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991600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24200" y="2230582"/>
            <a:ext cx="33528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GOOD MORNING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4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27709"/>
            <a:ext cx="86868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99534" y="1955117"/>
            <a:ext cx="25908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    একক কাজ 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93868" y="4412917"/>
            <a:ext cx="320213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BD" dirty="0" smtClean="0"/>
              <a:t>জুন নুন মিসরির কত সালে মারা যান ?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2557463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037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27709"/>
            <a:ext cx="86868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99534" y="1955117"/>
            <a:ext cx="25908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    বাড়ির  কাজ 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93868" y="4267200"/>
            <a:ext cx="3202132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BD" dirty="0" smtClean="0"/>
              <a:t>জুন নুন মিসরি কে রসায়নবিদ বলাহয় ব্যাখাকর ?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868" y="2557462"/>
            <a:ext cx="3202132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84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27709"/>
            <a:ext cx="86868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15836"/>
            <a:ext cx="3352800" cy="310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998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991600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926" y="2051003"/>
            <a:ext cx="3498273" cy="367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59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72" y="152400"/>
            <a:ext cx="8686801" cy="693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29000" y="2438400"/>
            <a:ext cx="25908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</a:rPr>
              <a:t>শিক্ষকের পরিচয়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3200400"/>
            <a:ext cx="3505200" cy="19389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</a:rPr>
              <a:t>মোহাম্মদ =দাউদ </a:t>
            </a:r>
          </a:p>
          <a:p>
            <a:r>
              <a:rPr lang="bn-BD" sz="2400" dirty="0">
                <a:solidFill>
                  <a:srgbClr val="FF0000"/>
                </a:solidFill>
              </a:rPr>
              <a:t> </a:t>
            </a:r>
            <a:r>
              <a:rPr lang="bn-BD" sz="2400" dirty="0" smtClean="0">
                <a:solidFill>
                  <a:srgbClr val="FF0000"/>
                </a:solidFill>
              </a:rPr>
              <a:t>সিনিয়র শিক্ষক </a:t>
            </a:r>
          </a:p>
          <a:p>
            <a:r>
              <a:rPr lang="bn-BD" sz="2400" dirty="0">
                <a:solidFill>
                  <a:srgbClr val="FF0000"/>
                </a:solidFill>
              </a:rPr>
              <a:t> </a:t>
            </a:r>
            <a:r>
              <a:rPr lang="bn-BD" sz="2400" dirty="0" smtClean="0">
                <a:solidFill>
                  <a:srgbClr val="FF0000"/>
                </a:solidFill>
              </a:rPr>
              <a:t>রতন পুর হাজি ছৈয়দের রহমান স্মৃতি উচ্চ বিদ্যালয় </a:t>
            </a:r>
          </a:p>
          <a:p>
            <a:r>
              <a:rPr lang="bn-BD" sz="2400" dirty="0">
                <a:solidFill>
                  <a:srgbClr val="FF0000"/>
                </a:solidFill>
              </a:rPr>
              <a:t> </a:t>
            </a:r>
            <a:r>
              <a:rPr lang="bn-BD" sz="2400" dirty="0" smtClean="0">
                <a:solidFill>
                  <a:srgbClr val="FF0000"/>
                </a:solidFill>
              </a:rPr>
              <a:t>ফেনি সদর ।ফেনি 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99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72" y="152400"/>
            <a:ext cx="8686801" cy="693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24200" y="2362200"/>
            <a:ext cx="3124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</a:rPr>
              <a:t> আজকের পাঠ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2245" y="3124200"/>
            <a:ext cx="3124200" cy="26776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</a:rPr>
              <a:t> শ্রেনি= নবম /দশম </a:t>
            </a:r>
          </a:p>
          <a:p>
            <a:r>
              <a:rPr lang="bn-BD" sz="2400" dirty="0" smtClean="0">
                <a:solidFill>
                  <a:srgbClr val="FF0000"/>
                </a:solidFill>
              </a:rPr>
              <a:t>বিষয় –ইসলাম ও নৈতিক শিক্ষা । </a:t>
            </a:r>
          </a:p>
          <a:p>
            <a:r>
              <a:rPr lang="bn-BD" sz="2400" dirty="0">
                <a:solidFill>
                  <a:srgbClr val="FF0000"/>
                </a:solidFill>
              </a:rPr>
              <a:t> </a:t>
            </a:r>
            <a:r>
              <a:rPr lang="bn-BD" sz="2400" dirty="0" smtClean="0">
                <a:solidFill>
                  <a:srgbClr val="FF0000"/>
                </a:solidFill>
              </a:rPr>
              <a:t>অধ্যায় =৫ম </a:t>
            </a:r>
          </a:p>
          <a:p>
            <a:r>
              <a:rPr lang="bn-BD" sz="2400" dirty="0" smtClean="0">
                <a:solidFill>
                  <a:srgbClr val="FF0000"/>
                </a:solidFill>
              </a:rPr>
              <a:t>পাঠ ১৪ , রসায়ন শাস্র </a:t>
            </a:r>
          </a:p>
          <a:p>
            <a:r>
              <a:rPr lang="bn-BD" sz="2400" dirty="0" smtClean="0">
                <a:solidFill>
                  <a:srgbClr val="FF0000"/>
                </a:solidFill>
              </a:rPr>
              <a:t>সময় = ৪৫ মিনিট ।</a:t>
            </a:r>
          </a:p>
          <a:p>
            <a:r>
              <a:rPr lang="bn-BD" sz="2400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01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72" y="152400"/>
            <a:ext cx="8686801" cy="693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1"/>
            <a:ext cx="3276600" cy="3276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81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27709"/>
            <a:ext cx="86868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26772" y="1973621"/>
            <a:ext cx="3016828" cy="70788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</a:rPr>
              <a:t> পরিচয় 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6772" y="2895600"/>
            <a:ext cx="3169228" cy="224676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 জন্ম ৭৯৬ খ্রি , মিসরের আখমিম নামক স্থানে , নাম –ছাওবান । পিতার নাম – ইব্রাহিম । সুফি হিসেবে প্রসিদ্ব । </a:t>
            </a:r>
          </a:p>
          <a:p>
            <a:r>
              <a:rPr lang="bn-BD" sz="2000" dirty="0" smtClean="0"/>
              <a:t>তাকে রসায়ন বিদ ও বলা হয় ।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584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27709"/>
            <a:ext cx="86868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6600" y="2209800"/>
            <a:ext cx="25908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     শিখন ফল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3124200"/>
            <a:ext cx="31242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BD" dirty="0" smtClean="0"/>
              <a:t>জুন নুন মিসরির পরিচয় বলতেপারবে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dirty="0"/>
              <a:t> </a:t>
            </a:r>
            <a:r>
              <a:rPr lang="bn-BD" dirty="0" smtClean="0"/>
              <a:t>তার কর্ম  পরিধি বলতে পারবে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dirty="0"/>
              <a:t> </a:t>
            </a:r>
            <a:r>
              <a:rPr lang="bn-BD" dirty="0" smtClean="0"/>
              <a:t>রসায়নে তার অবদা ন বলতে পারবে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03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27709"/>
            <a:ext cx="86868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95600" y="1973621"/>
            <a:ext cx="3124200" cy="132343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</a:rPr>
              <a:t> ছবিদেখিও বলি  </a:t>
            </a:r>
            <a:endParaRPr lang="en-US" sz="4000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349336"/>
            <a:ext cx="315190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47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27709"/>
            <a:ext cx="86868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99534" y="1955117"/>
            <a:ext cx="25908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     দলিয় কাজ 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93868" y="4089753"/>
            <a:ext cx="3202132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BD" dirty="0" smtClean="0"/>
              <a:t>জুন নুন মিসরির সুফি হিসেবে কেন প্রসিদ্ব লাভ করেন ? 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799" y="2595064"/>
            <a:ext cx="3124201" cy="1494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492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148</Words>
  <Application>Microsoft Office PowerPoint</Application>
  <PresentationFormat>On-screen Show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mddaud</cp:lastModifiedBy>
  <cp:revision>7</cp:revision>
  <dcterms:created xsi:type="dcterms:W3CDTF">2006-08-16T00:00:00Z</dcterms:created>
  <dcterms:modified xsi:type="dcterms:W3CDTF">2020-06-19T05:56:12Z</dcterms:modified>
</cp:coreProperties>
</file>