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6" r:id="rId2"/>
    <p:sldId id="330" r:id="rId3"/>
    <p:sldId id="317" r:id="rId4"/>
    <p:sldId id="318" r:id="rId5"/>
    <p:sldId id="319" r:id="rId6"/>
    <p:sldId id="331" r:id="rId7"/>
    <p:sldId id="349" r:id="rId8"/>
    <p:sldId id="358" r:id="rId9"/>
    <p:sldId id="336" r:id="rId10"/>
    <p:sldId id="337" r:id="rId11"/>
    <p:sldId id="338" r:id="rId12"/>
    <p:sldId id="339" r:id="rId13"/>
    <p:sldId id="340" r:id="rId14"/>
    <p:sldId id="341" r:id="rId15"/>
    <p:sldId id="343" r:id="rId16"/>
    <p:sldId id="345" r:id="rId17"/>
    <p:sldId id="346" r:id="rId18"/>
    <p:sldId id="3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0000FF"/>
    <a:srgbClr val="3333CC"/>
    <a:srgbClr val="99FF33"/>
    <a:srgbClr val="33CC33"/>
    <a:srgbClr val="FFFF66"/>
    <a:srgbClr val="FF00FF"/>
    <a:srgbClr val="66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82298" autoAdjust="0"/>
  </p:normalViewPr>
  <p:slideViewPr>
    <p:cSldViewPr snapToGrid="0">
      <p:cViewPr varScale="1">
        <p:scale>
          <a:sx n="58" d="100"/>
          <a:sy n="58" d="100"/>
        </p:scale>
        <p:origin x="1104" y="78"/>
      </p:cViewPr>
      <p:guideLst/>
    </p:cSldViewPr>
  </p:slideViewPr>
  <p:notesTextViewPr>
    <p:cViewPr>
      <p:scale>
        <a:sx n="125" d="100"/>
        <a:sy n="125" d="100"/>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878F1-29AD-49AD-B11C-B1374DA82684}" type="datetimeFigureOut">
              <a:rPr lang="en-US" smtClean="0"/>
              <a:t>6/20/2020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C0280-DD2B-4B8B-AC02-C8685DFC4038}" type="slidenum">
              <a:rPr lang="en-US" smtClean="0"/>
              <a:t>‹#›</a:t>
            </a:fld>
            <a:endParaRPr lang="en-US"/>
          </a:p>
        </p:txBody>
      </p:sp>
    </p:spTree>
    <p:extLst>
      <p:ext uri="{BB962C8B-B14F-4D97-AF65-F5344CB8AC3E}">
        <p14:creationId xmlns:p14="http://schemas.microsoft.com/office/powerpoint/2010/main" val="425939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t>1</a:t>
            </a:fld>
            <a:endParaRPr lang="en-US"/>
          </a:p>
        </p:txBody>
      </p:sp>
    </p:spTree>
    <p:extLst>
      <p:ext uri="{BB962C8B-B14F-4D97-AF65-F5344CB8AC3E}">
        <p14:creationId xmlns:p14="http://schemas.microsoft.com/office/powerpoint/2010/main" val="229714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9843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0895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028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705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t>18</a:t>
            </a:fld>
            <a:endParaRPr lang="en-US"/>
          </a:p>
        </p:txBody>
      </p:sp>
    </p:spTree>
    <p:extLst>
      <p:ext uri="{BB962C8B-B14F-4D97-AF65-F5344CB8AC3E}">
        <p14:creationId xmlns:p14="http://schemas.microsoft.com/office/powerpoint/2010/main" val="44962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t>5</a:t>
            </a:fld>
            <a:endParaRPr lang="en-US"/>
          </a:p>
        </p:txBody>
      </p:sp>
    </p:spTree>
    <p:extLst>
      <p:ext uri="{BB962C8B-B14F-4D97-AF65-F5344CB8AC3E}">
        <p14:creationId xmlns:p14="http://schemas.microsoft.com/office/powerpoint/2010/main" val="373788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3360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7962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a:t>
            </a:r>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8174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509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1767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6674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0280-DD2B-4B8B-AC02-C8685DFC403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1954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CBAF3-0CB5-45C1-BF33-EAA6C0653DC8}"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31681495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BAF3-0CB5-45C1-BF33-EAA6C0653DC8}"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243535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CBAF3-0CB5-45C1-BF33-EAA6C0653DC8}"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427466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CBAF3-0CB5-45C1-BF33-EAA6C0653DC8}"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228476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CBAF3-0CB5-45C1-BF33-EAA6C0653DC8}"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1341081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CBAF3-0CB5-45C1-BF33-EAA6C0653DC8}"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931143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CBAF3-0CB5-45C1-BF33-EAA6C0653DC8}"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1414651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CBAF3-0CB5-45C1-BF33-EAA6C0653DC8}" type="datetimeFigureOut">
              <a:rPr lang="en-US" smtClean="0"/>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3448628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4167" b="94643" l="10000" r="99000"/>
                    </a14:imgEffect>
                    <a14:imgEffect>
                      <a14:sharpenSoften amount="50000"/>
                    </a14:imgEffect>
                    <a14:imgEffect>
                      <a14:brightnessContrast bright="-32000" contrast="-40000"/>
                    </a14:imgEffect>
                  </a14:imgLayer>
                </a14:imgProps>
              </a:ext>
              <a:ext uri="{28A0092B-C50C-407E-A947-70E740481C1C}">
                <a14:useLocalDpi xmlns:a14="http://schemas.microsoft.com/office/drawing/2010/main" val="0"/>
              </a:ext>
            </a:extLst>
          </a:blip>
          <a:stretch>
            <a:fillRect/>
          </a:stretch>
        </p:blipFill>
        <p:spPr>
          <a:xfrm>
            <a:off x="2661557" y="2877799"/>
            <a:ext cx="6906985" cy="4094501"/>
          </a:xfrm>
          <a:prstGeom prst="rect">
            <a:avLst/>
          </a:prstGeom>
          <a:ln>
            <a:noFill/>
          </a:ln>
          <a:effectLst>
            <a:softEdge rad="112500"/>
          </a:effectLst>
        </p:spPr>
      </p:pic>
      <p:sp>
        <p:nvSpPr>
          <p:cNvPr id="6" name="Frame 5"/>
          <p:cNvSpPr/>
          <p:nvPr userDrawn="1"/>
        </p:nvSpPr>
        <p:spPr>
          <a:xfrm>
            <a:off x="-4815" y="-60441"/>
            <a:ext cx="12192000" cy="7032954"/>
          </a:xfrm>
          <a:prstGeom prst="frame">
            <a:avLst>
              <a:gd name="adj1" fmla="val 68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4">
            <a:extLst>
              <a:ext uri="{BEBA8EAE-BF5A-486C-A8C5-ECC9F3942E4B}">
                <a14:imgProps xmlns:a14="http://schemas.microsoft.com/office/drawing/2010/main">
                  <a14:imgLayer r:embed="rId5">
                    <a14:imgEffect>
                      <a14:backgroundRemoval t="9524" b="89881" l="1667" r="100000"/>
                    </a14:imgEffect>
                  </a14:imgLayer>
                </a14:imgProps>
              </a:ext>
              <a:ext uri="{28A0092B-C50C-407E-A947-70E740481C1C}">
                <a14:useLocalDpi xmlns:a14="http://schemas.microsoft.com/office/drawing/2010/main" val="0"/>
              </a:ext>
            </a:extLst>
          </a:blip>
          <a:stretch>
            <a:fillRect/>
          </a:stretch>
        </p:blipFill>
        <p:spPr>
          <a:xfrm rot="16200000">
            <a:off x="-1543567" y="873059"/>
            <a:ext cx="3543303" cy="1797177"/>
          </a:xfrm>
          <a:prstGeom prst="rect">
            <a:avLst/>
          </a:prstGeom>
          <a:ln>
            <a:noFill/>
          </a:ln>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V="1">
            <a:off x="-114302" y="-669472"/>
            <a:ext cx="6613072" cy="1665514"/>
          </a:xfrm>
          <a:prstGeom prst="rect">
            <a:avLst/>
          </a:prstGeom>
          <a:ln>
            <a:noFill/>
          </a:ln>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4437" y="-649277"/>
            <a:ext cx="5910470" cy="1641022"/>
          </a:xfrm>
          <a:prstGeom prst="rect">
            <a:avLst/>
          </a:prstGeom>
          <a:ln>
            <a:noFill/>
          </a:ln>
        </p:spPr>
      </p:pic>
      <p:pic>
        <p:nvPicPr>
          <p:cNvPr id="15" name="Picture 14"/>
          <p:cNvPicPr>
            <a:picLocks noChangeAspect="1"/>
          </p:cNvPicPr>
          <p:nvPr userDrawn="1"/>
        </p:nvPicPr>
        <p:blipFill>
          <a:blip r:embed="rId4">
            <a:extLst>
              <a:ext uri="{BEBA8EAE-BF5A-486C-A8C5-ECC9F3942E4B}">
                <a14:imgProps xmlns:a14="http://schemas.microsoft.com/office/drawing/2010/main">
                  <a14:imgLayer r:embed="rId5">
                    <a14:imgEffect>
                      <a14:backgroundRemoval t="9524" b="89881" l="1667" r="100000"/>
                    </a14:imgEffect>
                  </a14:imgLayer>
                </a14:imgProps>
              </a:ext>
              <a:ext uri="{28A0092B-C50C-407E-A947-70E740481C1C}">
                <a14:useLocalDpi xmlns:a14="http://schemas.microsoft.com/office/drawing/2010/main" val="0"/>
              </a:ext>
            </a:extLst>
          </a:blip>
          <a:stretch>
            <a:fillRect/>
          </a:stretch>
        </p:blipFill>
        <p:spPr>
          <a:xfrm rot="5400000" flipV="1">
            <a:off x="-1577916" y="4174856"/>
            <a:ext cx="3567133" cy="1799160"/>
          </a:xfrm>
          <a:prstGeom prst="rect">
            <a:avLst/>
          </a:prstGeom>
          <a:ln>
            <a:noFill/>
          </a:ln>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2" y="5998468"/>
            <a:ext cx="6515101" cy="1522107"/>
          </a:xfrm>
          <a:prstGeom prst="rect">
            <a:avLst/>
          </a:prstGeom>
          <a:ln>
            <a:noFill/>
          </a:ln>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6117689" y="5992588"/>
            <a:ext cx="5897218" cy="1509264"/>
          </a:xfrm>
          <a:prstGeom prst="rect">
            <a:avLst/>
          </a:prstGeom>
          <a:ln>
            <a:noFill/>
          </a:ln>
        </p:spPr>
      </p:pic>
      <p:pic>
        <p:nvPicPr>
          <p:cNvPr id="18" name="Picture 17"/>
          <p:cNvPicPr>
            <a:picLocks noChangeAspect="1"/>
          </p:cNvPicPr>
          <p:nvPr userDrawn="1"/>
        </p:nvPicPr>
        <p:blipFill>
          <a:blip r:embed="rId4">
            <a:extLst>
              <a:ext uri="{BEBA8EAE-BF5A-486C-A8C5-ECC9F3942E4B}">
                <a14:imgProps xmlns:a14="http://schemas.microsoft.com/office/drawing/2010/main">
                  <a14:imgLayer r:embed="rId5">
                    <a14:imgEffect>
                      <a14:backgroundRemoval t="9524" b="89881" l="1667" r="100000"/>
                    </a14:imgEffect>
                  </a14:imgLayer>
                </a14:imgProps>
              </a:ext>
              <a:ext uri="{28A0092B-C50C-407E-A947-70E740481C1C}">
                <a14:useLocalDpi xmlns:a14="http://schemas.microsoft.com/office/drawing/2010/main" val="0"/>
              </a:ext>
            </a:extLst>
          </a:blip>
          <a:stretch>
            <a:fillRect/>
          </a:stretch>
        </p:blipFill>
        <p:spPr>
          <a:xfrm rot="16200000" flipV="1">
            <a:off x="10330218" y="993371"/>
            <a:ext cx="3329610" cy="1762539"/>
          </a:xfrm>
          <a:prstGeom prst="rect">
            <a:avLst/>
          </a:prstGeom>
          <a:ln>
            <a:noFill/>
          </a:ln>
        </p:spPr>
      </p:pic>
      <p:pic>
        <p:nvPicPr>
          <p:cNvPr id="19" name="Picture 18"/>
          <p:cNvPicPr>
            <a:picLocks noChangeAspect="1"/>
          </p:cNvPicPr>
          <p:nvPr userDrawn="1"/>
        </p:nvPicPr>
        <p:blipFill>
          <a:blip r:embed="rId4">
            <a:extLst>
              <a:ext uri="{BEBA8EAE-BF5A-486C-A8C5-ECC9F3942E4B}">
                <a14:imgProps xmlns:a14="http://schemas.microsoft.com/office/drawing/2010/main">
                  <a14:imgLayer r:embed="rId5">
                    <a14:imgEffect>
                      <a14:backgroundRemoval t="9524" b="89881" l="1667" r="100000"/>
                    </a14:imgEffect>
                  </a14:imgLayer>
                </a14:imgProps>
              </a:ext>
              <a:ext uri="{28A0092B-C50C-407E-A947-70E740481C1C}">
                <a14:useLocalDpi xmlns:a14="http://schemas.microsoft.com/office/drawing/2010/main" val="0"/>
              </a:ext>
            </a:extLst>
          </a:blip>
          <a:stretch>
            <a:fillRect/>
          </a:stretch>
        </p:blipFill>
        <p:spPr>
          <a:xfrm rot="5400000">
            <a:off x="10245281" y="4138720"/>
            <a:ext cx="3499492" cy="1683026"/>
          </a:xfrm>
          <a:prstGeom prst="rect">
            <a:avLst/>
          </a:prstGeom>
          <a:ln>
            <a:noFill/>
          </a:ln>
        </p:spPr>
      </p:pic>
      <p:sp>
        <p:nvSpPr>
          <p:cNvPr id="20" name="Footer Placeholder 3"/>
          <p:cNvSpPr txBox="1">
            <a:spLocks/>
          </p:cNvSpPr>
          <p:nvPr userDrawn="1"/>
        </p:nvSpPr>
        <p:spPr>
          <a:xfrm>
            <a:off x="2264620" y="6579979"/>
            <a:ext cx="3303104" cy="374439"/>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600" kern="1200">
                <a:solidFill>
                  <a:srgbClr val="FFC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solidFill>
                  <a:schemeClr val="tx1"/>
                </a:solidFill>
              </a:rPr>
              <a:t>Litan</a:t>
            </a:r>
            <a:r>
              <a:rPr lang="en-US" dirty="0" smtClean="0">
                <a:solidFill>
                  <a:schemeClr val="tx1"/>
                </a:solidFill>
              </a:rPr>
              <a:t>, </a:t>
            </a:r>
            <a:r>
              <a:rPr lang="en-US" dirty="0" err="1" smtClean="0">
                <a:solidFill>
                  <a:schemeClr val="tx1"/>
                </a:solidFill>
              </a:rPr>
              <a:t>Islampur</a:t>
            </a:r>
            <a:r>
              <a:rPr lang="en-US" dirty="0" smtClean="0">
                <a:solidFill>
                  <a:schemeClr val="tx1"/>
                </a:solidFill>
              </a:rPr>
              <a:t> GPS, </a:t>
            </a:r>
            <a:r>
              <a:rPr lang="en-US" dirty="0" err="1" smtClean="0">
                <a:solidFill>
                  <a:schemeClr val="tx1"/>
                </a:solidFill>
              </a:rPr>
              <a:t>Dhamrai</a:t>
            </a:r>
            <a:r>
              <a:rPr lang="en-US" dirty="0" smtClean="0">
                <a:solidFill>
                  <a:schemeClr val="tx1"/>
                </a:solidFill>
              </a:rPr>
              <a:t>, Dhaka.</a:t>
            </a:r>
            <a:endParaRPr lang="en-US" dirty="0">
              <a:solidFill>
                <a:schemeClr val="tx1"/>
              </a:solidFill>
            </a:endParaRPr>
          </a:p>
        </p:txBody>
      </p:sp>
    </p:spTree>
    <p:extLst>
      <p:ext uri="{BB962C8B-B14F-4D97-AF65-F5344CB8AC3E}">
        <p14:creationId xmlns:p14="http://schemas.microsoft.com/office/powerpoint/2010/main" val="3792331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484"/>
            </a:avLst>
          </a:prstGeom>
          <a:solidFill>
            <a:srgbClr val="FFFF66"/>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6578" y="0"/>
            <a:ext cx="1004340" cy="719528"/>
          </a:xfrm>
          <a:prstGeom prst="rect">
            <a:avLst/>
          </a:prstGeom>
          <a:solidFill>
            <a:srgbClr val="FFC000"/>
          </a:solidFill>
        </p:spPr>
      </p:pic>
      <p:pic>
        <p:nvPicPr>
          <p:cNvPr id="15" name="Picture 14"/>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28139" b="97403" l="5046" r="45413"/>
                    </a14:imgEffect>
                  </a14:imgLayer>
                </a14:imgProps>
              </a:ext>
              <a:ext uri="{28A0092B-C50C-407E-A947-70E740481C1C}">
                <a14:useLocalDpi xmlns:a14="http://schemas.microsoft.com/office/drawing/2010/main" val="0"/>
              </a:ext>
            </a:extLst>
          </a:blip>
          <a:srcRect t="27580" r="49227"/>
          <a:stretch/>
        </p:blipFill>
        <p:spPr>
          <a:xfrm>
            <a:off x="5398871" y="5651292"/>
            <a:ext cx="958011" cy="1318442"/>
          </a:xfrm>
          <a:prstGeom prst="rect">
            <a:avLst/>
          </a:prstGeom>
        </p:spPr>
      </p:pic>
      <p:pic>
        <p:nvPicPr>
          <p:cNvPr id="44" name="Picture 43"/>
          <p:cNvPicPr>
            <a:picLocks noChangeAspect="1"/>
          </p:cNvPicPr>
          <p:nvPr userDrawn="1"/>
        </p:nvPicPr>
        <p:blipFill rotWithShape="1">
          <a:blip r:embed="rId5">
            <a:extLst>
              <a:ext uri="{28A0092B-C50C-407E-A947-70E740481C1C}">
                <a14:useLocalDpi xmlns:a14="http://schemas.microsoft.com/office/drawing/2010/main" val="0"/>
              </a:ext>
            </a:extLst>
          </a:blip>
          <a:srcRect t="39296" b="37303"/>
          <a:stretch/>
        </p:blipFill>
        <p:spPr>
          <a:xfrm rot="10800000" flipV="1">
            <a:off x="-69336" y="-14990"/>
            <a:ext cx="5390843" cy="389744"/>
          </a:xfrm>
          <a:prstGeom prst="rect">
            <a:avLst/>
          </a:prstGeom>
          <a:ln>
            <a:noFill/>
          </a:ln>
        </p:spPr>
      </p:pic>
      <p:pic>
        <p:nvPicPr>
          <p:cNvPr id="45" name="Picture 44"/>
          <p:cNvPicPr>
            <a:picLocks noChangeAspect="1"/>
          </p:cNvPicPr>
          <p:nvPr userDrawn="1"/>
        </p:nvPicPr>
        <p:blipFill rotWithShape="1">
          <a:blip r:embed="rId5">
            <a:extLst>
              <a:ext uri="{28A0092B-C50C-407E-A947-70E740481C1C}">
                <a14:useLocalDpi xmlns:a14="http://schemas.microsoft.com/office/drawing/2010/main" val="0"/>
              </a:ext>
            </a:extLst>
          </a:blip>
          <a:srcRect l="963" t="39566" b="37598"/>
          <a:stretch/>
        </p:blipFill>
        <p:spPr>
          <a:xfrm>
            <a:off x="6228522" y="1"/>
            <a:ext cx="5963477" cy="374754"/>
          </a:xfrm>
          <a:prstGeom prst="rect">
            <a:avLst/>
          </a:prstGeom>
          <a:ln>
            <a:noFill/>
          </a:ln>
        </p:spPr>
      </p:pic>
      <p:pic>
        <p:nvPicPr>
          <p:cNvPr id="46" name="Picture 45"/>
          <p:cNvPicPr>
            <a:picLocks noChangeAspect="1"/>
          </p:cNvPicPr>
          <p:nvPr userDrawn="1"/>
        </p:nvPicPr>
        <p:blipFill rotWithShape="1">
          <a:blip r:embed="rId5">
            <a:extLst>
              <a:ext uri="{28A0092B-C50C-407E-A947-70E740481C1C}">
                <a14:useLocalDpi xmlns:a14="http://schemas.microsoft.com/office/drawing/2010/main" val="0"/>
              </a:ext>
            </a:extLst>
          </a:blip>
          <a:srcRect l="1705" t="38113" r="1294" b="33327"/>
          <a:stretch/>
        </p:blipFill>
        <p:spPr>
          <a:xfrm rot="10800000">
            <a:off x="74947" y="6460759"/>
            <a:ext cx="5734837" cy="434713"/>
          </a:xfrm>
          <a:prstGeom prst="rect">
            <a:avLst/>
          </a:prstGeom>
          <a:ln>
            <a:noFill/>
          </a:ln>
        </p:spPr>
      </p:pic>
      <p:pic>
        <p:nvPicPr>
          <p:cNvPr id="47" name="Picture 46"/>
          <p:cNvPicPr>
            <a:picLocks noChangeAspect="1"/>
          </p:cNvPicPr>
          <p:nvPr userDrawn="1"/>
        </p:nvPicPr>
        <p:blipFill rotWithShape="1">
          <a:blip r:embed="rId5">
            <a:extLst>
              <a:ext uri="{28A0092B-C50C-407E-A947-70E740481C1C}">
                <a14:useLocalDpi xmlns:a14="http://schemas.microsoft.com/office/drawing/2010/main" val="0"/>
              </a:ext>
            </a:extLst>
          </a:blip>
          <a:srcRect l="1807" t="46136" b="35986"/>
          <a:stretch/>
        </p:blipFill>
        <p:spPr>
          <a:xfrm flipV="1">
            <a:off x="6310859" y="6505730"/>
            <a:ext cx="5704047" cy="269824"/>
          </a:xfrm>
          <a:prstGeom prst="rect">
            <a:avLst/>
          </a:prstGeom>
          <a:ln>
            <a:noFill/>
          </a:ln>
        </p:spPr>
      </p:pic>
      <p:pic>
        <p:nvPicPr>
          <p:cNvPr id="48" name="Picture 47"/>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9524" b="89881" l="1667" r="100000"/>
                    </a14:imgEffect>
                  </a14:imgLayer>
                </a14:imgProps>
              </a:ext>
              <a:ext uri="{28A0092B-C50C-407E-A947-70E740481C1C}">
                <a14:useLocalDpi xmlns:a14="http://schemas.microsoft.com/office/drawing/2010/main" val="0"/>
              </a:ext>
            </a:extLst>
          </a:blip>
          <a:srcRect t="38977" b="36834"/>
          <a:stretch/>
        </p:blipFill>
        <p:spPr>
          <a:xfrm rot="16200000">
            <a:off x="-1584275" y="1554290"/>
            <a:ext cx="3543303" cy="434714"/>
          </a:xfrm>
          <a:prstGeom prst="rect">
            <a:avLst/>
          </a:prstGeom>
          <a:ln>
            <a:noFill/>
          </a:ln>
        </p:spPr>
      </p:pic>
      <p:pic>
        <p:nvPicPr>
          <p:cNvPr id="49" name="Picture 48"/>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9524" b="89881" l="1667" r="100000"/>
                    </a14:imgEffect>
                  </a14:imgLayer>
                </a14:imgProps>
              </a:ext>
              <a:ext uri="{28A0092B-C50C-407E-A947-70E740481C1C}">
                <a14:useLocalDpi xmlns:a14="http://schemas.microsoft.com/office/drawing/2010/main" val="0"/>
              </a:ext>
            </a:extLst>
          </a:blip>
          <a:srcRect l="840" t="39402" r="-840" b="37269"/>
          <a:stretch/>
        </p:blipFill>
        <p:spPr>
          <a:xfrm rot="5400000" flipV="1">
            <a:off x="-1588695" y="4864576"/>
            <a:ext cx="3567133" cy="419724"/>
          </a:xfrm>
          <a:prstGeom prst="rect">
            <a:avLst/>
          </a:prstGeom>
          <a:ln>
            <a:noFill/>
          </a:ln>
        </p:spPr>
      </p:pic>
      <p:pic>
        <p:nvPicPr>
          <p:cNvPr id="50" name="Picture 49"/>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9524" b="89881" l="1667" r="100000"/>
                    </a14:imgEffect>
                  </a14:imgLayer>
                </a14:imgProps>
              </a:ext>
              <a:ext uri="{28A0092B-C50C-407E-A947-70E740481C1C}">
                <a14:useLocalDpi xmlns:a14="http://schemas.microsoft.com/office/drawing/2010/main" val="0"/>
              </a:ext>
            </a:extLst>
          </a:blip>
          <a:srcRect t="39959" b="37929"/>
          <a:stretch/>
        </p:blipFill>
        <p:spPr>
          <a:xfrm rot="16200000" flipV="1">
            <a:off x="10357305" y="1679769"/>
            <a:ext cx="3329610" cy="389744"/>
          </a:xfrm>
          <a:prstGeom prst="rect">
            <a:avLst/>
          </a:prstGeom>
          <a:ln>
            <a:noFill/>
          </a:ln>
        </p:spPr>
      </p:pic>
      <p:pic>
        <p:nvPicPr>
          <p:cNvPr id="51" name="Picture 50"/>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9524" b="89881" l="1667" r="100000"/>
                    </a14:imgEffect>
                  </a14:imgLayer>
                </a14:imgProps>
              </a:ext>
              <a:ext uri="{28A0092B-C50C-407E-A947-70E740481C1C}">
                <a14:useLocalDpi xmlns:a14="http://schemas.microsoft.com/office/drawing/2010/main" val="0"/>
              </a:ext>
            </a:extLst>
          </a:blip>
          <a:srcRect t="40375" b="36468"/>
          <a:stretch/>
        </p:blipFill>
        <p:spPr>
          <a:xfrm rot="5400000">
            <a:off x="10257375" y="4845320"/>
            <a:ext cx="3499492" cy="389745"/>
          </a:xfrm>
          <a:prstGeom prst="rect">
            <a:avLst/>
          </a:prstGeom>
          <a:ln>
            <a:noFill/>
          </a:ln>
        </p:spPr>
      </p:pic>
      <p:sp>
        <p:nvSpPr>
          <p:cNvPr id="52" name="Footer Placeholder 3"/>
          <p:cNvSpPr txBox="1">
            <a:spLocks/>
          </p:cNvSpPr>
          <p:nvPr userDrawn="1"/>
        </p:nvSpPr>
        <p:spPr>
          <a:xfrm>
            <a:off x="2075967" y="6483561"/>
            <a:ext cx="3476609" cy="374439"/>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600" kern="1200">
                <a:solidFill>
                  <a:srgbClr val="FFC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chemeClr val="tx1"/>
                </a:solidFill>
              </a:rPr>
              <a:t>Litan</a:t>
            </a:r>
            <a:r>
              <a:rPr lang="en-US" b="1" dirty="0" smtClean="0">
                <a:solidFill>
                  <a:schemeClr val="tx1"/>
                </a:solidFill>
              </a:rPr>
              <a:t>, </a:t>
            </a:r>
            <a:r>
              <a:rPr lang="en-US" b="1" dirty="0" err="1" smtClean="0">
                <a:solidFill>
                  <a:schemeClr val="tx1"/>
                </a:solidFill>
              </a:rPr>
              <a:t>Islampur</a:t>
            </a:r>
            <a:r>
              <a:rPr lang="en-US" b="1" dirty="0" smtClean="0">
                <a:solidFill>
                  <a:schemeClr val="tx1"/>
                </a:solidFill>
              </a:rPr>
              <a:t> GPS, </a:t>
            </a:r>
            <a:r>
              <a:rPr lang="en-US" b="1" dirty="0" err="1" smtClean="0">
                <a:solidFill>
                  <a:schemeClr val="tx1"/>
                </a:solidFill>
              </a:rPr>
              <a:t>Dhamrai</a:t>
            </a:r>
            <a:r>
              <a:rPr lang="en-US" b="1" dirty="0" smtClean="0">
                <a:solidFill>
                  <a:schemeClr val="tx1"/>
                </a:solidFill>
              </a:rPr>
              <a:t>, Dhaka.</a:t>
            </a:r>
            <a:endParaRPr lang="en-US" b="1" dirty="0">
              <a:solidFill>
                <a:schemeClr val="tx1"/>
              </a:solidFill>
            </a:endParaRPr>
          </a:p>
        </p:txBody>
      </p:sp>
    </p:spTree>
    <p:extLst>
      <p:ext uri="{BB962C8B-B14F-4D97-AF65-F5344CB8AC3E}">
        <p14:creationId xmlns:p14="http://schemas.microsoft.com/office/powerpoint/2010/main" val="1589209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CBAF3-0CB5-45C1-BF33-EAA6C0653DC8}" type="datetimeFigureOut">
              <a:rPr lang="en-US" smtClean="0"/>
              <a:t>6/20/2020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955747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BAF3-0CB5-45C1-BF33-EAA6C0653DC8}"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A2ED6-40F3-4F9E-AA01-ED026F01BB02}" type="slidenum">
              <a:rPr lang="en-US" smtClean="0"/>
              <a:t>‹#›</a:t>
            </a:fld>
            <a:endParaRPr lang="en-US"/>
          </a:p>
        </p:txBody>
      </p:sp>
    </p:spTree>
    <p:extLst>
      <p:ext uri="{BB962C8B-B14F-4D97-AF65-F5344CB8AC3E}">
        <p14:creationId xmlns:p14="http://schemas.microsoft.com/office/powerpoint/2010/main" val="43570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CBAF3-0CB5-45C1-BF33-EAA6C0653DC8}" type="datetimeFigureOut">
              <a:rPr lang="en-US" smtClean="0"/>
              <a:t>6/20/2020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A2ED6-40F3-4F9E-AA01-ED026F01BB02}" type="slidenum">
              <a:rPr lang="en-US" smtClean="0"/>
              <a:t>‹#›</a:t>
            </a:fld>
            <a:endParaRPr lang="en-US"/>
          </a:p>
        </p:txBody>
      </p:sp>
    </p:spTree>
    <p:extLst>
      <p:ext uri="{BB962C8B-B14F-4D97-AF65-F5344CB8AC3E}">
        <p14:creationId xmlns:p14="http://schemas.microsoft.com/office/powerpoint/2010/main" val="245541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gif"/><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095" b="40476"/>
          <a:stretch/>
        </p:blipFill>
        <p:spPr>
          <a:xfrm>
            <a:off x="408215" y="947058"/>
            <a:ext cx="11364685" cy="2155371"/>
          </a:xfrm>
          <a:prstGeom prst="rect">
            <a:avLst/>
          </a:prstGeom>
        </p:spPr>
      </p:pic>
      <p:sp>
        <p:nvSpPr>
          <p:cNvPr id="8" name="Diamond 7"/>
          <p:cNvSpPr/>
          <p:nvPr/>
        </p:nvSpPr>
        <p:spPr>
          <a:xfrm>
            <a:off x="599802" y="2607131"/>
            <a:ext cx="3413760" cy="3688080"/>
          </a:xfrm>
          <a:prstGeom prst="diamond">
            <a:avLst/>
          </a:prstGeom>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926" y="3118217"/>
            <a:ext cx="2438399" cy="3170099"/>
          </a:xfrm>
          <a:prstGeom prst="rect">
            <a:avLst/>
          </a:prstGeom>
          <a:noFill/>
        </p:spPr>
        <p:txBody>
          <a:bodyPr wrap="square" rtlCol="0">
            <a:spAutoFit/>
          </a:bodyPr>
          <a:lstStyle/>
          <a:p>
            <a:r>
              <a:rPr lang="bn-IN" sz="20000" b="1" dirty="0" smtClean="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a:t>
            </a:r>
            <a:endParaRPr lang="en-US" sz="200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2" name="Diamond 11"/>
          <p:cNvSpPr/>
          <p:nvPr/>
        </p:nvSpPr>
        <p:spPr>
          <a:xfrm>
            <a:off x="3246120" y="2546171"/>
            <a:ext cx="3413760" cy="3688080"/>
          </a:xfrm>
          <a:prstGeom prst="diamond">
            <a:avLst/>
          </a:prstGeom>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5623560" y="2683331"/>
            <a:ext cx="3413760" cy="3688080"/>
          </a:xfrm>
          <a:prstGeom prst="diamond">
            <a:avLst/>
          </a:prstGeom>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8275320" y="2576651"/>
            <a:ext cx="3413760" cy="3688080"/>
          </a:xfrm>
          <a:prstGeom prst="diamond">
            <a:avLst/>
          </a:prstGeom>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47852" y="3071951"/>
            <a:ext cx="1367682" cy="3170099"/>
          </a:xfrm>
          <a:prstGeom prst="rect">
            <a:avLst/>
          </a:prstGeom>
          <a:noFill/>
        </p:spPr>
        <p:txBody>
          <a:bodyPr wrap="none" rtlCol="0">
            <a:spAutoFit/>
          </a:bodyPr>
          <a:lstStyle/>
          <a:p>
            <a:r>
              <a:rPr lang="bn-IN" sz="200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a:t>
            </a:r>
            <a:endParaRPr lang="en-US" sz="200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6408420" y="3125291"/>
            <a:ext cx="1630575" cy="3170099"/>
          </a:xfrm>
          <a:prstGeom prst="rect">
            <a:avLst/>
          </a:prstGeom>
          <a:noFill/>
        </p:spPr>
        <p:txBody>
          <a:bodyPr wrap="none" rtlCol="0">
            <a:spAutoFit/>
          </a:bodyPr>
          <a:lstStyle/>
          <a:p>
            <a:r>
              <a:rPr lang="bn-IN" sz="20000" b="1" dirty="0" smtClean="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a:t>
            </a:r>
            <a:endParaRPr lang="en-US" sz="200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9071610" y="3121481"/>
            <a:ext cx="1502334" cy="3170099"/>
          </a:xfrm>
          <a:prstGeom prst="rect">
            <a:avLst/>
          </a:prstGeom>
          <a:noFill/>
        </p:spPr>
        <p:txBody>
          <a:bodyPr wrap="none" rtlCol="0">
            <a:spAutoFit/>
          </a:bodyPr>
          <a:lstStyle/>
          <a:p>
            <a:r>
              <a:rPr lang="bn-IN" sz="200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a:t>
            </a:r>
            <a:endParaRPr lang="en-US" sz="200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1" name="Freeform 10"/>
          <p:cNvSpPr/>
          <p:nvPr/>
        </p:nvSpPr>
        <p:spPr>
          <a:xfrm>
            <a:off x="1706034" y="5554234"/>
            <a:ext cx="444131" cy="1009139"/>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3" name="Freeform 12"/>
          <p:cNvSpPr/>
          <p:nvPr/>
        </p:nvSpPr>
        <p:spPr>
          <a:xfrm>
            <a:off x="3200401" y="497204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9" name="Freeform 18"/>
          <p:cNvSpPr/>
          <p:nvPr/>
        </p:nvSpPr>
        <p:spPr>
          <a:xfrm rot="2862391">
            <a:off x="4875057" y="551584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0" name="Freeform 19"/>
          <p:cNvSpPr/>
          <p:nvPr/>
        </p:nvSpPr>
        <p:spPr>
          <a:xfrm>
            <a:off x="3581401" y="495299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1" name="Freeform 20"/>
          <p:cNvSpPr/>
          <p:nvPr/>
        </p:nvSpPr>
        <p:spPr>
          <a:xfrm>
            <a:off x="4711701" y="5410200"/>
            <a:ext cx="622299" cy="996951"/>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2" name="Freeform 21"/>
          <p:cNvSpPr/>
          <p:nvPr/>
        </p:nvSpPr>
        <p:spPr>
          <a:xfrm>
            <a:off x="3695702" y="4939418"/>
            <a:ext cx="624240" cy="1480432"/>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3" name="Freeform 22"/>
          <p:cNvSpPr/>
          <p:nvPr/>
        </p:nvSpPr>
        <p:spPr>
          <a:xfrm rot="2862391">
            <a:off x="4212995" y="5427630"/>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4" name="Freeform 23"/>
          <p:cNvSpPr/>
          <p:nvPr/>
        </p:nvSpPr>
        <p:spPr>
          <a:xfrm rot="17861084">
            <a:off x="844585" y="5352882"/>
            <a:ext cx="274555" cy="133629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5" name="Freeform 24"/>
          <p:cNvSpPr/>
          <p:nvPr/>
        </p:nvSpPr>
        <p:spPr>
          <a:xfrm>
            <a:off x="6544734" y="5591072"/>
            <a:ext cx="847916" cy="559950"/>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6" name="Freeform 25"/>
          <p:cNvSpPr/>
          <p:nvPr/>
        </p:nvSpPr>
        <p:spPr>
          <a:xfrm rot="2862391">
            <a:off x="9599044" y="494315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7" name="Freeform 26"/>
          <p:cNvSpPr/>
          <p:nvPr/>
        </p:nvSpPr>
        <p:spPr>
          <a:xfrm>
            <a:off x="7907867" y="5459784"/>
            <a:ext cx="486478" cy="64678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8" name="Freeform 27"/>
          <p:cNvSpPr/>
          <p:nvPr/>
        </p:nvSpPr>
        <p:spPr>
          <a:xfrm>
            <a:off x="6805084" y="5634568"/>
            <a:ext cx="494292" cy="734623"/>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9" name="Freeform 28"/>
          <p:cNvSpPr/>
          <p:nvPr/>
        </p:nvSpPr>
        <p:spPr>
          <a:xfrm>
            <a:off x="9144001" y="5657646"/>
            <a:ext cx="1191772" cy="821460"/>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0" name="Freeform 29"/>
          <p:cNvSpPr/>
          <p:nvPr/>
        </p:nvSpPr>
        <p:spPr>
          <a:xfrm rot="2862391">
            <a:off x="10537183" y="5159739"/>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1" name="Freeform 30"/>
          <p:cNvSpPr/>
          <p:nvPr/>
        </p:nvSpPr>
        <p:spPr>
          <a:xfrm rot="2862391">
            <a:off x="10239417" y="5053193"/>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2" name="Freeform 31"/>
          <p:cNvSpPr/>
          <p:nvPr/>
        </p:nvSpPr>
        <p:spPr>
          <a:xfrm rot="2862391">
            <a:off x="8490042" y="490417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3" name="Freeform 32"/>
          <p:cNvSpPr/>
          <p:nvPr/>
        </p:nvSpPr>
        <p:spPr>
          <a:xfrm rot="17861084" flipH="1">
            <a:off x="2465457" y="5328281"/>
            <a:ext cx="334772" cy="100203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55" y="5124450"/>
            <a:ext cx="2711854" cy="13335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193" y="5093970"/>
            <a:ext cx="3081597" cy="133350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040" y="5073188"/>
            <a:ext cx="2527831" cy="133350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4454" y="5124450"/>
            <a:ext cx="2846243" cy="1333500"/>
          </a:xfrm>
          <a:prstGeom prst="rect">
            <a:avLst/>
          </a:prstGeom>
        </p:spPr>
      </p:pic>
      <p:sp>
        <p:nvSpPr>
          <p:cNvPr id="42" name="Freeform 41"/>
          <p:cNvSpPr/>
          <p:nvPr/>
        </p:nvSpPr>
        <p:spPr>
          <a:xfrm>
            <a:off x="1686984" y="5268484"/>
            <a:ext cx="444131" cy="1009139"/>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44" name="Freeform 43"/>
          <p:cNvSpPr/>
          <p:nvPr/>
        </p:nvSpPr>
        <p:spPr>
          <a:xfrm rot="2862391">
            <a:off x="4856007" y="551584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5" name="Freeform 44"/>
          <p:cNvSpPr/>
          <p:nvPr/>
        </p:nvSpPr>
        <p:spPr>
          <a:xfrm>
            <a:off x="4400551" y="5048249"/>
            <a:ext cx="133349" cy="169335"/>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6" name="Freeform 45"/>
          <p:cNvSpPr/>
          <p:nvPr/>
        </p:nvSpPr>
        <p:spPr>
          <a:xfrm>
            <a:off x="3562351" y="495299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9" name="Freeform 48"/>
          <p:cNvSpPr/>
          <p:nvPr/>
        </p:nvSpPr>
        <p:spPr>
          <a:xfrm>
            <a:off x="3151717" y="5657851"/>
            <a:ext cx="704851" cy="60748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50" name="Freeform 49"/>
          <p:cNvSpPr/>
          <p:nvPr/>
        </p:nvSpPr>
        <p:spPr>
          <a:xfrm>
            <a:off x="2061635" y="4956488"/>
            <a:ext cx="258906" cy="1323934"/>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51" name="Freeform 50"/>
          <p:cNvSpPr/>
          <p:nvPr/>
        </p:nvSpPr>
        <p:spPr>
          <a:xfrm>
            <a:off x="4692651" y="5410200"/>
            <a:ext cx="622299" cy="996951"/>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53" name="Freeform 52"/>
          <p:cNvSpPr/>
          <p:nvPr/>
        </p:nvSpPr>
        <p:spPr>
          <a:xfrm rot="2862391">
            <a:off x="4193945" y="5427630"/>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55" name="Freeform 54"/>
          <p:cNvSpPr/>
          <p:nvPr/>
        </p:nvSpPr>
        <p:spPr>
          <a:xfrm rot="2862391">
            <a:off x="3766054" y="543876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56" name="Freeform 55"/>
          <p:cNvSpPr/>
          <p:nvPr/>
        </p:nvSpPr>
        <p:spPr>
          <a:xfrm rot="17861084">
            <a:off x="825535" y="5352882"/>
            <a:ext cx="274555" cy="133629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57" name="Freeform 56"/>
          <p:cNvSpPr/>
          <p:nvPr/>
        </p:nvSpPr>
        <p:spPr>
          <a:xfrm>
            <a:off x="6525684" y="5591072"/>
            <a:ext cx="847916" cy="559950"/>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58" name="Freeform 57"/>
          <p:cNvSpPr/>
          <p:nvPr/>
        </p:nvSpPr>
        <p:spPr>
          <a:xfrm>
            <a:off x="8020050" y="533403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59" name="Freeform 58"/>
          <p:cNvSpPr/>
          <p:nvPr/>
        </p:nvSpPr>
        <p:spPr>
          <a:xfrm rot="2862391">
            <a:off x="9579994" y="494315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0" name="Freeform 59"/>
          <p:cNvSpPr/>
          <p:nvPr/>
        </p:nvSpPr>
        <p:spPr>
          <a:xfrm>
            <a:off x="9239250" y="558168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1" name="Freeform 60"/>
          <p:cNvSpPr/>
          <p:nvPr/>
        </p:nvSpPr>
        <p:spPr>
          <a:xfrm>
            <a:off x="8782050" y="550548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2" name="Freeform 61"/>
          <p:cNvSpPr/>
          <p:nvPr/>
        </p:nvSpPr>
        <p:spPr>
          <a:xfrm>
            <a:off x="7052733" y="5862218"/>
            <a:ext cx="756091" cy="476108"/>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4" name="Freeform 63"/>
          <p:cNvSpPr/>
          <p:nvPr/>
        </p:nvSpPr>
        <p:spPr>
          <a:xfrm>
            <a:off x="7990416" y="6254026"/>
            <a:ext cx="650591" cy="28646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65" name="Freeform 64"/>
          <p:cNvSpPr/>
          <p:nvPr/>
        </p:nvSpPr>
        <p:spPr>
          <a:xfrm>
            <a:off x="6786034" y="5701070"/>
            <a:ext cx="494292" cy="734623"/>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6" name="Freeform 65"/>
          <p:cNvSpPr/>
          <p:nvPr/>
        </p:nvSpPr>
        <p:spPr>
          <a:xfrm>
            <a:off x="9398001" y="5735709"/>
            <a:ext cx="699434" cy="641797"/>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7" name="Freeform 66"/>
          <p:cNvSpPr/>
          <p:nvPr/>
        </p:nvSpPr>
        <p:spPr>
          <a:xfrm>
            <a:off x="9124951" y="5657646"/>
            <a:ext cx="1191772" cy="821460"/>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0" name="Freeform 69"/>
          <p:cNvSpPr/>
          <p:nvPr/>
        </p:nvSpPr>
        <p:spPr>
          <a:xfrm rot="2862391">
            <a:off x="8470992" y="490417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1" name="Freeform 70"/>
          <p:cNvSpPr/>
          <p:nvPr/>
        </p:nvSpPr>
        <p:spPr>
          <a:xfrm rot="17861084" flipH="1">
            <a:off x="2446407" y="5328281"/>
            <a:ext cx="334772" cy="100203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Tree>
    <p:extLst>
      <p:ext uri="{BB962C8B-B14F-4D97-AF65-F5344CB8AC3E}">
        <p14:creationId xmlns:p14="http://schemas.microsoft.com/office/powerpoint/2010/main" val="40341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childTnLst>
                                    <p:animClr clrSpc="hsl" dir="cw">
                                      <p:cBhvr override="childStyle">
                                        <p:cTn id="10" dur="2000" fill="hold"/>
                                        <p:tgtEl>
                                          <p:spTgt spid="2"/>
                                        </p:tgtEl>
                                        <p:attrNameLst>
                                          <p:attrName>style.color</p:attrName>
                                        </p:attrNameLst>
                                      </p:cBhvr>
                                      <p:by>
                                        <p:hsl h="-7200000" s="0" l="0"/>
                                      </p:by>
                                    </p:animClr>
                                    <p:animClr clrSpc="hsl" dir="cw">
                                      <p:cBhvr>
                                        <p:cTn id="11" dur="2000" fill="hold"/>
                                        <p:tgtEl>
                                          <p:spTgt spid="2"/>
                                        </p:tgtEl>
                                        <p:attrNameLst>
                                          <p:attrName>fillcolor</p:attrName>
                                        </p:attrNameLst>
                                      </p:cBhvr>
                                      <p:by>
                                        <p:hsl h="-7200000" s="0" l="0"/>
                                      </p:by>
                                    </p:animClr>
                                    <p:animClr clrSpc="hsl" dir="cw">
                                      <p:cBhvr>
                                        <p:cTn id="12" dur="2000" fill="hold"/>
                                        <p:tgtEl>
                                          <p:spTgt spid="2"/>
                                        </p:tgtEl>
                                        <p:attrNameLst>
                                          <p:attrName>stroke.color</p:attrName>
                                        </p:attrNameLst>
                                      </p:cBhvr>
                                      <p:by>
                                        <p:hsl h="-7200000" s="0" l="0"/>
                                      </p:by>
                                    </p:animClr>
                                    <p:set>
                                      <p:cBhvr>
                                        <p:cTn id="13" dur="2000" fill="hold"/>
                                        <p:tgtEl>
                                          <p:spTgt spid="2"/>
                                        </p:tgtEl>
                                        <p:attrNameLst>
                                          <p:attrName>fill.type</p:attrName>
                                        </p:attrNameLst>
                                      </p:cBhvr>
                                      <p:to>
                                        <p:strVal val="solid"/>
                                      </p:to>
                                    </p:se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000"/>
                            </p:stCondLst>
                            <p:childTnLst>
                              <p:par>
                                <p:cTn id="43" presetID="32" presetClass="emph" presetSubtype="0" repeatCount="indefinite" fill="hold" grpId="1" nodeType="after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32" presetClass="emph" presetSubtype="0" repeatCount="indefinite" fill="hold" grpId="1" nodeType="withEffect">
                                  <p:stCondLst>
                                    <p:cond delay="0"/>
                                  </p:stCondLst>
                                  <p:childTnLst>
                                    <p:animRot by="120000">
                                      <p:cBhvr>
                                        <p:cTn id="50" dur="100" fill="hold">
                                          <p:stCondLst>
                                            <p:cond delay="0"/>
                                          </p:stCondLst>
                                        </p:cTn>
                                        <p:tgtEl>
                                          <p:spTgt spid="12"/>
                                        </p:tgtEl>
                                        <p:attrNameLst>
                                          <p:attrName>r</p:attrName>
                                        </p:attrNameLst>
                                      </p:cBhvr>
                                    </p:animRot>
                                    <p:animRot by="-240000">
                                      <p:cBhvr>
                                        <p:cTn id="51" dur="200" fill="hold">
                                          <p:stCondLst>
                                            <p:cond delay="200"/>
                                          </p:stCondLst>
                                        </p:cTn>
                                        <p:tgtEl>
                                          <p:spTgt spid="12"/>
                                        </p:tgtEl>
                                        <p:attrNameLst>
                                          <p:attrName>r</p:attrName>
                                        </p:attrNameLst>
                                      </p:cBhvr>
                                    </p:animRot>
                                    <p:animRot by="240000">
                                      <p:cBhvr>
                                        <p:cTn id="52" dur="200" fill="hold">
                                          <p:stCondLst>
                                            <p:cond delay="400"/>
                                          </p:stCondLst>
                                        </p:cTn>
                                        <p:tgtEl>
                                          <p:spTgt spid="12"/>
                                        </p:tgtEl>
                                        <p:attrNameLst>
                                          <p:attrName>r</p:attrName>
                                        </p:attrNameLst>
                                      </p:cBhvr>
                                    </p:animRot>
                                    <p:animRot by="-240000">
                                      <p:cBhvr>
                                        <p:cTn id="53" dur="200" fill="hold">
                                          <p:stCondLst>
                                            <p:cond delay="600"/>
                                          </p:stCondLst>
                                        </p:cTn>
                                        <p:tgtEl>
                                          <p:spTgt spid="12"/>
                                        </p:tgtEl>
                                        <p:attrNameLst>
                                          <p:attrName>r</p:attrName>
                                        </p:attrNameLst>
                                      </p:cBhvr>
                                    </p:animRot>
                                    <p:animRot by="120000">
                                      <p:cBhvr>
                                        <p:cTn id="54" dur="200" fill="hold">
                                          <p:stCondLst>
                                            <p:cond delay="800"/>
                                          </p:stCondLst>
                                        </p:cTn>
                                        <p:tgtEl>
                                          <p:spTgt spid="12"/>
                                        </p:tgtEl>
                                        <p:attrNameLst>
                                          <p:attrName>r</p:attrName>
                                        </p:attrNameLst>
                                      </p:cBhvr>
                                    </p:animRo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14"/>
                                        </p:tgtEl>
                                        <p:attrNameLst>
                                          <p:attrName>r</p:attrName>
                                        </p:attrNameLst>
                                      </p:cBhvr>
                                    </p:animRot>
                                    <p:animRot by="-240000">
                                      <p:cBhvr>
                                        <p:cTn id="57" dur="200" fill="hold">
                                          <p:stCondLst>
                                            <p:cond delay="200"/>
                                          </p:stCondLst>
                                        </p:cTn>
                                        <p:tgtEl>
                                          <p:spTgt spid="14"/>
                                        </p:tgtEl>
                                        <p:attrNameLst>
                                          <p:attrName>r</p:attrName>
                                        </p:attrNameLst>
                                      </p:cBhvr>
                                    </p:animRot>
                                    <p:animRot by="240000">
                                      <p:cBhvr>
                                        <p:cTn id="58" dur="200" fill="hold">
                                          <p:stCondLst>
                                            <p:cond delay="400"/>
                                          </p:stCondLst>
                                        </p:cTn>
                                        <p:tgtEl>
                                          <p:spTgt spid="14"/>
                                        </p:tgtEl>
                                        <p:attrNameLst>
                                          <p:attrName>r</p:attrName>
                                        </p:attrNameLst>
                                      </p:cBhvr>
                                    </p:animRot>
                                    <p:animRot by="-240000">
                                      <p:cBhvr>
                                        <p:cTn id="59" dur="200" fill="hold">
                                          <p:stCondLst>
                                            <p:cond delay="600"/>
                                          </p:stCondLst>
                                        </p:cTn>
                                        <p:tgtEl>
                                          <p:spTgt spid="14"/>
                                        </p:tgtEl>
                                        <p:attrNameLst>
                                          <p:attrName>r</p:attrName>
                                        </p:attrNameLst>
                                      </p:cBhvr>
                                    </p:animRot>
                                    <p:animRot by="120000">
                                      <p:cBhvr>
                                        <p:cTn id="60" dur="200" fill="hold">
                                          <p:stCondLst>
                                            <p:cond delay="800"/>
                                          </p:stCondLst>
                                        </p:cTn>
                                        <p:tgtEl>
                                          <p:spTgt spid="14"/>
                                        </p:tgtEl>
                                        <p:attrNameLst>
                                          <p:attrName>r</p:attrName>
                                        </p:attrNameLst>
                                      </p:cBhvr>
                                    </p:animRot>
                                  </p:childTnLst>
                                </p:cTn>
                              </p:par>
                              <p:par>
                                <p:cTn id="61" presetID="32" presetClass="emph" presetSubtype="0" repeatCount="indefinite" fill="hold" grpId="1" nodeType="withEffect">
                                  <p:stCondLst>
                                    <p:cond delay="0"/>
                                  </p:stCondLst>
                                  <p:childTnLst>
                                    <p:animRot by="120000">
                                      <p:cBhvr>
                                        <p:cTn id="62" dur="100" fill="hold">
                                          <p:stCondLst>
                                            <p:cond delay="0"/>
                                          </p:stCondLst>
                                        </p:cTn>
                                        <p:tgtEl>
                                          <p:spTgt spid="15"/>
                                        </p:tgtEl>
                                        <p:attrNameLst>
                                          <p:attrName>r</p:attrName>
                                        </p:attrNameLst>
                                      </p:cBhvr>
                                    </p:animRot>
                                    <p:animRot by="-240000">
                                      <p:cBhvr>
                                        <p:cTn id="63" dur="200" fill="hold">
                                          <p:stCondLst>
                                            <p:cond delay="200"/>
                                          </p:stCondLst>
                                        </p:cTn>
                                        <p:tgtEl>
                                          <p:spTgt spid="15"/>
                                        </p:tgtEl>
                                        <p:attrNameLst>
                                          <p:attrName>r</p:attrName>
                                        </p:attrNameLst>
                                      </p:cBhvr>
                                    </p:animRot>
                                    <p:animRot by="240000">
                                      <p:cBhvr>
                                        <p:cTn id="64" dur="200" fill="hold">
                                          <p:stCondLst>
                                            <p:cond delay="400"/>
                                          </p:stCondLst>
                                        </p:cTn>
                                        <p:tgtEl>
                                          <p:spTgt spid="15"/>
                                        </p:tgtEl>
                                        <p:attrNameLst>
                                          <p:attrName>r</p:attrName>
                                        </p:attrNameLst>
                                      </p:cBhvr>
                                    </p:animRot>
                                    <p:animRot by="-240000">
                                      <p:cBhvr>
                                        <p:cTn id="65" dur="200" fill="hold">
                                          <p:stCondLst>
                                            <p:cond delay="600"/>
                                          </p:stCondLst>
                                        </p:cTn>
                                        <p:tgtEl>
                                          <p:spTgt spid="15"/>
                                        </p:tgtEl>
                                        <p:attrNameLst>
                                          <p:attrName>r</p:attrName>
                                        </p:attrNameLst>
                                      </p:cBhvr>
                                    </p:animRot>
                                    <p:animRot by="120000">
                                      <p:cBhvr>
                                        <p:cTn id="66" dur="200" fill="hold">
                                          <p:stCondLst>
                                            <p:cond delay="800"/>
                                          </p:stCondLst>
                                        </p:cTn>
                                        <p:tgtEl>
                                          <p:spTgt spid="15"/>
                                        </p:tgtEl>
                                        <p:attrNameLst>
                                          <p:attrName>r</p:attrName>
                                        </p:attrNameLst>
                                      </p:cBhvr>
                                    </p:animRot>
                                  </p:childTnLst>
                                </p:cTn>
                              </p:par>
                              <p:par>
                                <p:cTn id="67" presetID="27" presetClass="emph" presetSubtype="0" repeatCount="indefinite" fill="remove" grpId="0" nodeType="withEffect">
                                  <p:stCondLst>
                                    <p:cond delay="0"/>
                                  </p:stCondLst>
                                  <p:childTnLst>
                                    <p:animClr clrSpc="rgb" dir="cw">
                                      <p:cBhvr override="childStyle">
                                        <p:cTn id="68" dur="250" autoRev="1" fill="remove"/>
                                        <p:tgtEl>
                                          <p:spTgt spid="13"/>
                                        </p:tgtEl>
                                        <p:attrNameLst>
                                          <p:attrName>style.color</p:attrName>
                                        </p:attrNameLst>
                                      </p:cBhvr>
                                      <p:to>
                                        <a:schemeClr val="bg1"/>
                                      </p:to>
                                    </p:animClr>
                                    <p:animClr clrSpc="rgb" dir="cw">
                                      <p:cBhvr>
                                        <p:cTn id="69" dur="250" autoRev="1" fill="remove"/>
                                        <p:tgtEl>
                                          <p:spTgt spid="13"/>
                                        </p:tgtEl>
                                        <p:attrNameLst>
                                          <p:attrName>fillcolor</p:attrName>
                                        </p:attrNameLst>
                                      </p:cBhvr>
                                      <p:to>
                                        <a:schemeClr val="bg1"/>
                                      </p:to>
                                    </p:animClr>
                                    <p:set>
                                      <p:cBhvr>
                                        <p:cTn id="70" dur="250" autoRev="1" fill="remove"/>
                                        <p:tgtEl>
                                          <p:spTgt spid="13"/>
                                        </p:tgtEl>
                                        <p:attrNameLst>
                                          <p:attrName>fill.type</p:attrName>
                                        </p:attrNameLst>
                                      </p:cBhvr>
                                      <p:to>
                                        <p:strVal val="solid"/>
                                      </p:to>
                                    </p:set>
                                    <p:set>
                                      <p:cBhvr>
                                        <p:cTn id="71" dur="250" autoRev="1" fill="remove"/>
                                        <p:tgtEl>
                                          <p:spTgt spid="13"/>
                                        </p:tgtEl>
                                        <p:attrNameLst>
                                          <p:attrName>fill.on</p:attrName>
                                        </p:attrNameLst>
                                      </p:cBhvr>
                                      <p:to>
                                        <p:strVal val="true"/>
                                      </p:to>
                                    </p:set>
                                  </p:childTnLst>
                                </p:cTn>
                              </p:par>
                              <p:par>
                                <p:cTn id="72" presetID="27" presetClass="emph" presetSubtype="0" repeatCount="indefinite" fill="remove" grpId="0" nodeType="withEffect">
                                  <p:stCondLst>
                                    <p:cond delay="0"/>
                                  </p:stCondLst>
                                  <p:childTnLst>
                                    <p:animClr clrSpc="rgb" dir="cw">
                                      <p:cBhvr override="childStyle">
                                        <p:cTn id="73" dur="250" autoRev="1" fill="remove"/>
                                        <p:tgtEl>
                                          <p:spTgt spid="45"/>
                                        </p:tgtEl>
                                        <p:attrNameLst>
                                          <p:attrName>style.color</p:attrName>
                                        </p:attrNameLst>
                                      </p:cBhvr>
                                      <p:to>
                                        <a:schemeClr val="bg1"/>
                                      </p:to>
                                    </p:animClr>
                                    <p:animClr clrSpc="rgb" dir="cw">
                                      <p:cBhvr>
                                        <p:cTn id="74" dur="250" autoRev="1" fill="remove"/>
                                        <p:tgtEl>
                                          <p:spTgt spid="45"/>
                                        </p:tgtEl>
                                        <p:attrNameLst>
                                          <p:attrName>fillcolor</p:attrName>
                                        </p:attrNameLst>
                                      </p:cBhvr>
                                      <p:to>
                                        <a:schemeClr val="bg1"/>
                                      </p:to>
                                    </p:animClr>
                                    <p:set>
                                      <p:cBhvr>
                                        <p:cTn id="75" dur="250" autoRev="1" fill="remove"/>
                                        <p:tgtEl>
                                          <p:spTgt spid="45"/>
                                        </p:tgtEl>
                                        <p:attrNameLst>
                                          <p:attrName>fill.type</p:attrName>
                                        </p:attrNameLst>
                                      </p:cBhvr>
                                      <p:to>
                                        <p:strVal val="solid"/>
                                      </p:to>
                                    </p:set>
                                    <p:set>
                                      <p:cBhvr>
                                        <p:cTn id="76" dur="250" autoRev="1" fill="remove"/>
                                        <p:tgtEl>
                                          <p:spTgt spid="45"/>
                                        </p:tgtEl>
                                        <p:attrNameLst>
                                          <p:attrName>fill.on</p:attrName>
                                        </p:attrNameLst>
                                      </p:cBhvr>
                                      <p:to>
                                        <p:strVal val="true"/>
                                      </p:to>
                                    </p:set>
                                  </p:childTnLst>
                                </p:cTn>
                              </p:par>
                              <p:par>
                                <p:cTn id="77" presetID="27" presetClass="emph" presetSubtype="0" repeatCount="indefinite" fill="remove" grpId="0" nodeType="withEffect">
                                  <p:stCondLst>
                                    <p:cond delay="0"/>
                                  </p:stCondLst>
                                  <p:childTnLst>
                                    <p:animClr clrSpc="rgb" dir="cw">
                                      <p:cBhvr override="childStyle">
                                        <p:cTn id="78" dur="250" autoRev="1" fill="remove"/>
                                        <p:tgtEl>
                                          <p:spTgt spid="58"/>
                                        </p:tgtEl>
                                        <p:attrNameLst>
                                          <p:attrName>style.color</p:attrName>
                                        </p:attrNameLst>
                                      </p:cBhvr>
                                      <p:to>
                                        <a:schemeClr val="bg1"/>
                                      </p:to>
                                    </p:animClr>
                                    <p:animClr clrSpc="rgb" dir="cw">
                                      <p:cBhvr>
                                        <p:cTn id="79" dur="250" autoRev="1" fill="remove"/>
                                        <p:tgtEl>
                                          <p:spTgt spid="58"/>
                                        </p:tgtEl>
                                        <p:attrNameLst>
                                          <p:attrName>fillcolor</p:attrName>
                                        </p:attrNameLst>
                                      </p:cBhvr>
                                      <p:to>
                                        <a:schemeClr val="bg1"/>
                                      </p:to>
                                    </p:animClr>
                                    <p:set>
                                      <p:cBhvr>
                                        <p:cTn id="80" dur="250" autoRev="1" fill="remove"/>
                                        <p:tgtEl>
                                          <p:spTgt spid="58"/>
                                        </p:tgtEl>
                                        <p:attrNameLst>
                                          <p:attrName>fill.type</p:attrName>
                                        </p:attrNameLst>
                                      </p:cBhvr>
                                      <p:to>
                                        <p:strVal val="solid"/>
                                      </p:to>
                                    </p:set>
                                    <p:set>
                                      <p:cBhvr>
                                        <p:cTn id="81" dur="250" autoRev="1" fill="remove"/>
                                        <p:tgtEl>
                                          <p:spTgt spid="58"/>
                                        </p:tgtEl>
                                        <p:attrNameLst>
                                          <p:attrName>fill.on</p:attrName>
                                        </p:attrNameLst>
                                      </p:cBhvr>
                                      <p:to>
                                        <p:strVal val="true"/>
                                      </p:to>
                                    </p:set>
                                  </p:childTnLst>
                                </p:cTn>
                              </p:par>
                              <p:par>
                                <p:cTn id="82" presetID="27" presetClass="emph" presetSubtype="0" repeatCount="indefinite" fill="remove" grpId="0" nodeType="withEffect">
                                  <p:stCondLst>
                                    <p:cond delay="0"/>
                                  </p:stCondLst>
                                  <p:childTnLst>
                                    <p:animClr clrSpc="rgb" dir="cw">
                                      <p:cBhvr override="childStyle">
                                        <p:cTn id="83" dur="250" autoRev="1" fill="remove"/>
                                        <p:tgtEl>
                                          <p:spTgt spid="60"/>
                                        </p:tgtEl>
                                        <p:attrNameLst>
                                          <p:attrName>style.color</p:attrName>
                                        </p:attrNameLst>
                                      </p:cBhvr>
                                      <p:to>
                                        <a:schemeClr val="bg1"/>
                                      </p:to>
                                    </p:animClr>
                                    <p:animClr clrSpc="rgb" dir="cw">
                                      <p:cBhvr>
                                        <p:cTn id="84" dur="250" autoRev="1" fill="remove"/>
                                        <p:tgtEl>
                                          <p:spTgt spid="60"/>
                                        </p:tgtEl>
                                        <p:attrNameLst>
                                          <p:attrName>fillcolor</p:attrName>
                                        </p:attrNameLst>
                                      </p:cBhvr>
                                      <p:to>
                                        <a:schemeClr val="bg1"/>
                                      </p:to>
                                    </p:animClr>
                                    <p:set>
                                      <p:cBhvr>
                                        <p:cTn id="85" dur="250" autoRev="1" fill="remove"/>
                                        <p:tgtEl>
                                          <p:spTgt spid="60"/>
                                        </p:tgtEl>
                                        <p:attrNameLst>
                                          <p:attrName>fill.type</p:attrName>
                                        </p:attrNameLst>
                                      </p:cBhvr>
                                      <p:to>
                                        <p:strVal val="solid"/>
                                      </p:to>
                                    </p:set>
                                    <p:set>
                                      <p:cBhvr>
                                        <p:cTn id="86" dur="250" autoRev="1" fill="remove"/>
                                        <p:tgtEl>
                                          <p:spTgt spid="6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12" grpId="0" animBg="1"/>
      <p:bldP spid="12" grpId="1" animBg="1"/>
      <p:bldP spid="14" grpId="0" animBg="1"/>
      <p:bldP spid="14" grpId="1" animBg="1"/>
      <p:bldP spid="15" grpId="0" animBg="1"/>
      <p:bldP spid="15" grpId="1" animBg="1"/>
      <p:bldP spid="16" grpId="0"/>
      <p:bldP spid="17" grpId="0"/>
      <p:bldP spid="18" grpId="0"/>
      <p:bldP spid="13" grpId="0" animBg="1"/>
      <p:bldP spid="45" grpId="0" animBg="1"/>
      <p:bldP spid="58" grpId="0" animBg="1"/>
      <p:bldP spid="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95" r="14462"/>
          <a:stretch/>
        </p:blipFill>
        <p:spPr>
          <a:xfrm>
            <a:off x="809552" y="1156606"/>
            <a:ext cx="4056361" cy="3559629"/>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289859" y="1467215"/>
            <a:ext cx="5682942" cy="3170099"/>
          </a:xfrm>
          <a:prstGeom prst="rect">
            <a:avLst/>
          </a:prstGeom>
          <a:noFill/>
        </p:spPr>
        <p:txBody>
          <a:bodyPr wrap="square" rtlCol="0">
            <a:spAutoFit/>
          </a:bodyPr>
          <a:lstStyle/>
          <a:p>
            <a:pPr algn="just"/>
            <a:r>
              <a:rPr lang="bn-IN" sz="4000" dirty="0" smtClean="0">
                <a:solidFill>
                  <a:srgbClr val="FFFF00"/>
                </a:solidFill>
                <a:latin typeface="NikoshBAN" panose="02000000000000000000" pitchFamily="2" charset="0"/>
                <a:cs typeface="NikoshBAN" panose="02000000000000000000" pitchFamily="2" charset="0"/>
              </a:rPr>
              <a:t>অতসী ফুলের মত গাঢ় হলুদ দুর্গার গায়ের রং।পূর্ণিমার চাঁদের মতো সুন্দর তাঁর মুখ।তাঁর তিনটি চোখ।এ জন্য তাঁকে ত্রিনয়না বলা হয়।একটি চোখ কপালের মাঝখানে।</a:t>
            </a:r>
            <a:endParaRPr lang="en-US" sz="2800" dirty="0">
              <a:solidFill>
                <a:srgbClr val="FFFF00"/>
              </a:solidFill>
              <a:latin typeface="NikoshBAN" panose="02000000000000000000" pitchFamily="2" charset="0"/>
              <a:cs typeface="NikoshBAN" panose="02000000000000000000" pitchFamily="2" charset="0"/>
            </a:endParaRPr>
          </a:p>
        </p:txBody>
      </p:sp>
      <p:grpSp>
        <p:nvGrpSpPr>
          <p:cNvPr id="4" name="Group 3"/>
          <p:cNvGrpSpPr/>
          <p:nvPr/>
        </p:nvGrpSpPr>
        <p:grpSpPr>
          <a:xfrm>
            <a:off x="313714" y="4996568"/>
            <a:ext cx="11556341" cy="1623955"/>
            <a:chOff x="313714" y="4882268"/>
            <a:chExt cx="11556341" cy="162395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05" y="5067300"/>
              <a:ext cx="1428750" cy="1333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265" y="5052060"/>
              <a:ext cx="1428750" cy="133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385" y="5052060"/>
              <a:ext cx="1428750" cy="1333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7705" y="5036820"/>
              <a:ext cx="1080135" cy="1333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088" y="5082540"/>
              <a:ext cx="1000886" cy="1333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225" y="5067300"/>
              <a:ext cx="1428750" cy="13335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505" y="5067300"/>
              <a:ext cx="1428750" cy="1333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1305" y="5052060"/>
              <a:ext cx="1428750" cy="1333500"/>
            </a:xfrm>
            <a:prstGeom prst="rect">
              <a:avLst/>
            </a:prstGeom>
          </p:spPr>
        </p:pic>
        <p:sp>
          <p:nvSpPr>
            <p:cNvPr id="13" name="Freeform 12"/>
            <p:cNvSpPr/>
            <p:nvPr/>
          </p:nvSpPr>
          <p:spPr>
            <a:xfrm>
              <a:off x="1706034" y="5497084"/>
              <a:ext cx="444131" cy="1009139"/>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4" name="Freeform 13"/>
            <p:cNvSpPr/>
            <p:nvPr/>
          </p:nvSpPr>
          <p:spPr>
            <a:xfrm>
              <a:off x="3200401" y="491489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5" name="Freeform 14"/>
            <p:cNvSpPr/>
            <p:nvPr/>
          </p:nvSpPr>
          <p:spPr>
            <a:xfrm rot="2862391">
              <a:off x="4875057" y="545869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6" name="Freeform 15"/>
            <p:cNvSpPr/>
            <p:nvPr/>
          </p:nvSpPr>
          <p:spPr>
            <a:xfrm>
              <a:off x="4419601" y="4991099"/>
              <a:ext cx="133349" cy="169335"/>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7" name="Freeform 16"/>
            <p:cNvSpPr/>
            <p:nvPr/>
          </p:nvSpPr>
          <p:spPr>
            <a:xfrm>
              <a:off x="3581401" y="489584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8" name="Freeform 17"/>
            <p:cNvSpPr/>
            <p:nvPr/>
          </p:nvSpPr>
          <p:spPr>
            <a:xfrm>
              <a:off x="2252134" y="5319183"/>
              <a:ext cx="819149" cy="1009651"/>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9" name="Freeform 18"/>
            <p:cNvSpPr/>
            <p:nvPr/>
          </p:nvSpPr>
          <p:spPr>
            <a:xfrm>
              <a:off x="3602567" y="4972049"/>
              <a:ext cx="245533" cy="34501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0" name="Freeform 19"/>
            <p:cNvSpPr/>
            <p:nvPr/>
          </p:nvSpPr>
          <p:spPr>
            <a:xfrm>
              <a:off x="3170767" y="5600701"/>
              <a:ext cx="704851" cy="60748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1" name="Freeform 20"/>
            <p:cNvSpPr/>
            <p:nvPr/>
          </p:nvSpPr>
          <p:spPr>
            <a:xfrm>
              <a:off x="1966385" y="5166038"/>
              <a:ext cx="258906" cy="1323934"/>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2" name="Freeform 21"/>
            <p:cNvSpPr/>
            <p:nvPr/>
          </p:nvSpPr>
          <p:spPr>
            <a:xfrm>
              <a:off x="4711701" y="5353050"/>
              <a:ext cx="622299" cy="996951"/>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3" name="Freeform 22"/>
            <p:cNvSpPr/>
            <p:nvPr/>
          </p:nvSpPr>
          <p:spPr>
            <a:xfrm>
              <a:off x="3695702" y="4882268"/>
              <a:ext cx="624240" cy="1480432"/>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4" name="Freeform 23"/>
            <p:cNvSpPr/>
            <p:nvPr/>
          </p:nvSpPr>
          <p:spPr>
            <a:xfrm rot="2862391">
              <a:off x="4212995" y="5370480"/>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5" name="Freeform 24"/>
            <p:cNvSpPr/>
            <p:nvPr/>
          </p:nvSpPr>
          <p:spPr>
            <a:xfrm rot="2862391">
              <a:off x="7668080" y="5206784"/>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6" name="Freeform 25"/>
            <p:cNvSpPr/>
            <p:nvPr/>
          </p:nvSpPr>
          <p:spPr>
            <a:xfrm rot="2862391">
              <a:off x="3785104" y="538161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7" name="Freeform 26"/>
            <p:cNvSpPr/>
            <p:nvPr/>
          </p:nvSpPr>
          <p:spPr>
            <a:xfrm rot="17861084">
              <a:off x="844585" y="5295732"/>
              <a:ext cx="274555" cy="133629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8" name="Freeform 27"/>
            <p:cNvSpPr/>
            <p:nvPr/>
          </p:nvSpPr>
          <p:spPr>
            <a:xfrm>
              <a:off x="6544734" y="5533922"/>
              <a:ext cx="847916" cy="559950"/>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9" name="Freeform 28"/>
            <p:cNvSpPr/>
            <p:nvPr/>
          </p:nvSpPr>
          <p:spPr>
            <a:xfrm>
              <a:off x="8039100" y="527688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0" name="Freeform 29"/>
            <p:cNvSpPr/>
            <p:nvPr/>
          </p:nvSpPr>
          <p:spPr>
            <a:xfrm rot="2862391">
              <a:off x="9599044" y="488600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1" name="Freeform 30"/>
            <p:cNvSpPr/>
            <p:nvPr/>
          </p:nvSpPr>
          <p:spPr>
            <a:xfrm>
              <a:off x="9258300" y="552453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2" name="Freeform 31"/>
            <p:cNvSpPr/>
            <p:nvPr/>
          </p:nvSpPr>
          <p:spPr>
            <a:xfrm>
              <a:off x="8801100" y="544833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3" name="Freeform 32"/>
            <p:cNvSpPr/>
            <p:nvPr/>
          </p:nvSpPr>
          <p:spPr>
            <a:xfrm>
              <a:off x="7071783" y="5289681"/>
              <a:ext cx="756091" cy="476108"/>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4" name="Freeform 33"/>
            <p:cNvSpPr/>
            <p:nvPr/>
          </p:nvSpPr>
          <p:spPr>
            <a:xfrm>
              <a:off x="7907867" y="5402634"/>
              <a:ext cx="486478" cy="64678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5" name="Freeform 34"/>
            <p:cNvSpPr/>
            <p:nvPr/>
          </p:nvSpPr>
          <p:spPr>
            <a:xfrm>
              <a:off x="8009466" y="6196876"/>
              <a:ext cx="650591" cy="28646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36" name="Freeform 35"/>
            <p:cNvSpPr/>
            <p:nvPr/>
          </p:nvSpPr>
          <p:spPr>
            <a:xfrm>
              <a:off x="6805084" y="5128533"/>
              <a:ext cx="494292" cy="734623"/>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7" name="Freeform 36"/>
            <p:cNvSpPr/>
            <p:nvPr/>
          </p:nvSpPr>
          <p:spPr>
            <a:xfrm>
              <a:off x="9417051" y="5678559"/>
              <a:ext cx="699434" cy="641797"/>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8" name="Freeform 37"/>
            <p:cNvSpPr/>
            <p:nvPr/>
          </p:nvSpPr>
          <p:spPr>
            <a:xfrm>
              <a:off x="9144001" y="5600496"/>
              <a:ext cx="1191772" cy="821460"/>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9" name="Freeform 38"/>
            <p:cNvSpPr/>
            <p:nvPr/>
          </p:nvSpPr>
          <p:spPr>
            <a:xfrm rot="2862391">
              <a:off x="10537183" y="5102589"/>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0" name="Freeform 39"/>
            <p:cNvSpPr/>
            <p:nvPr/>
          </p:nvSpPr>
          <p:spPr>
            <a:xfrm rot="2862391">
              <a:off x="10239417" y="4996043"/>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1" name="Freeform 40"/>
            <p:cNvSpPr/>
            <p:nvPr/>
          </p:nvSpPr>
          <p:spPr>
            <a:xfrm rot="2862391">
              <a:off x="8490042" y="484702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2" name="Freeform 41"/>
            <p:cNvSpPr/>
            <p:nvPr/>
          </p:nvSpPr>
          <p:spPr>
            <a:xfrm rot="17861084" flipH="1">
              <a:off x="2465457" y="5271131"/>
              <a:ext cx="334772" cy="100203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grpSp>
    </p:spTree>
    <p:extLst>
      <p:ext uri="{BB962C8B-B14F-4D97-AF65-F5344CB8AC3E}">
        <p14:creationId xmlns:p14="http://schemas.microsoft.com/office/powerpoint/2010/main" val="4192399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iterate type="wd">
                                    <p:tmAbs val="5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960" t="1068" r="13130" b="29030"/>
          <a:stretch/>
        </p:blipFill>
        <p:spPr>
          <a:xfrm>
            <a:off x="669472" y="898071"/>
            <a:ext cx="4144347" cy="4093029"/>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147459" y="2086412"/>
            <a:ext cx="6021281" cy="2554545"/>
          </a:xfrm>
          <a:prstGeom prst="rect">
            <a:avLst/>
          </a:prstGeom>
        </p:spPr>
        <p:txBody>
          <a:bodyPr wrap="square">
            <a:spAutoFit/>
          </a:bodyPr>
          <a:lstStyle/>
          <a:p>
            <a:r>
              <a:rPr lang="bn-IN" sz="4000" dirty="0" smtClean="0">
                <a:solidFill>
                  <a:srgbClr val="FFFF00"/>
                </a:solidFill>
                <a:latin typeface="NikoshBAN" panose="02000000000000000000" pitchFamily="2" charset="0"/>
                <a:cs typeface="NikoshBAN" panose="02000000000000000000" pitchFamily="2" charset="0"/>
              </a:rPr>
              <a:t>দেবী দুর্গার দশ হাত। তাই তাঁর আরেক নাম দশভুজা। দশ হাতে তাঁর দশটি অস্ত্র। এই অস্ত্র দিয়ে তিনি অন্যায়ের বিরুদ্ধে যুদ্ধ করেন। </a:t>
            </a:r>
            <a:endParaRPr lang="en-US" sz="2800" dirty="0">
              <a:solidFill>
                <a:srgbClr val="FFFF00"/>
              </a:solidFill>
            </a:endParaRPr>
          </a:p>
        </p:txBody>
      </p:sp>
      <p:sp>
        <p:nvSpPr>
          <p:cNvPr id="13" name="Freeform 12"/>
          <p:cNvSpPr/>
          <p:nvPr/>
        </p:nvSpPr>
        <p:spPr>
          <a:xfrm>
            <a:off x="1706034" y="5554234"/>
            <a:ext cx="444131" cy="1009139"/>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4" name="Freeform 13"/>
          <p:cNvSpPr/>
          <p:nvPr/>
        </p:nvSpPr>
        <p:spPr>
          <a:xfrm>
            <a:off x="3200401" y="497204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5" name="Freeform 14"/>
          <p:cNvSpPr/>
          <p:nvPr/>
        </p:nvSpPr>
        <p:spPr>
          <a:xfrm rot="2862391">
            <a:off x="4875057" y="551584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6" name="Freeform 15"/>
          <p:cNvSpPr/>
          <p:nvPr/>
        </p:nvSpPr>
        <p:spPr>
          <a:xfrm>
            <a:off x="4419601" y="5048249"/>
            <a:ext cx="133349" cy="169335"/>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7" name="Freeform 16"/>
          <p:cNvSpPr/>
          <p:nvPr/>
        </p:nvSpPr>
        <p:spPr>
          <a:xfrm>
            <a:off x="3581401" y="495299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8" name="Freeform 17"/>
          <p:cNvSpPr/>
          <p:nvPr/>
        </p:nvSpPr>
        <p:spPr>
          <a:xfrm>
            <a:off x="2252134" y="5559208"/>
            <a:ext cx="819149" cy="1009651"/>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19" name="Freeform 18"/>
          <p:cNvSpPr/>
          <p:nvPr/>
        </p:nvSpPr>
        <p:spPr>
          <a:xfrm>
            <a:off x="3602567" y="5029199"/>
            <a:ext cx="245533" cy="34501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0" name="Freeform 19"/>
          <p:cNvSpPr/>
          <p:nvPr/>
        </p:nvSpPr>
        <p:spPr>
          <a:xfrm>
            <a:off x="3170767" y="5890604"/>
            <a:ext cx="704851" cy="60748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1" name="Freeform 20"/>
          <p:cNvSpPr/>
          <p:nvPr/>
        </p:nvSpPr>
        <p:spPr>
          <a:xfrm>
            <a:off x="1966385" y="5223188"/>
            <a:ext cx="258906" cy="1323934"/>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2" name="Freeform 21"/>
          <p:cNvSpPr/>
          <p:nvPr/>
        </p:nvSpPr>
        <p:spPr>
          <a:xfrm>
            <a:off x="4711701" y="5410200"/>
            <a:ext cx="622299" cy="996951"/>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3" name="Freeform 22"/>
          <p:cNvSpPr/>
          <p:nvPr/>
        </p:nvSpPr>
        <p:spPr>
          <a:xfrm>
            <a:off x="3695702" y="4939418"/>
            <a:ext cx="624240" cy="1480432"/>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4" name="Freeform 23"/>
          <p:cNvSpPr/>
          <p:nvPr/>
        </p:nvSpPr>
        <p:spPr>
          <a:xfrm rot="2862391">
            <a:off x="4212995" y="5427630"/>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5" name="Freeform 24"/>
          <p:cNvSpPr/>
          <p:nvPr/>
        </p:nvSpPr>
        <p:spPr>
          <a:xfrm rot="2862391">
            <a:off x="7668080" y="5679563"/>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6" name="Freeform 25"/>
          <p:cNvSpPr/>
          <p:nvPr/>
        </p:nvSpPr>
        <p:spPr>
          <a:xfrm rot="2862391">
            <a:off x="3785104" y="5438767"/>
            <a:ext cx="433516" cy="84630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7" name="Freeform 26"/>
          <p:cNvSpPr/>
          <p:nvPr/>
        </p:nvSpPr>
        <p:spPr>
          <a:xfrm rot="17861084">
            <a:off x="844585" y="5519135"/>
            <a:ext cx="274555" cy="133629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8" name="Freeform 27"/>
          <p:cNvSpPr/>
          <p:nvPr/>
        </p:nvSpPr>
        <p:spPr>
          <a:xfrm>
            <a:off x="6544734" y="5591072"/>
            <a:ext cx="847916" cy="559950"/>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9" name="Freeform 28"/>
          <p:cNvSpPr/>
          <p:nvPr/>
        </p:nvSpPr>
        <p:spPr>
          <a:xfrm>
            <a:off x="8039100" y="533403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0" name="Freeform 29"/>
          <p:cNvSpPr/>
          <p:nvPr/>
        </p:nvSpPr>
        <p:spPr>
          <a:xfrm rot="2862391">
            <a:off x="9599044" y="494315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1" name="Freeform 30"/>
          <p:cNvSpPr/>
          <p:nvPr/>
        </p:nvSpPr>
        <p:spPr>
          <a:xfrm>
            <a:off x="9258300" y="558168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2" name="Freeform 31"/>
          <p:cNvSpPr/>
          <p:nvPr/>
        </p:nvSpPr>
        <p:spPr>
          <a:xfrm>
            <a:off x="8801100" y="5621861"/>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3" name="Freeform 32"/>
          <p:cNvSpPr/>
          <p:nvPr/>
        </p:nvSpPr>
        <p:spPr>
          <a:xfrm>
            <a:off x="7071783" y="5346831"/>
            <a:ext cx="756091" cy="476108"/>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4" name="Freeform 33"/>
          <p:cNvSpPr/>
          <p:nvPr/>
        </p:nvSpPr>
        <p:spPr>
          <a:xfrm>
            <a:off x="7907867" y="5459784"/>
            <a:ext cx="486478" cy="64678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5" name="Freeform 34"/>
          <p:cNvSpPr/>
          <p:nvPr/>
        </p:nvSpPr>
        <p:spPr>
          <a:xfrm>
            <a:off x="8009466" y="6254026"/>
            <a:ext cx="650591" cy="28646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36" name="Freeform 35"/>
          <p:cNvSpPr/>
          <p:nvPr/>
        </p:nvSpPr>
        <p:spPr>
          <a:xfrm>
            <a:off x="6888209" y="5667815"/>
            <a:ext cx="494292" cy="734623"/>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7" name="Freeform 36"/>
          <p:cNvSpPr/>
          <p:nvPr/>
        </p:nvSpPr>
        <p:spPr>
          <a:xfrm>
            <a:off x="9417051" y="5735709"/>
            <a:ext cx="699434" cy="641797"/>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8" name="Freeform 37"/>
          <p:cNvSpPr/>
          <p:nvPr/>
        </p:nvSpPr>
        <p:spPr>
          <a:xfrm>
            <a:off x="9144001" y="5657646"/>
            <a:ext cx="1191772" cy="821460"/>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9" name="Freeform 38"/>
          <p:cNvSpPr/>
          <p:nvPr/>
        </p:nvSpPr>
        <p:spPr>
          <a:xfrm rot="2862391">
            <a:off x="10537183" y="5159739"/>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0" name="Freeform 39"/>
          <p:cNvSpPr/>
          <p:nvPr/>
        </p:nvSpPr>
        <p:spPr>
          <a:xfrm rot="2862391">
            <a:off x="10239417" y="5053193"/>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1" name="Freeform 40"/>
          <p:cNvSpPr/>
          <p:nvPr/>
        </p:nvSpPr>
        <p:spPr>
          <a:xfrm rot="2862391">
            <a:off x="8490042" y="490417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2" name="Freeform 41"/>
          <p:cNvSpPr/>
          <p:nvPr/>
        </p:nvSpPr>
        <p:spPr>
          <a:xfrm rot="17861084" flipH="1">
            <a:off x="2465457" y="5644160"/>
            <a:ext cx="334772" cy="100203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Tree>
    <p:extLst>
      <p:ext uri="{BB962C8B-B14F-4D97-AF65-F5344CB8AC3E}">
        <p14:creationId xmlns:p14="http://schemas.microsoft.com/office/powerpoint/2010/main" val="645776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iterate type="wd">
                                    <p:tmAbs val="5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66" r="12542"/>
          <a:stretch/>
        </p:blipFill>
        <p:spPr>
          <a:xfrm>
            <a:off x="868681" y="982398"/>
            <a:ext cx="4238304" cy="4927027"/>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04345" y="1271205"/>
            <a:ext cx="5596736" cy="4401205"/>
          </a:xfrm>
          <a:prstGeom prst="rect">
            <a:avLst/>
          </a:prstGeom>
        </p:spPr>
        <p:txBody>
          <a:bodyPr wrap="square">
            <a:spAutoFit/>
          </a:bodyPr>
          <a:lstStyle/>
          <a:p>
            <a:r>
              <a:rPr lang="bn-IN" sz="4000" dirty="0" smtClean="0">
                <a:solidFill>
                  <a:srgbClr val="FFFF00"/>
                </a:solidFill>
                <a:latin typeface="NikoshBAN" panose="02000000000000000000" pitchFamily="2" charset="0"/>
                <a:cs typeface="NikoshBAN" panose="02000000000000000000" pitchFamily="2" charset="0"/>
              </a:rPr>
              <a:t>আমাদের ধর্মগ্রন্থ শ্রীশ্রীচণ্ডীতে দেবী দুর্গার কাহিনী আছে।সেখান থেকে জানা যায়, দুর্গা মহিষাসুরকে বধ করেছেন।তাই তাঁর এক নাম মহিষাসুরমর্দিনী।তিনি আরও অনেক অসুরকে বধ করেছেন।দুর্গা পূজায় শ্রীশ্রীচণ্ডী পাঠ করা হয়।</a:t>
            </a:r>
            <a:endParaRPr lang="en-US" sz="2400" dirty="0">
              <a:solidFill>
                <a:srgbClr val="FFFF00"/>
              </a:solidFill>
            </a:endParaRPr>
          </a:p>
        </p:txBody>
      </p:sp>
    </p:spTree>
    <p:extLst>
      <p:ext uri="{BB962C8B-B14F-4D97-AF65-F5344CB8AC3E}">
        <p14:creationId xmlns:p14="http://schemas.microsoft.com/office/powerpoint/2010/main" val="4276078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2000"/>
                                  </p:stCondLst>
                                  <p:iterate type="wd">
                                    <p:tmAbs val="5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238"/>
          <a:stretch/>
        </p:blipFill>
        <p:spPr>
          <a:xfrm>
            <a:off x="1237834" y="1106105"/>
            <a:ext cx="3803383" cy="3804560"/>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686308" y="1807419"/>
            <a:ext cx="5074221" cy="2554545"/>
          </a:xfrm>
          <a:prstGeom prst="rect">
            <a:avLst/>
          </a:prstGeom>
        </p:spPr>
        <p:txBody>
          <a:bodyPr wrap="square">
            <a:spAutoFit/>
          </a:bodyPr>
          <a:lstStyle/>
          <a:p>
            <a:r>
              <a:rPr lang="bn-IN" sz="4000" dirty="0">
                <a:solidFill>
                  <a:srgbClr val="FFFF00"/>
                </a:solidFill>
                <a:latin typeface="NikoshBAN" panose="02000000000000000000" pitchFamily="2" charset="0"/>
                <a:cs typeface="NikoshBAN" panose="02000000000000000000" pitchFamily="2" charset="0"/>
              </a:rPr>
              <a:t>শ</a:t>
            </a:r>
            <a:r>
              <a:rPr lang="bn-IN" sz="4000" dirty="0" smtClean="0">
                <a:solidFill>
                  <a:srgbClr val="FFFF00"/>
                </a:solidFill>
                <a:latin typeface="NikoshBAN" panose="02000000000000000000" pitchFamily="2" charset="0"/>
                <a:cs typeface="NikoshBAN" panose="02000000000000000000" pitchFamily="2" charset="0"/>
              </a:rPr>
              <a:t>রৎকালে  দুর্গাপূজা হয়।এজন্য দুর্গাপূজাকে শারদীয়া পূজাও বলে।বসন্তকালেও দুর্গাপূজা করা হয়।একে বাসন্তীপূজা বলা হয়।</a:t>
            </a:r>
            <a:endParaRPr lang="en-US" sz="2800" dirty="0">
              <a:solidFill>
                <a:srgbClr val="FFFF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82" y="5248290"/>
            <a:ext cx="2487147" cy="12128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336" y="5234429"/>
            <a:ext cx="2617693" cy="12128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048" y="5262151"/>
            <a:ext cx="2592694" cy="12128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08" y="5248290"/>
            <a:ext cx="3025314" cy="1212848"/>
          </a:xfrm>
          <a:prstGeom prst="rect">
            <a:avLst/>
          </a:prstGeom>
        </p:spPr>
      </p:pic>
      <p:sp>
        <p:nvSpPr>
          <p:cNvPr id="15" name="Freeform 14"/>
          <p:cNvSpPr/>
          <p:nvPr/>
        </p:nvSpPr>
        <p:spPr>
          <a:xfrm>
            <a:off x="1687203" y="5639188"/>
            <a:ext cx="430165" cy="917834"/>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8" name="Freeform 17"/>
          <p:cNvSpPr/>
          <p:nvPr/>
        </p:nvSpPr>
        <p:spPr>
          <a:xfrm>
            <a:off x="4315438" y="5178983"/>
            <a:ext cx="129156" cy="154014"/>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0" name="Freeform 19"/>
          <p:cNvSpPr/>
          <p:nvPr/>
        </p:nvSpPr>
        <p:spPr>
          <a:xfrm>
            <a:off x="2216130" y="5477383"/>
            <a:ext cx="793390" cy="918300"/>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2" name="Freeform 21"/>
          <p:cNvSpPr/>
          <p:nvPr/>
        </p:nvSpPr>
        <p:spPr>
          <a:xfrm>
            <a:off x="3105875" y="5733430"/>
            <a:ext cx="682686" cy="552519"/>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4" name="Freeform 23"/>
          <p:cNvSpPr/>
          <p:nvPr/>
        </p:nvSpPr>
        <p:spPr>
          <a:xfrm>
            <a:off x="4598352" y="5508186"/>
            <a:ext cx="602730" cy="906749"/>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5" name="Freeform 24"/>
          <p:cNvSpPr/>
          <p:nvPr/>
        </p:nvSpPr>
        <p:spPr>
          <a:xfrm>
            <a:off x="3614303" y="5079999"/>
            <a:ext cx="604610" cy="1346486"/>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6" name="Freeform 25"/>
          <p:cNvSpPr/>
          <p:nvPr/>
        </p:nvSpPr>
        <p:spPr>
          <a:xfrm rot="2862391">
            <a:off x="4128124" y="5499059"/>
            <a:ext cx="394292" cy="81969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29" name="Freeform 28"/>
          <p:cNvSpPr/>
          <p:nvPr/>
        </p:nvSpPr>
        <p:spPr>
          <a:xfrm rot="17861084">
            <a:off x="860948" y="5416612"/>
            <a:ext cx="249714" cy="1294276"/>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0" name="Freeform 29"/>
          <p:cNvSpPr/>
          <p:nvPr/>
        </p:nvSpPr>
        <p:spPr>
          <a:xfrm>
            <a:off x="6373742" y="5672693"/>
            <a:ext cx="821252" cy="509287"/>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31" name="Freeform 30"/>
          <p:cNvSpPr/>
          <p:nvPr/>
        </p:nvSpPr>
        <p:spPr>
          <a:xfrm>
            <a:off x="7821116" y="5438913"/>
            <a:ext cx="457933" cy="75076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2" name="Freeform 31"/>
          <p:cNvSpPr/>
          <p:nvPr/>
        </p:nvSpPr>
        <p:spPr>
          <a:xfrm rot="2862391">
            <a:off x="9339105" y="5035710"/>
            <a:ext cx="218785" cy="1564922"/>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3" name="Freeform 32"/>
          <p:cNvSpPr/>
          <p:nvPr/>
        </p:nvSpPr>
        <p:spPr>
          <a:xfrm>
            <a:off x="9001976" y="5664156"/>
            <a:ext cx="457933" cy="75076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5" name="Freeform 34"/>
          <p:cNvSpPr/>
          <p:nvPr/>
        </p:nvSpPr>
        <p:spPr>
          <a:xfrm>
            <a:off x="6884217" y="5450550"/>
            <a:ext cx="732314" cy="433031"/>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6" name="Freeform 35"/>
          <p:cNvSpPr/>
          <p:nvPr/>
        </p:nvSpPr>
        <p:spPr>
          <a:xfrm>
            <a:off x="7694009" y="5553283"/>
            <a:ext cx="471180" cy="58826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7" name="Freeform 36"/>
          <p:cNvSpPr/>
          <p:nvPr/>
        </p:nvSpPr>
        <p:spPr>
          <a:xfrm>
            <a:off x="7792414" y="6275664"/>
            <a:ext cx="630132" cy="260544"/>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38" name="Freeform 37"/>
          <p:cNvSpPr/>
          <p:nvPr/>
        </p:nvSpPr>
        <p:spPr>
          <a:xfrm>
            <a:off x="6625905" y="5303982"/>
            <a:ext cx="478748" cy="668156"/>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9" name="Freeform 38"/>
          <p:cNvSpPr/>
          <p:nvPr/>
        </p:nvSpPr>
        <p:spPr>
          <a:xfrm>
            <a:off x="9155735" y="5804243"/>
            <a:ext cx="677439" cy="583729"/>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0" name="Freeform 39"/>
          <p:cNvSpPr/>
          <p:nvPr/>
        </p:nvSpPr>
        <p:spPr>
          <a:xfrm>
            <a:off x="8891271" y="5733243"/>
            <a:ext cx="1154295" cy="747136"/>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1" name="Freeform 40"/>
          <p:cNvSpPr/>
          <p:nvPr/>
        </p:nvSpPr>
        <p:spPr>
          <a:xfrm rot="2862391">
            <a:off x="10247742" y="5232697"/>
            <a:ext cx="218785" cy="1564922"/>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3" name="Freeform 42"/>
          <p:cNvSpPr/>
          <p:nvPr/>
        </p:nvSpPr>
        <p:spPr>
          <a:xfrm rot="2862391">
            <a:off x="8264977" y="5000257"/>
            <a:ext cx="218785" cy="1564922"/>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4" name="Freeform 43"/>
          <p:cNvSpPr/>
          <p:nvPr/>
        </p:nvSpPr>
        <p:spPr>
          <a:xfrm rot="17861084" flipH="1">
            <a:off x="2432626" y="5404103"/>
            <a:ext cx="304483" cy="9705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Tree>
    <p:extLst>
      <p:ext uri="{BB962C8B-B14F-4D97-AF65-F5344CB8AC3E}">
        <p14:creationId xmlns:p14="http://schemas.microsoft.com/office/powerpoint/2010/main" val="2011673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 presetClass="entr" presetSubtype="0" fill="hold" grpId="0" nodeType="afterEffect">
                                  <p:stCondLst>
                                    <p:cond delay="0"/>
                                  </p:stCondLst>
                                  <p:iterate type="wd">
                                    <p:tmAbs val="500"/>
                                  </p:iterate>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91" y="721481"/>
            <a:ext cx="5192484" cy="5633357"/>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121732" y="1072633"/>
            <a:ext cx="5515096" cy="5016758"/>
          </a:xfrm>
          <a:prstGeom prst="rect">
            <a:avLst/>
          </a:prstGeom>
        </p:spPr>
        <p:txBody>
          <a:bodyPr wrap="square">
            <a:spAutoFit/>
          </a:bodyPr>
          <a:lstStyle/>
          <a:p>
            <a:pPr algn="just"/>
            <a:r>
              <a:rPr lang="bn-IN" sz="4000" dirty="0" smtClean="0">
                <a:solidFill>
                  <a:srgbClr val="FFFF00"/>
                </a:solidFill>
                <a:latin typeface="NikoshBAN" panose="02000000000000000000" pitchFamily="2" charset="0"/>
                <a:cs typeface="NikoshBAN" panose="02000000000000000000" pitchFamily="2" charset="0"/>
              </a:rPr>
              <a:t>দুর্গাকে সর্বমঙ্গলা বলা হয়।কারণ তিনি সকল প্রকার মঙ্গল করেন।দুর্গা দেবী আমাদের শক্তি দেন।সাহস দেন।দুর্গা নাম স্মরণ করলে সকল বিপদ দূর হয়।তাই যাত্রাকালে দুর্গা, দুর্গা বলতে হয়। দুর্গাপূজা শেষে আমরা তাঁর প্রণাম মন্ত্র বলে তাঁকে প্রণাম করি।</a:t>
            </a:r>
            <a:endParaRPr lang="en-US" sz="2400" dirty="0">
              <a:solidFill>
                <a:srgbClr val="FFFF00"/>
              </a:solidFill>
            </a:endParaRPr>
          </a:p>
        </p:txBody>
      </p:sp>
    </p:spTree>
    <p:extLst>
      <p:ext uri="{BB962C8B-B14F-4D97-AF65-F5344CB8AC3E}">
        <p14:creationId xmlns:p14="http://schemas.microsoft.com/office/powerpoint/2010/main" val="3855189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100"/>
                                        <p:tgtEl>
                                          <p:spTgt spid="5"/>
                                        </p:tgtEl>
                                      </p:cBhvr>
                                    </p:animEffect>
                                  </p:childTnLst>
                                </p:cTn>
                              </p:par>
                            </p:childTnLst>
                          </p:cTn>
                        </p:par>
                        <p:par>
                          <p:cTn id="8" fill="hold">
                            <p:stCondLst>
                              <p:cond delay="1100"/>
                            </p:stCondLst>
                            <p:childTnLst>
                              <p:par>
                                <p:cTn id="9" presetID="1" presetClass="entr" presetSubtype="0" fill="hold" grpId="0" nodeType="afterEffect">
                                  <p:stCondLst>
                                    <p:cond delay="0"/>
                                  </p:stCondLst>
                                  <p:iterate type="wd">
                                    <p:tmAbs val="50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5" name="Rectangle 4"/>
          <p:cNvSpPr/>
          <p:nvPr/>
        </p:nvSpPr>
        <p:spPr>
          <a:xfrm>
            <a:off x="1246416" y="484414"/>
            <a:ext cx="3782784" cy="639536"/>
          </a:xfrm>
          <a:prstGeom prst="rect">
            <a:avLst/>
          </a:prstGeom>
          <a:ln w="571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prstClr val="black"/>
                </a:solidFill>
                <a:latin typeface="NikoshBAN" panose="02000000000000000000" pitchFamily="2" charset="0"/>
                <a:cs typeface="NikoshBAN" panose="02000000000000000000" pitchFamily="2" charset="0"/>
              </a:rPr>
              <a:t>জোড়ায় অনুশীলন</a:t>
            </a:r>
            <a:endParaRPr lang="en-US" dirty="0">
              <a:solidFill>
                <a:prstClr val="white"/>
              </a:solidFill>
            </a:endParaRPr>
          </a:p>
        </p:txBody>
      </p:sp>
      <p:sp>
        <p:nvSpPr>
          <p:cNvPr id="6" name="Rectangle 5"/>
          <p:cNvSpPr/>
          <p:nvPr/>
        </p:nvSpPr>
        <p:spPr>
          <a:xfrm>
            <a:off x="430189" y="1225034"/>
            <a:ext cx="5213287" cy="1261884"/>
          </a:xfrm>
          <a:prstGeom prst="rect">
            <a:avLst/>
          </a:prstGeom>
          <a:ln w="38100">
            <a:noFill/>
          </a:ln>
        </p:spPr>
        <p:txBody>
          <a:bodyPr wrap="none">
            <a:spAutoFit/>
          </a:bodyPr>
          <a:lstStyle/>
          <a:p>
            <a:r>
              <a:rPr lang="bn-IN" sz="3800" dirty="0" smtClean="0">
                <a:solidFill>
                  <a:prstClr val="white"/>
                </a:solidFill>
                <a:latin typeface="NikoshBAN" panose="02000000000000000000" pitchFamily="2" charset="0"/>
                <a:cs typeface="NikoshBAN" panose="02000000000000000000" pitchFamily="2" charset="0"/>
              </a:rPr>
              <a:t>ডান পাশের শব্দ দিয়ে বাম পাশের </a:t>
            </a:r>
          </a:p>
          <a:p>
            <a:r>
              <a:rPr lang="bn-IN" sz="3800" dirty="0" smtClean="0">
                <a:solidFill>
                  <a:prstClr val="white"/>
                </a:solidFill>
                <a:latin typeface="NikoshBAN" panose="02000000000000000000" pitchFamily="2" charset="0"/>
                <a:cs typeface="NikoshBAN" panose="02000000000000000000" pitchFamily="2" charset="0"/>
              </a:rPr>
              <a:t>সাথে মিল করঃ</a:t>
            </a:r>
            <a:endParaRPr lang="en-US" sz="3800" dirty="0">
              <a:solidFill>
                <a:prstClr val="white"/>
              </a:solidFill>
            </a:endParaRPr>
          </a:p>
        </p:txBody>
      </p:sp>
      <p:graphicFrame>
        <p:nvGraphicFramePr>
          <p:cNvPr id="7" name="Table 6"/>
          <p:cNvGraphicFramePr>
            <a:graphicFrameLocks noGrp="1"/>
          </p:cNvGraphicFramePr>
          <p:nvPr>
            <p:extLst/>
          </p:nvPr>
        </p:nvGraphicFramePr>
        <p:xfrm>
          <a:off x="497109" y="2469720"/>
          <a:ext cx="3384000" cy="3779520"/>
        </p:xfrm>
        <a:graphic>
          <a:graphicData uri="http://schemas.openxmlformats.org/drawingml/2006/table">
            <a:tbl>
              <a:tblPr firstRow="1" bandRow="1">
                <a:tableStyleId>{5C22544A-7EE6-4342-B048-85BDC9FD1C3A}</a:tableStyleId>
              </a:tblPr>
              <a:tblGrid>
                <a:gridCol w="3384000"/>
              </a:tblGrid>
              <a:tr h="340688">
                <a:tc>
                  <a:txBody>
                    <a:bodyPr/>
                    <a:lstStyle/>
                    <a:p>
                      <a:r>
                        <a:rPr lang="bn-IN" sz="3600" b="0" dirty="0" smtClean="0">
                          <a:solidFill>
                            <a:schemeClr val="bg1"/>
                          </a:solidFill>
                          <a:latin typeface="NikoshBAN" panose="02000000000000000000" pitchFamily="2" charset="0"/>
                          <a:cs typeface="NikoshBAN" panose="02000000000000000000" pitchFamily="2" charset="0"/>
                        </a:rPr>
                        <a:t>ব্রহ্মার বাহন</a:t>
                      </a:r>
                      <a:endParaRPr lang="en-US" sz="3600" b="0" dirty="0">
                        <a:solidFill>
                          <a:schemeClr val="bg1"/>
                        </a:solidFill>
                        <a:latin typeface="NikoshBAN" panose="02000000000000000000" pitchFamily="2" charset="0"/>
                        <a:cs typeface="NikoshBAN" panose="02000000000000000000" pitchFamily="2" charset="0"/>
                      </a:endParaRPr>
                    </a:p>
                  </a:txBody>
                  <a:tcPr>
                    <a:noFill/>
                  </a:tcPr>
                </a:tc>
              </a:tr>
              <a:tr h="340688">
                <a:tc>
                  <a:txBody>
                    <a:bodyPr/>
                    <a:lstStyle/>
                    <a:p>
                      <a:r>
                        <a:rPr lang="bn-IN" sz="3600" dirty="0" smtClean="0">
                          <a:solidFill>
                            <a:schemeClr val="bg1"/>
                          </a:solidFill>
                          <a:latin typeface="NikoshBAN" panose="02000000000000000000" pitchFamily="2" charset="0"/>
                          <a:cs typeface="NikoshBAN" panose="02000000000000000000" pitchFamily="2" charset="0"/>
                        </a:rPr>
                        <a:t>শক্তির</a:t>
                      </a:r>
                      <a:r>
                        <a:rPr lang="bn-IN" sz="3600" baseline="0" dirty="0" smtClean="0">
                          <a:solidFill>
                            <a:schemeClr val="bg1"/>
                          </a:solidFill>
                          <a:latin typeface="NikoshBAN" panose="02000000000000000000" pitchFamily="2" charset="0"/>
                          <a:cs typeface="NikoshBAN" panose="02000000000000000000" pitchFamily="2" charset="0"/>
                        </a:rPr>
                        <a:t> দেবী</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340688">
                <a:tc>
                  <a:txBody>
                    <a:bodyPr/>
                    <a:lstStyle/>
                    <a:p>
                      <a:r>
                        <a:rPr lang="bn-IN" sz="3600" dirty="0" smtClean="0">
                          <a:solidFill>
                            <a:schemeClr val="bg1"/>
                          </a:solidFill>
                          <a:latin typeface="NikoshBAN" panose="02000000000000000000" pitchFamily="2" charset="0"/>
                          <a:cs typeface="NikoshBAN" panose="02000000000000000000" pitchFamily="2" charset="0"/>
                        </a:rPr>
                        <a:t>শিবের একটি বাদ্যযন্ত্র</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340688">
                <a:tc>
                  <a:txBody>
                    <a:bodyPr/>
                    <a:lstStyle/>
                    <a:p>
                      <a:r>
                        <a:rPr lang="bn-IN" sz="3600" dirty="0" smtClean="0">
                          <a:solidFill>
                            <a:schemeClr val="bg1"/>
                          </a:solidFill>
                          <a:latin typeface="NikoshBAN" panose="02000000000000000000" pitchFamily="2" charset="0"/>
                          <a:cs typeface="NikoshBAN" panose="02000000000000000000" pitchFamily="2" charset="0"/>
                        </a:rPr>
                        <a:t>বিষ্ণুর</a:t>
                      </a:r>
                      <a:r>
                        <a:rPr lang="bn-IN" sz="3600" baseline="0" dirty="0" smtClean="0">
                          <a:solidFill>
                            <a:schemeClr val="bg1"/>
                          </a:solidFill>
                          <a:latin typeface="NikoshBAN" panose="02000000000000000000" pitchFamily="2" charset="0"/>
                          <a:cs typeface="NikoshBAN" panose="02000000000000000000" pitchFamily="2" charset="0"/>
                        </a:rPr>
                        <a:t> উপাসক</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340688">
                <a:tc>
                  <a:txBody>
                    <a:bodyPr/>
                    <a:lstStyle/>
                    <a:p>
                      <a:r>
                        <a:rPr lang="bn-IN" sz="3600" dirty="0" smtClean="0">
                          <a:solidFill>
                            <a:schemeClr val="bg1"/>
                          </a:solidFill>
                          <a:latin typeface="NikoshBAN" panose="02000000000000000000" pitchFamily="2" charset="0"/>
                          <a:cs typeface="NikoshBAN" panose="02000000000000000000" pitchFamily="2" charset="0"/>
                        </a:rPr>
                        <a:t>দেবী দুর্গার</a:t>
                      </a:r>
                      <a:r>
                        <a:rPr lang="bn-IN" sz="3600" baseline="0" dirty="0" smtClean="0">
                          <a:solidFill>
                            <a:schemeClr val="bg1"/>
                          </a:solidFill>
                          <a:latin typeface="NikoshBAN" panose="02000000000000000000" pitchFamily="2" charset="0"/>
                          <a:cs typeface="NikoshBAN" panose="02000000000000000000" pitchFamily="2" charset="0"/>
                        </a:rPr>
                        <a:t> একটি নাম</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340688">
                <a:tc>
                  <a:txBody>
                    <a:bodyPr/>
                    <a:lstStyle/>
                    <a:p>
                      <a:endParaRPr lang="en-US" sz="3200" dirty="0">
                        <a:solidFill>
                          <a:schemeClr val="bg1"/>
                        </a:solidFill>
                        <a:latin typeface="NikoshBAN" panose="02000000000000000000" pitchFamily="2" charset="0"/>
                        <a:cs typeface="NikoshBAN" panose="02000000000000000000" pitchFamily="2" charset="0"/>
                      </a:endParaRPr>
                    </a:p>
                  </a:txBody>
                  <a:tcPr>
                    <a:noFill/>
                  </a:tcPr>
                </a:tc>
              </a:tr>
            </a:tbl>
          </a:graphicData>
        </a:graphic>
      </p:graphicFrame>
      <p:sp>
        <p:nvSpPr>
          <p:cNvPr id="8" name="Rectangle 7"/>
          <p:cNvSpPr/>
          <p:nvPr/>
        </p:nvSpPr>
        <p:spPr>
          <a:xfrm>
            <a:off x="7696412" y="1391040"/>
            <a:ext cx="2206053" cy="707886"/>
          </a:xfrm>
          <a:prstGeom prst="rect">
            <a:avLst/>
          </a:prstGeom>
          <a:ln w="38100">
            <a:solidFill>
              <a:schemeClr val="accent1">
                <a:lumMod val="60000"/>
                <a:lumOff val="40000"/>
              </a:schemeClr>
            </a:solidFill>
          </a:ln>
        </p:spPr>
        <p:txBody>
          <a:bodyPr wrap="none">
            <a:spAutoFit/>
          </a:bodyPr>
          <a:lstStyle/>
          <a:p>
            <a:r>
              <a:rPr lang="bn-IN" sz="4000" b="1" dirty="0" smtClean="0">
                <a:solidFill>
                  <a:prstClr val="white"/>
                </a:solidFill>
                <a:latin typeface="NikoshBAN" panose="02000000000000000000" pitchFamily="2" charset="0"/>
                <a:cs typeface="NikoshBAN" panose="02000000000000000000" pitchFamily="2" charset="0"/>
              </a:rPr>
              <a:t>মিলিয়ে দেখি</a:t>
            </a:r>
            <a:endParaRPr lang="en-US" sz="4000" b="1" dirty="0">
              <a:solidFill>
                <a:prstClr val="white"/>
              </a:solidFill>
            </a:endParaRPr>
          </a:p>
        </p:txBody>
      </p:sp>
      <p:graphicFrame>
        <p:nvGraphicFramePr>
          <p:cNvPr id="9" name="Table 8"/>
          <p:cNvGraphicFramePr>
            <a:graphicFrameLocks noGrp="1"/>
          </p:cNvGraphicFramePr>
          <p:nvPr>
            <p:extLst/>
          </p:nvPr>
        </p:nvGraphicFramePr>
        <p:xfrm>
          <a:off x="3902528" y="2449282"/>
          <a:ext cx="1110342" cy="3840480"/>
        </p:xfrm>
        <a:graphic>
          <a:graphicData uri="http://schemas.openxmlformats.org/drawingml/2006/table">
            <a:tbl>
              <a:tblPr firstRow="1" bandRow="1">
                <a:tableStyleId>{5C22544A-7EE6-4342-B048-85BDC9FD1C3A}</a:tableStyleId>
              </a:tblPr>
              <a:tblGrid>
                <a:gridCol w="1110342"/>
              </a:tblGrid>
              <a:tr h="618309">
                <a:tc>
                  <a:txBody>
                    <a:bodyPr/>
                    <a:lstStyle/>
                    <a:p>
                      <a:r>
                        <a:rPr lang="bn-IN" sz="3600" b="0" dirty="0" smtClean="0">
                          <a:solidFill>
                            <a:schemeClr val="bg1"/>
                          </a:solidFill>
                          <a:latin typeface="NikoshBAN" panose="02000000000000000000" pitchFamily="2" charset="0"/>
                          <a:cs typeface="NikoshBAN" panose="02000000000000000000" pitchFamily="2" charset="0"/>
                        </a:rPr>
                        <a:t>ডমরু</a:t>
                      </a:r>
                      <a:endParaRPr lang="en-US" sz="3600" b="0" dirty="0">
                        <a:solidFill>
                          <a:schemeClr val="bg1"/>
                        </a:solidFill>
                        <a:latin typeface="NikoshBAN" panose="02000000000000000000" pitchFamily="2" charset="0"/>
                        <a:cs typeface="NikoshBAN" panose="02000000000000000000" pitchFamily="2" charset="0"/>
                      </a:endParaRPr>
                    </a:p>
                  </a:txBody>
                  <a:tcPr>
                    <a:noFill/>
                  </a:tcPr>
                </a:tc>
              </a:tr>
              <a:tr h="618309">
                <a:tc>
                  <a:txBody>
                    <a:bodyPr/>
                    <a:lstStyle/>
                    <a:p>
                      <a:r>
                        <a:rPr lang="bn-IN" sz="3600" dirty="0" smtClean="0">
                          <a:solidFill>
                            <a:schemeClr val="bg1"/>
                          </a:solidFill>
                          <a:latin typeface="NikoshBAN" panose="02000000000000000000" pitchFamily="2" charset="0"/>
                          <a:cs typeface="NikoshBAN" panose="02000000000000000000" pitchFamily="2" charset="0"/>
                        </a:rPr>
                        <a:t>বৈষ্ণব</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618309">
                <a:tc>
                  <a:txBody>
                    <a:bodyPr/>
                    <a:lstStyle/>
                    <a:p>
                      <a:r>
                        <a:rPr lang="bn-IN" sz="3600" dirty="0" smtClean="0">
                          <a:solidFill>
                            <a:schemeClr val="bg1"/>
                          </a:solidFill>
                          <a:latin typeface="NikoshBAN" panose="02000000000000000000" pitchFamily="2" charset="0"/>
                          <a:cs typeface="NikoshBAN" panose="02000000000000000000" pitchFamily="2" charset="0"/>
                        </a:rPr>
                        <a:t>চণ্ডী</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618309">
                <a:tc>
                  <a:txBody>
                    <a:bodyPr/>
                    <a:lstStyle/>
                    <a:p>
                      <a:r>
                        <a:rPr lang="bn-IN" sz="3600" dirty="0" smtClean="0">
                          <a:solidFill>
                            <a:schemeClr val="bg1"/>
                          </a:solidFill>
                          <a:latin typeface="NikoshBAN" panose="02000000000000000000" pitchFamily="2" charset="0"/>
                          <a:cs typeface="NikoshBAN" panose="02000000000000000000" pitchFamily="2" charset="0"/>
                        </a:rPr>
                        <a:t>দুর্গা</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618309">
                <a:tc>
                  <a:txBody>
                    <a:bodyPr/>
                    <a:lstStyle/>
                    <a:p>
                      <a:r>
                        <a:rPr lang="bn-IN" sz="3600" dirty="0" smtClean="0">
                          <a:solidFill>
                            <a:schemeClr val="bg1"/>
                          </a:solidFill>
                          <a:latin typeface="NikoshBAN" panose="02000000000000000000" pitchFamily="2" charset="0"/>
                          <a:cs typeface="NikoshBAN" panose="02000000000000000000" pitchFamily="2" charset="0"/>
                        </a:rPr>
                        <a:t>হংস</a:t>
                      </a:r>
                      <a:endParaRPr lang="en-US" sz="3600" dirty="0">
                        <a:solidFill>
                          <a:schemeClr val="bg1"/>
                        </a:solidFill>
                        <a:latin typeface="NikoshBAN" panose="02000000000000000000" pitchFamily="2" charset="0"/>
                        <a:cs typeface="NikoshBAN" panose="02000000000000000000" pitchFamily="2" charset="0"/>
                      </a:endParaRPr>
                    </a:p>
                  </a:txBody>
                  <a:tcPr>
                    <a:noFill/>
                  </a:tcPr>
                </a:tc>
              </a:tr>
              <a:tr h="618309">
                <a:tc>
                  <a:txBody>
                    <a:bodyPr/>
                    <a:lstStyle/>
                    <a:p>
                      <a:r>
                        <a:rPr lang="bn-IN" sz="3600" dirty="0" smtClean="0">
                          <a:solidFill>
                            <a:schemeClr val="bg1"/>
                          </a:solidFill>
                          <a:latin typeface="NikoshBAN" panose="02000000000000000000" pitchFamily="2" charset="0"/>
                          <a:cs typeface="NikoshBAN" panose="02000000000000000000" pitchFamily="2" charset="0"/>
                        </a:rPr>
                        <a:t>ষাঁড়</a:t>
                      </a:r>
                      <a:endParaRPr lang="en-US" sz="3600" dirty="0">
                        <a:solidFill>
                          <a:schemeClr val="bg1"/>
                        </a:solidFill>
                        <a:latin typeface="NikoshBAN" panose="02000000000000000000" pitchFamily="2" charset="0"/>
                        <a:cs typeface="NikoshBAN" panose="02000000000000000000" pitchFamily="2" charset="0"/>
                      </a:endParaRPr>
                    </a:p>
                  </a:txBody>
                  <a:tcPr>
                    <a:noFill/>
                  </a:tcPr>
                </a:tc>
              </a:tr>
            </a:tbl>
          </a:graphicData>
        </a:graphic>
      </p:graphicFrame>
      <p:sp>
        <p:nvSpPr>
          <p:cNvPr id="10" name="TextBox 9"/>
          <p:cNvSpPr txBox="1"/>
          <p:nvPr/>
        </p:nvSpPr>
        <p:spPr>
          <a:xfrm>
            <a:off x="5881006" y="2394856"/>
            <a:ext cx="5682344" cy="3016210"/>
          </a:xfrm>
          <a:prstGeom prst="rect">
            <a:avLst/>
          </a:prstGeom>
          <a:noFill/>
          <a:ln w="57150">
            <a:noFill/>
            <a:prstDash val="sysDash"/>
          </a:ln>
        </p:spPr>
        <p:txBody>
          <a:bodyPr wrap="square" rtlCol="0">
            <a:spAutoFit/>
          </a:bodyPr>
          <a:lstStyle/>
          <a:p>
            <a:r>
              <a:rPr lang="bn-IN" sz="3800" dirty="0">
                <a:solidFill>
                  <a:prstClr val="white"/>
                </a:solidFill>
                <a:latin typeface="NikoshBAN" panose="02000000000000000000" pitchFamily="2" charset="0"/>
                <a:cs typeface="NikoshBAN" panose="02000000000000000000" pitchFamily="2" charset="0"/>
              </a:rPr>
              <a:t>ব্রহ্মার </a:t>
            </a:r>
            <a:r>
              <a:rPr lang="bn-IN" sz="3800" dirty="0" smtClean="0">
                <a:solidFill>
                  <a:prstClr val="white"/>
                </a:solidFill>
                <a:latin typeface="NikoshBAN" panose="02000000000000000000" pitchFamily="2" charset="0"/>
                <a:cs typeface="NikoshBAN" panose="02000000000000000000" pitchFamily="2" charset="0"/>
              </a:rPr>
              <a:t>বাহন                      </a:t>
            </a:r>
            <a:r>
              <a:rPr lang="bn-IN" sz="3800" dirty="0">
                <a:solidFill>
                  <a:prstClr val="white"/>
                </a:solidFill>
                <a:latin typeface="NikoshBAN" panose="02000000000000000000" pitchFamily="2" charset="0"/>
                <a:cs typeface="NikoshBAN" panose="02000000000000000000" pitchFamily="2" charset="0"/>
              </a:rPr>
              <a:t>হংস</a:t>
            </a:r>
            <a:endParaRPr lang="en-US" sz="3800" dirty="0">
              <a:solidFill>
                <a:prstClr val="white"/>
              </a:solidFill>
              <a:latin typeface="NikoshBAN" panose="02000000000000000000" pitchFamily="2" charset="0"/>
              <a:cs typeface="NikoshBAN" panose="02000000000000000000" pitchFamily="2" charset="0"/>
            </a:endParaRPr>
          </a:p>
          <a:p>
            <a:r>
              <a:rPr lang="bn-IN" sz="3800" dirty="0" smtClean="0">
                <a:solidFill>
                  <a:prstClr val="white"/>
                </a:solidFill>
                <a:latin typeface="NikoshBAN" panose="02000000000000000000" pitchFamily="2" charset="0"/>
                <a:cs typeface="NikoshBAN" panose="02000000000000000000" pitchFamily="2" charset="0"/>
              </a:rPr>
              <a:t>শক্তির দেবী                      দুর্গা</a:t>
            </a:r>
            <a:endParaRPr lang="en-US" sz="3800" dirty="0" smtClean="0">
              <a:solidFill>
                <a:prstClr val="white"/>
              </a:solidFill>
              <a:latin typeface="NikoshBAN" panose="02000000000000000000" pitchFamily="2" charset="0"/>
              <a:cs typeface="NikoshBAN" panose="02000000000000000000" pitchFamily="2" charset="0"/>
            </a:endParaRPr>
          </a:p>
          <a:p>
            <a:r>
              <a:rPr lang="bn-IN" sz="3800" dirty="0" smtClean="0">
                <a:solidFill>
                  <a:prstClr val="white"/>
                </a:solidFill>
                <a:latin typeface="NikoshBAN" panose="02000000000000000000" pitchFamily="2" charset="0"/>
                <a:cs typeface="NikoshBAN" panose="02000000000000000000" pitchFamily="2" charset="0"/>
              </a:rPr>
              <a:t>শিবের একটি বাদ্যযন্ত্র          ডমরু</a:t>
            </a:r>
            <a:endParaRPr lang="en-US" sz="3800" dirty="0" smtClean="0">
              <a:solidFill>
                <a:prstClr val="white"/>
              </a:solidFill>
              <a:latin typeface="NikoshBAN" panose="02000000000000000000" pitchFamily="2" charset="0"/>
              <a:cs typeface="NikoshBAN" panose="02000000000000000000" pitchFamily="2" charset="0"/>
            </a:endParaRPr>
          </a:p>
          <a:p>
            <a:r>
              <a:rPr lang="bn-IN" sz="3800" dirty="0" smtClean="0">
                <a:solidFill>
                  <a:prstClr val="white"/>
                </a:solidFill>
                <a:latin typeface="NikoshBAN" panose="02000000000000000000" pitchFamily="2" charset="0"/>
                <a:cs typeface="NikoshBAN" panose="02000000000000000000" pitchFamily="2" charset="0"/>
              </a:rPr>
              <a:t>বিষ্ণুর উপাসক                  বৈষ্ণব</a:t>
            </a:r>
          </a:p>
          <a:p>
            <a:r>
              <a:rPr lang="bn-IN" sz="3800" dirty="0">
                <a:solidFill>
                  <a:prstClr val="white"/>
                </a:solidFill>
                <a:latin typeface="NikoshBAN" panose="02000000000000000000" pitchFamily="2" charset="0"/>
                <a:cs typeface="NikoshBAN" panose="02000000000000000000" pitchFamily="2" charset="0"/>
              </a:rPr>
              <a:t>দেবী দুর্গার একটি নাম </a:t>
            </a:r>
            <a:r>
              <a:rPr lang="bn-IN" sz="3800" dirty="0" smtClean="0">
                <a:solidFill>
                  <a:prstClr val="white"/>
                </a:solidFill>
                <a:latin typeface="NikoshBAN" panose="02000000000000000000" pitchFamily="2" charset="0"/>
                <a:cs typeface="NikoshBAN" panose="02000000000000000000" pitchFamily="2" charset="0"/>
              </a:rPr>
              <a:t>        চণ্ডী</a:t>
            </a:r>
            <a:endParaRPr lang="en-US" sz="3800" dirty="0">
              <a:solidFill>
                <a:prstClr val="white"/>
              </a:solidFill>
            </a:endParaRPr>
          </a:p>
        </p:txBody>
      </p:sp>
    </p:spTree>
    <p:extLst>
      <p:ext uri="{BB962C8B-B14F-4D97-AF65-F5344CB8AC3E}">
        <p14:creationId xmlns:p14="http://schemas.microsoft.com/office/powerpoint/2010/main" val="32763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iterate type="wd">
                                    <p:tmAbs val="500"/>
                                  </p:iterate>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par>
                          <p:cTn id="11" fill="hold">
                            <p:stCondLst>
                              <p:cond delay="3001"/>
                            </p:stCondLst>
                            <p:childTnLst>
                              <p:par>
                                <p:cTn id="12" presetID="1" presetClass="entr" presetSubtype="0" fill="hold" nodeType="afterEffect">
                                  <p:stCondLst>
                                    <p:cond delay="0"/>
                                  </p:stCondLst>
                                  <p:iterate type="wd">
                                    <p:tmAbs val="500"/>
                                  </p:iterate>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par>
                          <p:cTn id="14" fill="hold">
                            <p:stCondLst>
                              <p:cond delay="4002"/>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4502"/>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5002"/>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p:stCondLst>
                              <p:cond delay="500"/>
                            </p:stCondLst>
                            <p:childTnLst>
                              <p:par>
                                <p:cTn id="34" presetID="1" presetClass="entr" presetSubtype="0" fill="hold" nodeType="afterEffect">
                                  <p:stCondLst>
                                    <p:cond delay="0"/>
                                  </p:stCondLst>
                                  <p:iterate type="wd">
                                    <p:tmAbs val="500"/>
                                  </p:iterate>
                                  <p:childTnLst>
                                    <p:set>
                                      <p:cBhvr>
                                        <p:cTn id="35" dur="1" fill="hold">
                                          <p:stCondLst>
                                            <p:cond delay="0"/>
                                          </p:stCondLst>
                                        </p:cTn>
                                        <p:tgtEl>
                                          <p:spTgt spid="10">
                                            <p:txEl>
                                              <p:pRg st="0" end="0"/>
                                            </p:txEl>
                                          </p:spTgt>
                                        </p:tgtEl>
                                        <p:attrNameLst>
                                          <p:attrName>style.visibility</p:attrName>
                                        </p:attrNameLst>
                                      </p:cBhvr>
                                      <p:to>
                                        <p:strVal val="visible"/>
                                      </p:to>
                                    </p:set>
                                  </p:childTnLst>
                                </p:cTn>
                              </p:par>
                            </p:childTnLst>
                          </p:cTn>
                        </p:par>
                        <p:par>
                          <p:cTn id="36" fill="hold">
                            <p:stCondLst>
                              <p:cond delay="1501"/>
                            </p:stCondLst>
                            <p:childTnLst>
                              <p:par>
                                <p:cTn id="37" presetID="1" presetClass="entr" presetSubtype="0" fill="hold" nodeType="afterEffect">
                                  <p:stCondLst>
                                    <p:cond delay="0"/>
                                  </p:stCondLst>
                                  <p:iterate type="wd">
                                    <p:tmAbs val="500"/>
                                  </p:iterate>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par>
                          <p:cTn id="39" fill="hold">
                            <p:stCondLst>
                              <p:cond delay="2502"/>
                            </p:stCondLst>
                            <p:childTnLst>
                              <p:par>
                                <p:cTn id="40" presetID="1" presetClass="entr" presetSubtype="0" fill="hold" nodeType="after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childTnLst>
                                </p:cTn>
                              </p:par>
                            </p:childTnLst>
                          </p:cTn>
                        </p:par>
                        <p:par>
                          <p:cTn id="42" fill="hold">
                            <p:stCondLst>
                              <p:cond delay="2502"/>
                            </p:stCondLst>
                            <p:childTnLst>
                              <p:par>
                                <p:cTn id="43" presetID="1" presetClass="entr" presetSubtype="0" fill="hold"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childTnLst>
                                </p:cTn>
                              </p:par>
                            </p:childTnLst>
                          </p:cTn>
                        </p:par>
                        <p:par>
                          <p:cTn id="45" fill="hold">
                            <p:stCondLst>
                              <p:cond delay="2502"/>
                            </p:stCondLst>
                            <p:childTnLst>
                              <p:par>
                                <p:cTn id="46" presetID="1" presetClass="entr" presetSubtype="0" fill="hold" nodeType="after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Flowchart: Decision 2"/>
          <p:cNvSpPr/>
          <p:nvPr/>
        </p:nvSpPr>
        <p:spPr>
          <a:xfrm>
            <a:off x="734786" y="636816"/>
            <a:ext cx="4065814" cy="1110342"/>
          </a:xfrm>
          <a:prstGeom prst="flowChartDecision">
            <a:avLst/>
          </a:prstGeom>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prstClr val="black"/>
                </a:solidFill>
                <a:latin typeface="NikoshBAN" panose="02000000000000000000" pitchFamily="2" charset="0"/>
                <a:cs typeface="NikoshBAN" panose="02000000000000000000" pitchFamily="2" charset="0"/>
              </a:rPr>
              <a:t>মূল্যায়ন</a:t>
            </a:r>
            <a:endParaRPr lang="en-US" sz="2800" dirty="0">
              <a:solidFill>
                <a:prstClr val="black"/>
              </a:solidFill>
              <a:latin typeface="NikoshBAN" panose="02000000000000000000" pitchFamily="2" charset="0"/>
              <a:cs typeface="NikoshBAN" panose="02000000000000000000" pitchFamily="2" charset="0"/>
            </a:endParaRPr>
          </a:p>
        </p:txBody>
      </p:sp>
      <p:sp>
        <p:nvSpPr>
          <p:cNvPr id="5" name="TextBox 4"/>
          <p:cNvSpPr txBox="1"/>
          <p:nvPr/>
        </p:nvSpPr>
        <p:spPr>
          <a:xfrm>
            <a:off x="1380406" y="2111667"/>
            <a:ext cx="6538952" cy="3785652"/>
          </a:xfrm>
          <a:prstGeom prst="rect">
            <a:avLst/>
          </a:prstGeom>
          <a:noFill/>
          <a:ln w="38100">
            <a:solidFill>
              <a:srgbClr val="FFFFFF"/>
            </a:solidFill>
            <a:prstDash val="sysDash"/>
          </a:ln>
        </p:spPr>
        <p:txBody>
          <a:bodyPr wrap="square" rtlCol="0">
            <a:spAutoFit/>
          </a:bodyPr>
          <a:lstStyle/>
          <a:p>
            <a:r>
              <a:rPr lang="bn-IN" sz="4000" dirty="0" smtClean="0">
                <a:solidFill>
                  <a:prstClr val="white"/>
                </a:solidFill>
                <a:latin typeface="NikoshBAN" panose="02000000000000000000" pitchFamily="2" charset="0"/>
                <a:cs typeface="NikoshBAN" panose="02000000000000000000" pitchFamily="2" charset="0"/>
              </a:rPr>
              <a:t>১) তুলশী পাতা কার প্রিয়?</a:t>
            </a:r>
          </a:p>
          <a:p>
            <a:r>
              <a:rPr lang="bn-IN" sz="4000" dirty="0" smtClean="0">
                <a:solidFill>
                  <a:prstClr val="white"/>
                </a:solidFill>
                <a:latin typeface="NikoshBAN" panose="02000000000000000000" pitchFamily="2" charset="0"/>
                <a:cs typeface="NikoshBAN" panose="02000000000000000000" pitchFamily="2" charset="0"/>
              </a:rPr>
              <a:t>২) শিবের উপাসকদের কি বলা হয়?</a:t>
            </a:r>
          </a:p>
          <a:p>
            <a:r>
              <a:rPr lang="bn-IN" sz="4000" dirty="0" smtClean="0">
                <a:solidFill>
                  <a:prstClr val="white"/>
                </a:solidFill>
                <a:latin typeface="NikoshBAN" panose="02000000000000000000" pitchFamily="2" charset="0"/>
                <a:cs typeface="NikoshBAN" panose="02000000000000000000" pitchFamily="2" charset="0"/>
              </a:rPr>
              <a:t>৩) দুর্গার গায়ের রং কেমন?</a:t>
            </a:r>
          </a:p>
          <a:p>
            <a:r>
              <a:rPr lang="bn-IN" sz="4000" dirty="0">
                <a:solidFill>
                  <a:prstClr val="white"/>
                </a:solidFill>
                <a:latin typeface="NikoshBAN" panose="02000000000000000000" pitchFamily="2" charset="0"/>
                <a:cs typeface="NikoshBAN" panose="02000000000000000000" pitchFamily="2" charset="0"/>
              </a:rPr>
              <a:t>৪</a:t>
            </a:r>
            <a:r>
              <a:rPr lang="bn-IN" sz="4000" dirty="0" smtClean="0">
                <a:solidFill>
                  <a:prstClr val="white"/>
                </a:solidFill>
                <a:latin typeface="NikoshBAN" panose="02000000000000000000" pitchFamily="2" charset="0"/>
                <a:cs typeface="NikoshBAN" panose="02000000000000000000" pitchFamily="2" charset="0"/>
              </a:rPr>
              <a:t>) দুর্গা নাম স্মরণ করলে কী হয়?</a:t>
            </a:r>
          </a:p>
          <a:p>
            <a:r>
              <a:rPr lang="bn-IN" sz="4000" dirty="0">
                <a:solidFill>
                  <a:prstClr val="white"/>
                </a:solidFill>
                <a:latin typeface="NikoshBAN" panose="02000000000000000000" pitchFamily="2" charset="0"/>
                <a:cs typeface="NikoshBAN" panose="02000000000000000000" pitchFamily="2" charset="0"/>
              </a:rPr>
              <a:t>৫</a:t>
            </a:r>
            <a:r>
              <a:rPr lang="bn-IN" sz="4000" dirty="0" smtClean="0">
                <a:solidFill>
                  <a:prstClr val="white"/>
                </a:solidFill>
                <a:latin typeface="NikoshBAN" panose="02000000000000000000" pitchFamily="2" charset="0"/>
                <a:cs typeface="NikoshBAN" panose="02000000000000000000" pitchFamily="2" charset="0"/>
              </a:rPr>
              <a:t>) কোন সময় দুর্গা পূজা করা হয়?</a:t>
            </a:r>
          </a:p>
          <a:p>
            <a:r>
              <a:rPr lang="bn-IN" sz="4000" dirty="0">
                <a:solidFill>
                  <a:prstClr val="white"/>
                </a:solidFill>
                <a:latin typeface="NikoshBAN" panose="02000000000000000000" pitchFamily="2" charset="0"/>
                <a:cs typeface="NikoshBAN" panose="02000000000000000000" pitchFamily="2" charset="0"/>
              </a:rPr>
              <a:t>৬</a:t>
            </a:r>
            <a:r>
              <a:rPr lang="bn-IN" sz="4000" dirty="0" smtClean="0">
                <a:solidFill>
                  <a:prstClr val="white"/>
                </a:solidFill>
                <a:latin typeface="NikoshBAN" panose="02000000000000000000" pitchFamily="2" charset="0"/>
                <a:cs typeface="NikoshBAN" panose="02000000000000000000" pitchFamily="2" charset="0"/>
              </a:rPr>
              <a:t>) দুর্গাকে সর্বমঙ্গলা বলা হয় কেন? </a:t>
            </a:r>
          </a:p>
        </p:txBody>
      </p:sp>
      <p:sp>
        <p:nvSpPr>
          <p:cNvPr id="6" name="Rectangle 5"/>
          <p:cNvSpPr/>
          <p:nvPr/>
        </p:nvSpPr>
        <p:spPr>
          <a:xfrm>
            <a:off x="4087790" y="1295791"/>
            <a:ext cx="3703258" cy="707886"/>
          </a:xfrm>
          <a:prstGeom prst="rect">
            <a:avLst/>
          </a:prstGeom>
          <a:ln w="38100">
            <a:noFill/>
          </a:ln>
        </p:spPr>
        <p:txBody>
          <a:bodyPr wrap="none">
            <a:spAutoFit/>
          </a:bodyPr>
          <a:lstStyle/>
          <a:p>
            <a:r>
              <a:rPr lang="bn-IN" sz="4000" dirty="0" smtClean="0">
                <a:solidFill>
                  <a:prstClr val="white"/>
                </a:solidFill>
                <a:latin typeface="NikoshBAN" panose="02000000000000000000" pitchFamily="2" charset="0"/>
                <a:cs typeface="NikoshBAN" panose="02000000000000000000" pitchFamily="2" charset="0"/>
              </a:rPr>
              <a:t>প্রশ্নের উত্তরগুলো লিখঃ</a:t>
            </a:r>
            <a:endParaRPr lang="en-US" sz="4000" dirty="0">
              <a:solidFill>
                <a:prstClr val="white"/>
              </a:solidFill>
            </a:endParaRPr>
          </a:p>
        </p:txBody>
      </p:sp>
      <p:grpSp>
        <p:nvGrpSpPr>
          <p:cNvPr id="19" name="Group 18"/>
          <p:cNvGrpSpPr/>
          <p:nvPr/>
        </p:nvGrpSpPr>
        <p:grpSpPr>
          <a:xfrm>
            <a:off x="9353551" y="4369003"/>
            <a:ext cx="2095499" cy="1936549"/>
            <a:chOff x="8801101" y="4235653"/>
            <a:chExt cx="2095499" cy="1936549"/>
          </a:xfrm>
          <a:solidFill>
            <a:srgbClr val="FFFF00"/>
          </a:solidFill>
        </p:grpSpPr>
        <p:sp>
          <p:nvSpPr>
            <p:cNvPr id="2" name="Teardrop 1"/>
            <p:cNvSpPr/>
            <p:nvPr/>
          </p:nvSpPr>
          <p:spPr>
            <a:xfrm rot="10110087">
              <a:off x="9810102" y="4235653"/>
              <a:ext cx="704850" cy="85384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rot="14358141">
              <a:off x="10172700" y="4991099"/>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rot="18157589">
              <a:off x="9563101" y="5448302"/>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6381699">
              <a:off x="9067798" y="4305301"/>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2566130">
              <a:off x="8801101" y="5010149"/>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6-Point Star 3"/>
            <p:cNvSpPr/>
            <p:nvPr/>
          </p:nvSpPr>
          <p:spPr>
            <a:xfrm>
              <a:off x="9525000" y="4895850"/>
              <a:ext cx="742950" cy="533400"/>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Lightning Bolt 17"/>
          <p:cNvSpPr/>
          <p:nvPr/>
        </p:nvSpPr>
        <p:spPr>
          <a:xfrm rot="15130106">
            <a:off x="8900487" y="2628298"/>
            <a:ext cx="2865405" cy="2505631"/>
          </a:xfrm>
          <a:prstGeom prst="lightningBolt">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a:off x="9220200" y="1485900"/>
            <a:ext cx="762000" cy="4076700"/>
          </a:xfrm>
          <a:prstGeom prst="moon">
            <a:avLst>
              <a:gd name="adj" fmla="val 32500"/>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515351" y="4311853"/>
            <a:ext cx="2095499" cy="1936549"/>
            <a:chOff x="8801101" y="4235653"/>
            <a:chExt cx="2095499" cy="1936549"/>
          </a:xfrm>
        </p:grpSpPr>
        <p:sp>
          <p:nvSpPr>
            <p:cNvPr id="22" name="Teardrop 21"/>
            <p:cNvSpPr/>
            <p:nvPr/>
          </p:nvSpPr>
          <p:spPr>
            <a:xfrm rot="10110087">
              <a:off x="9810102" y="4235653"/>
              <a:ext cx="704850" cy="853840"/>
            </a:xfrm>
            <a:prstGeom prst="teardrop">
              <a:avLst>
                <a:gd name="adj" fmla="val 183333"/>
              </a:avLst>
            </a:prstGeom>
            <a:solidFill>
              <a:srgbClr val="FF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rot="14358141">
              <a:off x="10172700" y="4991099"/>
              <a:ext cx="704850" cy="742950"/>
            </a:xfrm>
            <a:prstGeom prst="teardrop">
              <a:avLst>
                <a:gd name="adj" fmla="val 183333"/>
              </a:avLst>
            </a:prstGeom>
            <a:solidFill>
              <a:srgbClr val="FF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rot="18157589">
              <a:off x="9563101" y="5448302"/>
              <a:ext cx="704850" cy="742950"/>
            </a:xfrm>
            <a:prstGeom prst="teardrop">
              <a:avLst>
                <a:gd name="adj" fmla="val 183333"/>
              </a:avLst>
            </a:prstGeom>
            <a:solidFill>
              <a:srgbClr val="FF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rot="6381699">
              <a:off x="9067798" y="4305301"/>
              <a:ext cx="704850" cy="742950"/>
            </a:xfrm>
            <a:prstGeom prst="teardrop">
              <a:avLst>
                <a:gd name="adj" fmla="val 183333"/>
              </a:avLst>
            </a:prstGeom>
            <a:solidFill>
              <a:srgbClr val="FF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rot="2566130">
              <a:off x="8801101" y="5010149"/>
              <a:ext cx="704850" cy="742950"/>
            </a:xfrm>
            <a:prstGeom prst="teardrop">
              <a:avLst>
                <a:gd name="adj" fmla="val 183333"/>
              </a:avLst>
            </a:prstGeom>
            <a:solidFill>
              <a:srgbClr val="FF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9525000" y="4895850"/>
              <a:ext cx="742950" cy="533400"/>
            </a:xfrm>
            <a:prstGeom prst="star6">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496301" y="3264103"/>
            <a:ext cx="2095499" cy="1936549"/>
            <a:chOff x="8801101" y="4235653"/>
            <a:chExt cx="2095499" cy="1936549"/>
          </a:xfrm>
          <a:solidFill>
            <a:srgbClr val="3333CC"/>
          </a:solidFill>
        </p:grpSpPr>
        <p:sp>
          <p:nvSpPr>
            <p:cNvPr id="29" name="Teardrop 28"/>
            <p:cNvSpPr/>
            <p:nvPr/>
          </p:nvSpPr>
          <p:spPr>
            <a:xfrm rot="10110087">
              <a:off x="9810102" y="4235653"/>
              <a:ext cx="704850" cy="85384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14358141">
              <a:off x="10172700" y="4991099"/>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18157589">
              <a:off x="9563101" y="5448302"/>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6381699">
              <a:off x="9067798" y="4305301"/>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p:cNvSpPr/>
            <p:nvPr/>
          </p:nvSpPr>
          <p:spPr>
            <a:xfrm rot="2566130">
              <a:off x="8801101" y="5010149"/>
              <a:ext cx="704850" cy="742950"/>
            </a:xfrm>
            <a:prstGeom prst="teardrop">
              <a:avLst>
                <a:gd name="adj" fmla="val 183333"/>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9525000" y="4895850"/>
              <a:ext cx="742950" cy="533400"/>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0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5" name="Up Arrow 4"/>
          <p:cNvSpPr/>
          <p:nvPr/>
        </p:nvSpPr>
        <p:spPr>
          <a:xfrm>
            <a:off x="4150787" y="1322615"/>
            <a:ext cx="3999892" cy="1306286"/>
          </a:xfrm>
          <a:prstGeom prst="upArrow">
            <a:avLst>
              <a:gd name="adj1" fmla="val 83451"/>
              <a:gd name="adj2" fmla="val 61250"/>
            </a:avLst>
          </a:prstGeom>
          <a:solidFill>
            <a:srgbClr val="00B0F0"/>
          </a:solidFill>
          <a:ln w="5715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FFFF00"/>
                </a:solidFill>
                <a:latin typeface="NikoshBAN" panose="02000000000000000000" pitchFamily="2" charset="0"/>
                <a:cs typeface="NikoshBAN" panose="02000000000000000000" pitchFamily="2" charset="0"/>
              </a:rPr>
              <a:t>বাড়ির কাজ</a:t>
            </a:r>
            <a:endParaRPr lang="en-US" sz="1100" dirty="0">
              <a:solidFill>
                <a:srgbClr val="FFFF00"/>
              </a:solidFill>
            </a:endParaRPr>
          </a:p>
        </p:txBody>
      </p:sp>
      <p:sp>
        <p:nvSpPr>
          <p:cNvPr id="2" name="TextBox 1"/>
          <p:cNvSpPr txBox="1"/>
          <p:nvPr/>
        </p:nvSpPr>
        <p:spPr>
          <a:xfrm>
            <a:off x="1915885" y="3170465"/>
            <a:ext cx="8927444" cy="830997"/>
          </a:xfrm>
          <a:prstGeom prst="rect">
            <a:avLst/>
          </a:prstGeom>
          <a:noFill/>
        </p:spPr>
        <p:txBody>
          <a:bodyPr wrap="none" rtlCol="0">
            <a:spAutoFit/>
          </a:bodyPr>
          <a:lstStyle/>
          <a:p>
            <a:r>
              <a:rPr lang="bn-IN" sz="4800" dirty="0" smtClean="0">
                <a:solidFill>
                  <a:prstClr val="white"/>
                </a:solidFill>
                <a:latin typeface="NikoshBAN" panose="02000000000000000000" pitchFamily="2" charset="0"/>
                <a:cs typeface="NikoshBAN" panose="02000000000000000000" pitchFamily="2" charset="0"/>
              </a:rPr>
              <a:t>দেবী দুর্গা সম্পর্কে একটি অনুচ্ছেদ লিখে আনবে।</a:t>
            </a:r>
            <a:endParaRPr lang="en-US" sz="2800" dirty="0">
              <a:solidFill>
                <a:prstClr val="white"/>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62" y="5067300"/>
            <a:ext cx="2044411" cy="133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014" y="5052060"/>
            <a:ext cx="1890626" cy="13335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88" y="5082540"/>
            <a:ext cx="2143022" cy="13335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858" y="5083926"/>
            <a:ext cx="3206808" cy="1333500"/>
          </a:xfrm>
          <a:prstGeom prst="rect">
            <a:avLst/>
          </a:prstGeom>
        </p:spPr>
      </p:pic>
    </p:spTree>
    <p:extLst>
      <p:ext uri="{BB962C8B-B14F-4D97-AF65-F5344CB8AC3E}">
        <p14:creationId xmlns:p14="http://schemas.microsoft.com/office/powerpoint/2010/main" val="24661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9FF33"/>
            </a:gs>
            <a:gs pos="100000">
              <a:srgbClr val="99FF33"/>
            </a:gs>
          </a:gsLst>
          <a:lin ang="5400000" scaled="1"/>
        </a:gradFill>
        <a:effectLst/>
      </p:bgPr>
    </p:bg>
    <p:spTree>
      <p:nvGrpSpPr>
        <p:cNvPr id="1" name=""/>
        <p:cNvGrpSpPr/>
        <p:nvPr/>
      </p:nvGrpSpPr>
      <p:grpSpPr>
        <a:xfrm>
          <a:off x="0" y="0"/>
          <a:ext cx="0" cy="0"/>
          <a:chOff x="0" y="0"/>
          <a:chExt cx="0" cy="0"/>
        </a:xfrm>
      </p:grpSpPr>
      <p:sp>
        <p:nvSpPr>
          <p:cNvPr id="4" name="32-Point Star 3"/>
          <p:cNvSpPr/>
          <p:nvPr/>
        </p:nvSpPr>
        <p:spPr>
          <a:xfrm>
            <a:off x="76358" y="524438"/>
            <a:ext cx="11954278" cy="5763095"/>
          </a:xfrm>
          <a:prstGeom prst="star32">
            <a:avLst>
              <a:gd name="adj" fmla="val 42925"/>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3900" b="1" dirty="0" smtClean="0">
                <a:solidFill>
                  <a:srgbClr val="ED7D31">
                    <a:lumMod val="20000"/>
                    <a:lumOff val="80000"/>
                  </a:srgbClr>
                </a:solidFill>
                <a:latin typeface="NikoshBAN" pitchFamily="2" charset="0"/>
                <a:cs typeface="NikoshBAN" pitchFamily="2" charset="0"/>
              </a:rPr>
              <a:t>ধন্যবাদ</a:t>
            </a:r>
            <a:endParaRPr lang="en-US" sz="23900" b="1" dirty="0">
              <a:solidFill>
                <a:srgbClr val="ED7D31">
                  <a:lumMod val="20000"/>
                  <a:lumOff val="80000"/>
                </a:srgbClr>
              </a:solidFill>
              <a:latin typeface="NikoshBAN" pitchFamily="2" charset="0"/>
              <a:cs typeface="NikoshBAN" pitchFamily="2" charset="0"/>
            </a:endParaRPr>
          </a:p>
        </p:txBody>
      </p:sp>
    </p:spTree>
    <p:extLst>
      <p:ext uri="{BB962C8B-B14F-4D97-AF65-F5344CB8AC3E}">
        <p14:creationId xmlns:p14="http://schemas.microsoft.com/office/powerpoint/2010/main" val="13308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540" t="-420" r="57812" b="-294"/>
          <a:stretch/>
        </p:blipFill>
        <p:spPr>
          <a:xfrm flipH="1">
            <a:off x="7850003" y="1982810"/>
            <a:ext cx="3686175" cy="3843339"/>
          </a:xfrm>
          <a:prstGeom prst="roundRect">
            <a:avLst>
              <a:gd name="adj" fmla="val 11111"/>
            </a:avLst>
          </a:prstGeom>
          <a:ln w="190500" cap="rnd">
            <a:solidFill>
              <a:srgbClr val="FFFF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ounded Rectangle 6"/>
          <p:cNvSpPr/>
          <p:nvPr/>
        </p:nvSpPr>
        <p:spPr>
          <a:xfrm>
            <a:off x="759593" y="1877786"/>
            <a:ext cx="6128085" cy="3623855"/>
          </a:xfrm>
          <a:prstGeom prst="roundRect">
            <a:avLst>
              <a:gd name="adj" fmla="val 15114"/>
            </a:avLst>
          </a:prstGeom>
          <a:ln w="133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লিটন কুমার সরকার</a:t>
            </a:r>
          </a:p>
          <a:p>
            <a:r>
              <a:rPr lang="bn-IN" sz="4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a:t>
            </a:r>
            <a:r>
              <a:rPr lang="bn-IN"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endParaRPr lang="bn-IN" sz="4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5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ইসলামপুর সর</a:t>
            </a:r>
            <a:r>
              <a:rPr lang="en-US" sz="5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5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a:t>
            </a:r>
            <a:r>
              <a:rPr lang="en-US" sz="5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5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বিদ্যালয়</a:t>
            </a:r>
          </a:p>
          <a:p>
            <a:r>
              <a:rPr lang="bn-IN" sz="4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ধামরাই, ঢাকা</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079" y="1983104"/>
            <a:ext cx="533399" cy="3565079"/>
          </a:xfrm>
          <a:prstGeom prst="rect">
            <a:avLst/>
          </a:prstGeom>
        </p:spPr>
      </p:pic>
      <p:sp>
        <p:nvSpPr>
          <p:cNvPr id="11" name="TextBox 10"/>
          <p:cNvSpPr txBox="1"/>
          <p:nvPr/>
        </p:nvSpPr>
        <p:spPr>
          <a:xfrm>
            <a:off x="4015741" y="468631"/>
            <a:ext cx="5189219" cy="1446550"/>
          </a:xfrm>
          <a:prstGeom prst="rect">
            <a:avLst/>
          </a:prstGeom>
          <a:noFill/>
        </p:spPr>
        <p:txBody>
          <a:bodyPr wrap="square" rtlCol="0">
            <a:spAutoFit/>
          </a:bodyPr>
          <a:lstStyle/>
          <a:p>
            <a:r>
              <a:rPr lang="bn-IN" sz="8800" b="1" dirty="0" smtClean="0">
                <a:ln w="76200" cmpd="dbl">
                  <a:solidFill>
                    <a:srgbClr val="FFFF00"/>
                  </a:solidFill>
                  <a:prstDash val="solid"/>
                  <a:bevel/>
                </a:ln>
                <a:solidFill>
                  <a:srgbClr val="00B0F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a:t>
            </a:r>
            <a:r>
              <a:rPr lang="bn-IN" sz="66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ক্ষক পরিচিতি</a:t>
            </a:r>
            <a:endParaRPr lang="en-US" sz="11600" b="1" dirty="0">
              <a:ln w="76200" cmpd="dbl">
                <a:solidFill>
                  <a:srgbClr val="FF0000"/>
                </a:solidFill>
                <a:prstDash val="solid"/>
                <a:bevel/>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231" y="3059468"/>
            <a:ext cx="1267298" cy="1183922"/>
          </a:xfrm>
          <a:prstGeom prst="rect">
            <a:avLst/>
          </a:prstGeom>
        </p:spPr>
      </p:pic>
    </p:spTree>
    <p:extLst>
      <p:ext uri="{BB962C8B-B14F-4D97-AF65-F5344CB8AC3E}">
        <p14:creationId xmlns:p14="http://schemas.microsoft.com/office/powerpoint/2010/main" val="27428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2500"/>
                            </p:stCondLst>
                            <p:childTnLst>
                              <p:par>
                                <p:cTn id="17" presetID="2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4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4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400" accel="50000" fill="hold">
                                          <p:stCondLst>
                                            <p:cond delay="400"/>
                                          </p:stCondLst>
                                        </p:cTn>
                                        <p:tgtEl>
                                          <p:spTgt spid="13"/>
                                        </p:tgtEl>
                                        <p:attrNameLst>
                                          <p:attrName>ppt_w</p:attrName>
                                        </p:attrNameLst>
                                      </p:cBhvr>
                                      <p:tavLst>
                                        <p:tav tm="0">
                                          <p:val>
                                            <p:strVal val="#ppt_w*.05"/>
                                          </p:val>
                                        </p:tav>
                                        <p:tav tm="100000">
                                          <p:val>
                                            <p:strVal val="#ppt_w"/>
                                          </p:val>
                                        </p:tav>
                                      </p:tavLst>
                                    </p:anim>
                                    <p:anim calcmode="lin" valueType="num">
                                      <p:cBhvr>
                                        <p:cTn id="22" dur="800" fill="hold"/>
                                        <p:tgtEl>
                                          <p:spTgt spid="13"/>
                                        </p:tgtEl>
                                        <p:attrNameLst>
                                          <p:attrName>ppt_h</p:attrName>
                                        </p:attrNameLst>
                                      </p:cBhvr>
                                      <p:tavLst>
                                        <p:tav tm="0">
                                          <p:val>
                                            <p:strVal val="#ppt_h"/>
                                          </p:val>
                                        </p:tav>
                                        <p:tav tm="100000">
                                          <p:val>
                                            <p:strVal val="#ppt_h"/>
                                          </p:val>
                                        </p:tav>
                                      </p:tavLst>
                                    </p:anim>
                                    <p:anim calcmode="lin" valueType="num">
                                      <p:cBhvr>
                                        <p:cTn id="23" dur="4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4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400" accel="50000" fill="hold">
                                          <p:stCondLst>
                                            <p:cond delay="400"/>
                                          </p:stCondLst>
                                        </p:cTn>
                                        <p:tgtEl>
                                          <p:spTgt spid="13"/>
                                        </p:tgtEl>
                                        <p:attrNameLst>
                                          <p:attrName>ppt_y</p:attrName>
                                        </p:attrNameLst>
                                      </p:cBhvr>
                                      <p:tavLst>
                                        <p:tav tm="0">
                                          <p:val>
                                            <p:strVal val="#ppt_y+.1"/>
                                          </p:val>
                                        </p:tav>
                                        <p:tav tm="100000">
                                          <p:val>
                                            <p:strVal val="#ppt_y"/>
                                          </p:val>
                                        </p:tav>
                                      </p:tavLst>
                                    </p:anim>
                                    <p:animEffect transition="in" filter="fade">
                                      <p:cBhvr>
                                        <p:cTn id="26" dur="800" decel="50000">
                                          <p:stCondLst>
                                            <p:cond delay="0"/>
                                          </p:stCondLst>
                                        </p:cTn>
                                        <p:tgtEl>
                                          <p:spTgt spid="13"/>
                                        </p:tgtEl>
                                      </p:cBhvr>
                                    </p:animEffect>
                                  </p:childTnLst>
                                </p:cTn>
                              </p:par>
                            </p:childTnLst>
                          </p:cTn>
                        </p:par>
                        <p:par>
                          <p:cTn id="27" fill="hold">
                            <p:stCondLst>
                              <p:cond delay="33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Quad Arrow Callout 3"/>
          <p:cNvSpPr/>
          <p:nvPr/>
        </p:nvSpPr>
        <p:spPr>
          <a:xfrm>
            <a:off x="6858000" y="411480"/>
            <a:ext cx="4892040" cy="1874520"/>
          </a:xfrm>
          <a:prstGeom prst="quadArrowCallout">
            <a:avLst>
              <a:gd name="adj1" fmla="val 37398"/>
              <a:gd name="adj2" fmla="val 42092"/>
              <a:gd name="adj3" fmla="val 7908"/>
              <a:gd name="adj4" fmla="val 63046"/>
            </a:avLst>
          </a:prstGeom>
          <a:solidFill>
            <a:srgbClr val="FFC0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5400" b="1" dirty="0" smtClean="0">
                <a:ln w="76200" cmpd="dbl">
                  <a:solidFill>
                    <a:srgbClr val="33CC33"/>
                  </a:solidFill>
                  <a:prstDash val="solid"/>
                  <a:bevel/>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r>
              <a:rPr lang="bn-IN" sz="5400" dirty="0" smtClean="0">
                <a:ln>
                  <a:solidFill>
                    <a:srgbClr val="33CC33"/>
                  </a:solidFill>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a:t>
            </a:r>
            <a:r>
              <a:rPr lang="bn-IN" sz="54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পরিচিতি</a:t>
            </a:r>
            <a:endParaRPr lang="en-US" sz="5400" b="1" dirty="0">
              <a:ln w="76200" cmpd="dbl">
                <a:solidFill>
                  <a:srgbClr val="FF0000"/>
                </a:solidFill>
                <a:prstDash val="solid"/>
                <a:bevel/>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 name="Cube 5"/>
          <p:cNvSpPr/>
          <p:nvPr/>
        </p:nvSpPr>
        <p:spPr>
          <a:xfrm>
            <a:off x="1173480" y="2530879"/>
            <a:ext cx="8610600" cy="2819400"/>
          </a:xfrm>
          <a:prstGeom prst="cube">
            <a:avLst>
              <a:gd name="adj" fmla="val 3378"/>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4800" b="1" dirty="0" smtClean="0">
                <a:solidFill>
                  <a:srgbClr val="FF0000"/>
                </a:solidFill>
                <a:latin typeface="NikoshBAN" pitchFamily="2" charset="0"/>
                <a:cs typeface="NikoshBAN" pitchFamily="2" charset="0"/>
              </a:rPr>
              <a:t>বিষয়ঃ </a:t>
            </a:r>
            <a:r>
              <a:rPr lang="bn-IN" sz="4800" b="1" dirty="0">
                <a:solidFill>
                  <a:srgbClr val="FF0000"/>
                </a:solidFill>
                <a:latin typeface="NikoshBAN" pitchFamily="2" charset="0"/>
                <a:cs typeface="NikoshBAN" pitchFamily="2" charset="0"/>
              </a:rPr>
              <a:t>হিন্দু ধর্ম ও নৈতিক </a:t>
            </a:r>
            <a:r>
              <a:rPr lang="bn-IN" sz="4800" b="1" dirty="0" smtClean="0">
                <a:solidFill>
                  <a:srgbClr val="FF0000"/>
                </a:solidFill>
                <a:latin typeface="NikoshBAN" pitchFamily="2" charset="0"/>
                <a:cs typeface="NikoshBAN" pitchFamily="2" charset="0"/>
              </a:rPr>
              <a:t>শিক্ষা</a:t>
            </a:r>
            <a:endParaRPr lang="bn-IN" sz="4800" b="1" dirty="0">
              <a:solidFill>
                <a:srgbClr val="FF0000"/>
              </a:solidFill>
              <a:latin typeface="NikoshBAN" pitchFamily="2" charset="0"/>
              <a:cs typeface="NikoshBAN" pitchFamily="2" charset="0"/>
            </a:endParaRPr>
          </a:p>
          <a:p>
            <a:pPr algn="ctr">
              <a:defRPr/>
            </a:pPr>
            <a:r>
              <a:rPr lang="bn-IN" sz="4800" b="1" dirty="0" smtClean="0">
                <a:solidFill>
                  <a:srgbClr val="FF0000"/>
                </a:solidFill>
                <a:latin typeface="NikoshBAN" pitchFamily="2" charset="0"/>
                <a:cs typeface="NikoshBAN" pitchFamily="2" charset="0"/>
              </a:rPr>
              <a:t> </a:t>
            </a:r>
            <a:r>
              <a:rPr lang="bn-IN" sz="4800" b="1" dirty="0" smtClean="0">
                <a:solidFill>
                  <a:prstClr val="black"/>
                </a:solidFill>
                <a:latin typeface="NikoshBAN" pitchFamily="2" charset="0"/>
                <a:cs typeface="NikoshBAN" pitchFamily="2" charset="0"/>
              </a:rPr>
              <a:t>শ্রেণিঃচতুর্থ, অধ্যায়ঃদ্বিতীয়</a:t>
            </a:r>
            <a:endParaRPr lang="bn-IN" sz="4800" b="1" dirty="0">
              <a:solidFill>
                <a:prstClr val="black"/>
              </a:solidFill>
              <a:latin typeface="NikoshBAN" pitchFamily="2" charset="0"/>
              <a:cs typeface="NikoshBAN" pitchFamily="2" charset="0"/>
            </a:endParaRPr>
          </a:p>
          <a:p>
            <a:pPr algn="ctr">
              <a:defRPr/>
            </a:pPr>
            <a:r>
              <a:rPr lang="bn-IN" sz="4800" b="1" dirty="0" smtClean="0">
                <a:solidFill>
                  <a:prstClr val="black"/>
                </a:solidFill>
                <a:latin typeface="NikoshBAN" pitchFamily="2" charset="0"/>
                <a:cs typeface="NikoshBAN" pitchFamily="2" charset="0"/>
              </a:rPr>
              <a:t>মূলপাঠঃদেব-দেবী ও পূজা, </a:t>
            </a:r>
            <a:r>
              <a:rPr lang="bn-IN" sz="4800" b="1" dirty="0" smtClean="0">
                <a:solidFill>
                  <a:prstClr val="black">
                    <a:lumMod val="95000"/>
                    <a:lumOff val="5000"/>
                  </a:prstClr>
                </a:solidFill>
                <a:latin typeface="NikoshBAN" pitchFamily="2" charset="0"/>
                <a:cs typeface="NikoshBAN" pitchFamily="2" charset="0"/>
              </a:rPr>
              <a:t>পাঠ্যাংশঃদুর্গা</a:t>
            </a:r>
            <a:r>
              <a:rPr lang="bn-IN" sz="4400" b="1" dirty="0" smtClean="0">
                <a:solidFill>
                  <a:srgbClr val="C00000"/>
                </a:solidFill>
                <a:latin typeface="NikoshBAN" pitchFamily="2" charset="0"/>
                <a:cs typeface="NikoshBAN" pitchFamily="2" charset="0"/>
              </a:rPr>
              <a:t> </a:t>
            </a:r>
            <a:endParaRPr lang="en-US" sz="44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24329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grpSp>
        <p:nvGrpSpPr>
          <p:cNvPr id="2" name="Group 1"/>
          <p:cNvGrpSpPr/>
          <p:nvPr/>
        </p:nvGrpSpPr>
        <p:grpSpPr>
          <a:xfrm>
            <a:off x="1205038" y="959571"/>
            <a:ext cx="9854864" cy="1149565"/>
            <a:chOff x="666195" y="1697078"/>
            <a:chExt cx="9854864" cy="1149565"/>
          </a:xfrm>
        </p:grpSpPr>
        <p:sp>
          <p:nvSpPr>
            <p:cNvPr id="8" name="Diamond 7"/>
            <p:cNvSpPr/>
            <p:nvPr/>
          </p:nvSpPr>
          <p:spPr>
            <a:xfrm>
              <a:off x="666195" y="1713414"/>
              <a:ext cx="1995350" cy="1095102"/>
            </a:xfrm>
            <a:prstGeom prst="diamond">
              <a:avLst/>
            </a:prstGeom>
            <a:solidFill>
              <a:srgbClr val="003366"/>
            </a:solidFill>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22998" y="1830980"/>
              <a:ext cx="834389" cy="1015663"/>
            </a:xfrm>
            <a:prstGeom prst="rect">
              <a:avLst/>
            </a:prstGeom>
            <a:noFill/>
          </p:spPr>
          <p:txBody>
            <a:bodyPr wrap="square" rtlCol="0">
              <a:spAutoFit/>
            </a:bodyPr>
            <a:lstStyle/>
            <a:p>
              <a:r>
                <a:rPr lang="bn-IN" sz="6000" dirty="0" smtClean="0">
                  <a:ln w="0">
                    <a:solidFill>
                      <a:srgbClr val="99FF33"/>
                    </a:solidFill>
                  </a:ln>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endParaRPr lang="en-US" sz="6000" b="1" dirty="0">
                <a:ln w="0">
                  <a:solidFill>
                    <a:srgbClr val="99FF33"/>
                  </a:solidFill>
                </a:ln>
                <a:solidFill>
                  <a:srgbClr val="FFFF66"/>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0" name="Diamond 9"/>
            <p:cNvSpPr/>
            <p:nvPr/>
          </p:nvSpPr>
          <p:spPr>
            <a:xfrm>
              <a:off x="2631086" y="1702524"/>
              <a:ext cx="1995350" cy="1095102"/>
            </a:xfrm>
            <a:prstGeom prst="diamond">
              <a:avLst/>
            </a:prstGeom>
            <a:solidFill>
              <a:srgbClr val="003366"/>
            </a:solidFill>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3187889" y="1820090"/>
              <a:ext cx="834389" cy="1015663"/>
            </a:xfrm>
            <a:prstGeom prst="rect">
              <a:avLst/>
            </a:prstGeom>
            <a:noFill/>
          </p:spPr>
          <p:txBody>
            <a:bodyPr wrap="square" rtlCol="0">
              <a:spAutoFit/>
            </a:bodyPr>
            <a:lstStyle/>
            <a:p>
              <a:r>
                <a:rPr lang="bn-IN" sz="6000" dirty="0" smtClean="0">
                  <a:ln w="0">
                    <a:solidFill>
                      <a:srgbClr val="99FF33"/>
                    </a:solidFill>
                  </a:ln>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endParaRPr lang="en-US" sz="6000" dirty="0">
                <a:ln w="0">
                  <a:solidFill>
                    <a:srgbClr val="99FF33"/>
                  </a:solidFill>
                </a:ln>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Diamond 11"/>
            <p:cNvSpPr/>
            <p:nvPr/>
          </p:nvSpPr>
          <p:spPr>
            <a:xfrm>
              <a:off x="4579632" y="1707964"/>
              <a:ext cx="1995350" cy="1095102"/>
            </a:xfrm>
            <a:prstGeom prst="diamond">
              <a:avLst/>
            </a:prstGeom>
            <a:solidFill>
              <a:srgbClr val="003366"/>
            </a:solidFill>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6435" y="1825530"/>
              <a:ext cx="834389" cy="1015663"/>
            </a:xfrm>
            <a:prstGeom prst="rect">
              <a:avLst/>
            </a:prstGeom>
            <a:noFill/>
          </p:spPr>
          <p:txBody>
            <a:bodyPr wrap="square" rtlCol="0">
              <a:spAutoFit/>
            </a:bodyPr>
            <a:lstStyle/>
            <a:p>
              <a:r>
                <a:rPr lang="bn-IN" sz="6000" dirty="0">
                  <a:ln w="0"/>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endParaRPr lang="en-US" sz="6000" b="1" dirty="0">
                <a:ln w="76200" cmpd="dbl">
                  <a:solidFill>
                    <a:srgbClr val="99FF33"/>
                  </a:solidFill>
                  <a:prstDash val="solid"/>
                  <a:bevel/>
                </a:ln>
                <a:solidFill>
                  <a:srgbClr val="FFFF66"/>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4" name="Diamond 13"/>
            <p:cNvSpPr/>
            <p:nvPr/>
          </p:nvSpPr>
          <p:spPr>
            <a:xfrm>
              <a:off x="6511841" y="1697078"/>
              <a:ext cx="1995350" cy="1095102"/>
            </a:xfrm>
            <a:prstGeom prst="diamond">
              <a:avLst/>
            </a:prstGeom>
            <a:solidFill>
              <a:srgbClr val="003366"/>
            </a:solidFill>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68644" y="1814644"/>
              <a:ext cx="834389" cy="1015663"/>
            </a:xfrm>
            <a:prstGeom prst="rect">
              <a:avLst/>
            </a:prstGeom>
            <a:noFill/>
          </p:spPr>
          <p:txBody>
            <a:bodyPr wrap="square" rtlCol="0">
              <a:spAutoFit/>
            </a:bodyPr>
            <a:lstStyle/>
            <a:p>
              <a:r>
                <a:rPr lang="bn-IN" sz="6000" dirty="0" smtClean="0">
                  <a:ln w="0"/>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a:t>
              </a:r>
              <a:endParaRPr lang="en-US" sz="6000" dirty="0">
                <a:ln w="0"/>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Diamond 15"/>
            <p:cNvSpPr/>
            <p:nvPr/>
          </p:nvSpPr>
          <p:spPr>
            <a:xfrm>
              <a:off x="8525709" y="1702522"/>
              <a:ext cx="1995350" cy="1095102"/>
            </a:xfrm>
            <a:prstGeom prst="diamond">
              <a:avLst/>
            </a:prstGeom>
            <a:solidFill>
              <a:srgbClr val="003366"/>
            </a:solidFill>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82512" y="1820088"/>
              <a:ext cx="834389" cy="1015663"/>
            </a:xfrm>
            <a:prstGeom prst="rect">
              <a:avLst/>
            </a:prstGeom>
            <a:noFill/>
          </p:spPr>
          <p:txBody>
            <a:bodyPr wrap="square" rtlCol="0">
              <a:spAutoFit/>
            </a:bodyPr>
            <a:lstStyle/>
            <a:p>
              <a:r>
                <a:rPr lang="bn-IN" sz="6000" dirty="0" smtClean="0">
                  <a:ln w="0"/>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endParaRPr lang="en-US" sz="6000" dirty="0">
                <a:ln w="0"/>
                <a:solidFill>
                  <a:srgbClr val="FFFF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18" name="Rectangle 17"/>
          <p:cNvSpPr/>
          <p:nvPr/>
        </p:nvSpPr>
        <p:spPr>
          <a:xfrm>
            <a:off x="1303913" y="2420489"/>
            <a:ext cx="9617528" cy="3215540"/>
          </a:xfrm>
          <a:prstGeom prst="rect">
            <a:avLst/>
          </a:prstGeom>
          <a:solidFill>
            <a:srgbClr val="CCFF66"/>
          </a:solid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400" b="1" dirty="0" smtClean="0">
                <a:solidFill>
                  <a:schemeClr val="tx1"/>
                </a:solidFill>
                <a:latin typeface="NikoshBAN" panose="02000000000000000000" pitchFamily="2" charset="0"/>
                <a:cs typeface="NikoshBAN" panose="02000000000000000000" pitchFamily="2" charset="0"/>
              </a:rPr>
              <a:t>১। ব্রহ্মা</a:t>
            </a:r>
            <a:r>
              <a:rPr lang="bn-IN" sz="4400" b="1" dirty="0">
                <a:solidFill>
                  <a:schemeClr val="tx1"/>
                </a:solidFill>
                <a:latin typeface="NikoshBAN" panose="02000000000000000000" pitchFamily="2" charset="0"/>
                <a:cs typeface="NikoshBAN" panose="02000000000000000000" pitchFamily="2" charset="0"/>
              </a:rPr>
              <a:t>, বিষ্ণু, </a:t>
            </a:r>
            <a:r>
              <a:rPr lang="bn-IN" sz="4400" b="1" dirty="0" smtClean="0">
                <a:solidFill>
                  <a:schemeClr val="tx1"/>
                </a:solidFill>
                <a:latin typeface="NikoshBAN" panose="02000000000000000000" pitchFamily="2" charset="0"/>
                <a:cs typeface="NikoshBAN" panose="02000000000000000000" pitchFamily="2" charset="0"/>
              </a:rPr>
              <a:t>শিব ও দুর্গার পরিচয় দিতে পারবে।</a:t>
            </a:r>
          </a:p>
          <a:p>
            <a:pPr algn="just"/>
            <a:r>
              <a:rPr lang="bn-IN" sz="4400" b="1" dirty="0" smtClean="0">
                <a:solidFill>
                  <a:schemeClr val="tx1"/>
                </a:solidFill>
                <a:latin typeface="NikoshBAN" panose="02000000000000000000" pitchFamily="2" charset="0"/>
                <a:cs typeface="NikoshBAN" panose="02000000000000000000" pitchFamily="2" charset="0"/>
              </a:rPr>
              <a:t>২। ব্রহ্মা</a:t>
            </a:r>
            <a:r>
              <a:rPr lang="bn-IN" sz="4400" b="1" dirty="0">
                <a:solidFill>
                  <a:schemeClr val="tx1"/>
                </a:solidFill>
                <a:latin typeface="NikoshBAN" panose="02000000000000000000" pitchFamily="2" charset="0"/>
                <a:cs typeface="NikoshBAN" panose="02000000000000000000" pitchFamily="2" charset="0"/>
              </a:rPr>
              <a:t>, বিষ্ণু, শিব ও </a:t>
            </a:r>
            <a:r>
              <a:rPr lang="bn-IN" sz="4400" b="1" dirty="0" smtClean="0">
                <a:solidFill>
                  <a:schemeClr val="tx1"/>
                </a:solidFill>
                <a:latin typeface="NikoshBAN" panose="02000000000000000000" pitchFamily="2" charset="0"/>
                <a:cs typeface="NikoshBAN" panose="02000000000000000000" pitchFamily="2" charset="0"/>
              </a:rPr>
              <a:t>দুর্গার পূজা, পূজার ফল বর্ণনা</a:t>
            </a:r>
          </a:p>
          <a:p>
            <a:pPr algn="just"/>
            <a:r>
              <a:rPr lang="bn-IN" sz="4400" b="1" dirty="0">
                <a:solidFill>
                  <a:schemeClr val="tx1"/>
                </a:solidFill>
                <a:latin typeface="NikoshBAN" panose="02000000000000000000" pitchFamily="2" charset="0"/>
                <a:cs typeface="NikoshBAN" panose="02000000000000000000" pitchFamily="2" charset="0"/>
              </a:rPr>
              <a:t> </a:t>
            </a:r>
            <a:r>
              <a:rPr lang="bn-IN" sz="4400" b="1" dirty="0" smtClean="0">
                <a:solidFill>
                  <a:schemeClr val="tx1"/>
                </a:solidFill>
                <a:latin typeface="NikoshBAN" panose="02000000000000000000" pitchFamily="2" charset="0"/>
                <a:cs typeface="NikoshBAN" panose="02000000000000000000" pitchFamily="2" charset="0"/>
              </a:rPr>
              <a:t>   করতে পারবে।</a:t>
            </a:r>
          </a:p>
          <a:p>
            <a:pPr algn="just"/>
            <a:r>
              <a:rPr lang="bn-IN" sz="4400" b="1" dirty="0" smtClean="0">
                <a:solidFill>
                  <a:schemeClr val="tx1"/>
                </a:solidFill>
                <a:latin typeface="NikoshBAN" panose="02000000000000000000" pitchFamily="2" charset="0"/>
                <a:cs typeface="NikoshBAN" panose="02000000000000000000" pitchFamily="2" charset="0"/>
              </a:rPr>
              <a:t>৩। পূজায় নিজের করণীয় সম্পর্কে ব্যাখ্যা দিতে পারবে।</a:t>
            </a:r>
            <a:endParaRPr lang="en-US" sz="4400" dirty="0">
              <a:solidFill>
                <a:schemeClr val="tx1"/>
              </a:solidFill>
            </a:endParaRPr>
          </a:p>
        </p:txBody>
      </p:sp>
    </p:spTree>
    <p:extLst>
      <p:ext uri="{BB962C8B-B14F-4D97-AF65-F5344CB8AC3E}">
        <p14:creationId xmlns:p14="http://schemas.microsoft.com/office/powerpoint/2010/main" val="6751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FF00"/>
            </a:gs>
            <a:gs pos="0">
              <a:srgbClr val="FFFF00"/>
            </a:gs>
            <a:gs pos="100000">
              <a:srgbClr val="0000FF"/>
            </a:gs>
          </a:gsLst>
          <a:path path="circle">
            <a:fillToRect r="100000" b="100000"/>
          </a:path>
        </a:gradFill>
        <a:effectLst/>
      </p:bgPr>
    </p:bg>
    <p:spTree>
      <p:nvGrpSpPr>
        <p:cNvPr id="1" name=""/>
        <p:cNvGrpSpPr/>
        <p:nvPr/>
      </p:nvGrpSpPr>
      <p:grpSpPr>
        <a:xfrm>
          <a:off x="0" y="0"/>
          <a:ext cx="0" cy="0"/>
          <a:chOff x="0" y="0"/>
          <a:chExt cx="0" cy="0"/>
        </a:xfrm>
      </p:grpSpPr>
      <p:sp>
        <p:nvSpPr>
          <p:cNvPr id="12" name="TextBox 11"/>
          <p:cNvSpPr txBox="1"/>
          <p:nvPr/>
        </p:nvSpPr>
        <p:spPr>
          <a:xfrm>
            <a:off x="849481" y="1981025"/>
            <a:ext cx="5234125" cy="923330"/>
          </a:xfrm>
          <a:prstGeom prst="rect">
            <a:avLst/>
          </a:prstGeom>
          <a:noFill/>
          <a:ln w="57150">
            <a:solidFill>
              <a:srgbClr val="0000FF"/>
            </a:solidFill>
          </a:ln>
        </p:spPr>
        <p:txBody>
          <a:bodyPr wrap="none" rtlCol="0">
            <a:spAutoFit/>
          </a:bodyPr>
          <a:lstStyle/>
          <a:p>
            <a:r>
              <a:rPr lang="bn-IN" sz="5400" b="1" dirty="0" smtClean="0">
                <a:solidFill>
                  <a:srgbClr val="FFFF00"/>
                </a:solidFill>
                <a:latin typeface="NikoshBAN" panose="02000000000000000000" pitchFamily="2" charset="0"/>
                <a:cs typeface="NikoshBAN" panose="02000000000000000000" pitchFamily="2" charset="0"/>
              </a:rPr>
              <a:t>চলো একটা কাহিনী শুনি</a:t>
            </a:r>
            <a:endParaRPr lang="en-US" sz="5400" b="1" dirty="0">
              <a:solidFill>
                <a:srgbClr val="FFFF00"/>
              </a:solidFill>
              <a:latin typeface="NikoshBAN" panose="02000000000000000000" pitchFamily="2" charset="0"/>
              <a:cs typeface="NikoshBAN" panose="02000000000000000000" pitchFamily="2" charset="0"/>
            </a:endParaRPr>
          </a:p>
        </p:txBody>
      </p:sp>
      <p:sp>
        <p:nvSpPr>
          <p:cNvPr id="13" name="Smiley Face 12"/>
          <p:cNvSpPr/>
          <p:nvPr/>
        </p:nvSpPr>
        <p:spPr>
          <a:xfrm>
            <a:off x="6421942" y="1041277"/>
            <a:ext cx="2133600" cy="2400300"/>
          </a:xfrm>
          <a:prstGeom prst="smileyFace">
            <a:avLst>
              <a:gd name="adj" fmla="val 4653"/>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p:cNvSpPr/>
          <p:nvPr/>
        </p:nvSpPr>
        <p:spPr>
          <a:xfrm rot="16436070">
            <a:off x="6786260" y="1502101"/>
            <a:ext cx="729542" cy="428477"/>
          </a:xfrm>
          <a:prstGeom prst="chord">
            <a:avLst>
              <a:gd name="adj1" fmla="val 7333021"/>
              <a:gd name="adj2" fmla="val 14166282"/>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16436070" flipH="1">
            <a:off x="6789294" y="1750634"/>
            <a:ext cx="697458" cy="471010"/>
          </a:xfrm>
          <a:prstGeom prst="chord">
            <a:avLst>
              <a:gd name="adj1" fmla="val 7333021"/>
              <a:gd name="adj2" fmla="val 14166282"/>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p:cNvSpPr/>
          <p:nvPr/>
        </p:nvSpPr>
        <p:spPr>
          <a:xfrm rot="16436070">
            <a:off x="7485067" y="1476083"/>
            <a:ext cx="729542" cy="428477"/>
          </a:xfrm>
          <a:prstGeom prst="chord">
            <a:avLst>
              <a:gd name="adj1" fmla="val 7333021"/>
              <a:gd name="adj2" fmla="val 14166282"/>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16"/>
          <p:cNvSpPr/>
          <p:nvPr/>
        </p:nvSpPr>
        <p:spPr>
          <a:xfrm rot="16436070" flipH="1">
            <a:off x="7488100" y="1758069"/>
            <a:ext cx="697458" cy="471010"/>
          </a:xfrm>
          <a:prstGeom prst="chord">
            <a:avLst>
              <a:gd name="adj1" fmla="val 7333021"/>
              <a:gd name="adj2" fmla="val 14166282"/>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rot="245329">
            <a:off x="7020608" y="2483930"/>
            <a:ext cx="1010521" cy="741218"/>
            <a:chOff x="2562394" y="1166916"/>
            <a:chExt cx="849216" cy="840644"/>
          </a:xfrm>
        </p:grpSpPr>
        <p:sp>
          <p:nvSpPr>
            <p:cNvPr id="19" name="Moon 18"/>
            <p:cNvSpPr/>
            <p:nvPr/>
          </p:nvSpPr>
          <p:spPr>
            <a:xfrm rot="16008666">
              <a:off x="2751949" y="1347899"/>
              <a:ext cx="470106" cy="849216"/>
            </a:xfrm>
            <a:prstGeom prst="moon">
              <a:avLst>
                <a:gd name="adj" fmla="val 7863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15820342">
              <a:off x="2591772" y="1191456"/>
              <a:ext cx="773906" cy="724826"/>
            </a:xfrm>
            <a:prstGeom prst="chord">
              <a:avLst>
                <a:gd name="adj1" fmla="val 6916671"/>
                <a:gd name="adj2" fmla="val 15140214"/>
              </a:avLst>
            </a:prstGeom>
            <a:solidFill>
              <a:schemeClr val="tx1">
                <a:lumMod val="75000"/>
                <a:lumOff val="2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15948318">
              <a:off x="2874595" y="1631079"/>
              <a:ext cx="225716" cy="397210"/>
            </a:xfrm>
            <a:prstGeom prst="moon">
              <a:avLst>
                <a:gd name="adj" fmla="val 875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Isosceles Triangle 21"/>
          <p:cNvSpPr/>
          <p:nvPr/>
        </p:nvSpPr>
        <p:spPr>
          <a:xfrm>
            <a:off x="7183477" y="2135027"/>
            <a:ext cx="591015" cy="535258"/>
          </a:xfrm>
          <a:prstGeom prst="triangle">
            <a:avLst/>
          </a:prstGeom>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193708" y="667657"/>
            <a:ext cx="2660005" cy="1669599"/>
          </a:xfrm>
          <a:custGeom>
            <a:avLst/>
            <a:gdLst>
              <a:gd name="connsiteX0" fmla="*/ 1803662 w 2535420"/>
              <a:gd name="connsiteY0" fmla="*/ 551543 h 1669599"/>
              <a:gd name="connsiteX1" fmla="*/ 1731091 w 2535420"/>
              <a:gd name="connsiteY1" fmla="*/ 493486 h 1669599"/>
              <a:gd name="connsiteX2" fmla="*/ 1542405 w 2535420"/>
              <a:gd name="connsiteY2" fmla="*/ 493486 h 1669599"/>
              <a:gd name="connsiteX3" fmla="*/ 1397262 w 2535420"/>
              <a:gd name="connsiteY3" fmla="*/ 580572 h 1669599"/>
              <a:gd name="connsiteX4" fmla="*/ 1339205 w 2535420"/>
              <a:gd name="connsiteY4" fmla="*/ 595086 h 1669599"/>
              <a:gd name="connsiteX5" fmla="*/ 1295662 w 2535420"/>
              <a:gd name="connsiteY5" fmla="*/ 609600 h 1669599"/>
              <a:gd name="connsiteX6" fmla="*/ 1223091 w 2535420"/>
              <a:gd name="connsiteY6" fmla="*/ 667657 h 1669599"/>
              <a:gd name="connsiteX7" fmla="*/ 1136005 w 2535420"/>
              <a:gd name="connsiteY7" fmla="*/ 725714 h 1669599"/>
              <a:gd name="connsiteX8" fmla="*/ 1092462 w 2535420"/>
              <a:gd name="connsiteY8" fmla="*/ 769257 h 1669599"/>
              <a:gd name="connsiteX9" fmla="*/ 1048920 w 2535420"/>
              <a:gd name="connsiteY9" fmla="*/ 783772 h 1669599"/>
              <a:gd name="connsiteX10" fmla="*/ 831205 w 2535420"/>
              <a:gd name="connsiteY10" fmla="*/ 812800 h 1669599"/>
              <a:gd name="connsiteX11" fmla="*/ 758634 w 2535420"/>
              <a:gd name="connsiteY11" fmla="*/ 827314 h 1669599"/>
              <a:gd name="connsiteX12" fmla="*/ 715091 w 2535420"/>
              <a:gd name="connsiteY12" fmla="*/ 856343 h 1669599"/>
              <a:gd name="connsiteX13" fmla="*/ 613491 w 2535420"/>
              <a:gd name="connsiteY13" fmla="*/ 870857 h 1669599"/>
              <a:gd name="connsiteX14" fmla="*/ 540920 w 2535420"/>
              <a:gd name="connsiteY14" fmla="*/ 1059543 h 1669599"/>
              <a:gd name="connsiteX15" fmla="*/ 511891 w 2535420"/>
              <a:gd name="connsiteY15" fmla="*/ 1117600 h 1669599"/>
              <a:gd name="connsiteX16" fmla="*/ 424805 w 2535420"/>
              <a:gd name="connsiteY16" fmla="*/ 1204686 h 1669599"/>
              <a:gd name="connsiteX17" fmla="*/ 381262 w 2535420"/>
              <a:gd name="connsiteY17" fmla="*/ 1248229 h 1669599"/>
              <a:gd name="connsiteX18" fmla="*/ 352234 w 2535420"/>
              <a:gd name="connsiteY18" fmla="*/ 1291772 h 1669599"/>
              <a:gd name="connsiteX19" fmla="*/ 308691 w 2535420"/>
              <a:gd name="connsiteY19" fmla="*/ 1378857 h 1669599"/>
              <a:gd name="connsiteX20" fmla="*/ 265148 w 2535420"/>
              <a:gd name="connsiteY20" fmla="*/ 1407886 h 1669599"/>
              <a:gd name="connsiteX21" fmla="*/ 192577 w 2535420"/>
              <a:gd name="connsiteY21" fmla="*/ 1480457 h 1669599"/>
              <a:gd name="connsiteX22" fmla="*/ 105491 w 2535420"/>
              <a:gd name="connsiteY22" fmla="*/ 1465943 h 1669599"/>
              <a:gd name="connsiteX23" fmla="*/ 61948 w 2535420"/>
              <a:gd name="connsiteY23" fmla="*/ 1422400 h 1669599"/>
              <a:gd name="connsiteX24" fmla="*/ 47434 w 2535420"/>
              <a:gd name="connsiteY24" fmla="*/ 1378857 h 1669599"/>
              <a:gd name="connsiteX25" fmla="*/ 18405 w 2535420"/>
              <a:gd name="connsiteY25" fmla="*/ 1335314 h 1669599"/>
              <a:gd name="connsiteX26" fmla="*/ 18405 w 2535420"/>
              <a:gd name="connsiteY26" fmla="*/ 1190172 h 1669599"/>
              <a:gd name="connsiteX27" fmla="*/ 120005 w 2535420"/>
              <a:gd name="connsiteY27" fmla="*/ 1175657 h 1669599"/>
              <a:gd name="connsiteX28" fmla="*/ 149034 w 2535420"/>
              <a:gd name="connsiteY28" fmla="*/ 1132114 h 1669599"/>
              <a:gd name="connsiteX29" fmla="*/ 178062 w 2535420"/>
              <a:gd name="connsiteY29" fmla="*/ 740229 h 1669599"/>
              <a:gd name="connsiteX30" fmla="*/ 207091 w 2535420"/>
              <a:gd name="connsiteY30" fmla="*/ 653143 h 1669599"/>
              <a:gd name="connsiteX31" fmla="*/ 221605 w 2535420"/>
              <a:gd name="connsiteY31" fmla="*/ 551543 h 1669599"/>
              <a:gd name="connsiteX32" fmla="*/ 279662 w 2535420"/>
              <a:gd name="connsiteY32" fmla="*/ 464457 h 1669599"/>
              <a:gd name="connsiteX33" fmla="*/ 308691 w 2535420"/>
              <a:gd name="connsiteY33" fmla="*/ 406400 h 1669599"/>
              <a:gd name="connsiteX34" fmla="*/ 352234 w 2535420"/>
              <a:gd name="connsiteY34" fmla="*/ 362857 h 1669599"/>
              <a:gd name="connsiteX35" fmla="*/ 395777 w 2535420"/>
              <a:gd name="connsiteY35" fmla="*/ 304800 h 1669599"/>
              <a:gd name="connsiteX36" fmla="*/ 482862 w 2535420"/>
              <a:gd name="connsiteY36" fmla="*/ 261257 h 1669599"/>
              <a:gd name="connsiteX37" fmla="*/ 555434 w 2535420"/>
              <a:gd name="connsiteY37" fmla="*/ 188686 h 1669599"/>
              <a:gd name="connsiteX38" fmla="*/ 613491 w 2535420"/>
              <a:gd name="connsiteY38" fmla="*/ 145143 h 1669599"/>
              <a:gd name="connsiteX39" fmla="*/ 816691 w 2535420"/>
              <a:gd name="connsiteY39" fmla="*/ 29029 h 1669599"/>
              <a:gd name="connsiteX40" fmla="*/ 918291 w 2535420"/>
              <a:gd name="connsiteY40" fmla="*/ 0 h 1669599"/>
              <a:gd name="connsiteX41" fmla="*/ 990862 w 2535420"/>
              <a:gd name="connsiteY41" fmla="*/ 43543 h 1669599"/>
              <a:gd name="connsiteX42" fmla="*/ 1281148 w 2535420"/>
              <a:gd name="connsiteY42" fmla="*/ 72572 h 1669599"/>
              <a:gd name="connsiteX43" fmla="*/ 1339205 w 2535420"/>
              <a:gd name="connsiteY43" fmla="*/ 87086 h 1669599"/>
              <a:gd name="connsiteX44" fmla="*/ 1382748 w 2535420"/>
              <a:gd name="connsiteY44" fmla="*/ 130629 h 1669599"/>
              <a:gd name="connsiteX45" fmla="*/ 1411777 w 2535420"/>
              <a:gd name="connsiteY45" fmla="*/ 217714 h 1669599"/>
              <a:gd name="connsiteX46" fmla="*/ 1426291 w 2535420"/>
              <a:gd name="connsiteY46" fmla="*/ 362857 h 1669599"/>
              <a:gd name="connsiteX47" fmla="*/ 1469834 w 2535420"/>
              <a:gd name="connsiteY47" fmla="*/ 290286 h 1669599"/>
              <a:gd name="connsiteX48" fmla="*/ 1484348 w 2535420"/>
              <a:gd name="connsiteY48" fmla="*/ 246743 h 1669599"/>
              <a:gd name="connsiteX49" fmla="*/ 1498862 w 2535420"/>
              <a:gd name="connsiteY49" fmla="*/ 159657 h 1669599"/>
              <a:gd name="connsiteX50" fmla="*/ 1542405 w 2535420"/>
              <a:gd name="connsiteY50" fmla="*/ 145143 h 1669599"/>
              <a:gd name="connsiteX51" fmla="*/ 1832691 w 2535420"/>
              <a:gd name="connsiteY51" fmla="*/ 159657 h 1669599"/>
              <a:gd name="connsiteX52" fmla="*/ 1890748 w 2535420"/>
              <a:gd name="connsiteY52" fmla="*/ 174172 h 1669599"/>
              <a:gd name="connsiteX53" fmla="*/ 1977834 w 2535420"/>
              <a:gd name="connsiteY53" fmla="*/ 203200 h 1669599"/>
              <a:gd name="connsiteX54" fmla="*/ 2021377 w 2535420"/>
              <a:gd name="connsiteY54" fmla="*/ 362857 h 1669599"/>
              <a:gd name="connsiteX55" fmla="*/ 2035891 w 2535420"/>
              <a:gd name="connsiteY55" fmla="*/ 420914 h 1669599"/>
              <a:gd name="connsiteX56" fmla="*/ 2050405 w 2535420"/>
              <a:gd name="connsiteY56" fmla="*/ 464457 h 1669599"/>
              <a:gd name="connsiteX57" fmla="*/ 2064920 w 2535420"/>
              <a:gd name="connsiteY57" fmla="*/ 609600 h 1669599"/>
              <a:gd name="connsiteX58" fmla="*/ 2108462 w 2535420"/>
              <a:gd name="connsiteY58" fmla="*/ 740229 h 1669599"/>
              <a:gd name="connsiteX59" fmla="*/ 2122977 w 2535420"/>
              <a:gd name="connsiteY59" fmla="*/ 798286 h 1669599"/>
              <a:gd name="connsiteX60" fmla="*/ 2137491 w 2535420"/>
              <a:gd name="connsiteY60" fmla="*/ 841829 h 1669599"/>
              <a:gd name="connsiteX61" fmla="*/ 2166520 w 2535420"/>
              <a:gd name="connsiteY61" fmla="*/ 1001486 h 1669599"/>
              <a:gd name="connsiteX62" fmla="*/ 2210062 w 2535420"/>
              <a:gd name="connsiteY62" fmla="*/ 1146629 h 1669599"/>
              <a:gd name="connsiteX63" fmla="*/ 2253605 w 2535420"/>
              <a:gd name="connsiteY63" fmla="*/ 1248229 h 1669599"/>
              <a:gd name="connsiteX64" fmla="*/ 2297148 w 2535420"/>
              <a:gd name="connsiteY64" fmla="*/ 1291772 h 1669599"/>
              <a:gd name="connsiteX65" fmla="*/ 2369720 w 2535420"/>
              <a:gd name="connsiteY65" fmla="*/ 1378857 h 1669599"/>
              <a:gd name="connsiteX66" fmla="*/ 2456805 w 2535420"/>
              <a:gd name="connsiteY66" fmla="*/ 1524000 h 1669599"/>
              <a:gd name="connsiteX67" fmla="*/ 2500348 w 2535420"/>
              <a:gd name="connsiteY67" fmla="*/ 1553029 h 1669599"/>
              <a:gd name="connsiteX68" fmla="*/ 2514862 w 2535420"/>
              <a:gd name="connsiteY68" fmla="*/ 1669143 h 1669599"/>
              <a:gd name="connsiteX69" fmla="*/ 2471320 w 2535420"/>
              <a:gd name="connsiteY69" fmla="*/ 1625600 h 1669599"/>
              <a:gd name="connsiteX70" fmla="*/ 2427777 w 2535420"/>
              <a:gd name="connsiteY70" fmla="*/ 1611086 h 1669599"/>
              <a:gd name="connsiteX71" fmla="*/ 2413262 w 2535420"/>
              <a:gd name="connsiteY71" fmla="*/ 1567543 h 1669599"/>
              <a:gd name="connsiteX72" fmla="*/ 2326177 w 2535420"/>
              <a:gd name="connsiteY72" fmla="*/ 1509486 h 1669599"/>
              <a:gd name="connsiteX73" fmla="*/ 2282634 w 2535420"/>
              <a:gd name="connsiteY73" fmla="*/ 1465943 h 1669599"/>
              <a:gd name="connsiteX74" fmla="*/ 2239091 w 2535420"/>
              <a:gd name="connsiteY74" fmla="*/ 1451429 h 1669599"/>
              <a:gd name="connsiteX75" fmla="*/ 2137491 w 2535420"/>
              <a:gd name="connsiteY75" fmla="*/ 1320800 h 1669599"/>
              <a:gd name="connsiteX76" fmla="*/ 2108462 w 2535420"/>
              <a:gd name="connsiteY76" fmla="*/ 1262743 h 1669599"/>
              <a:gd name="connsiteX77" fmla="*/ 2050405 w 2535420"/>
              <a:gd name="connsiteY77" fmla="*/ 1219200 h 1669599"/>
              <a:gd name="connsiteX78" fmla="*/ 1948805 w 2535420"/>
              <a:gd name="connsiteY78" fmla="*/ 1132114 h 1669599"/>
              <a:gd name="connsiteX79" fmla="*/ 1934291 w 2535420"/>
              <a:gd name="connsiteY79" fmla="*/ 1088572 h 1669599"/>
              <a:gd name="connsiteX80" fmla="*/ 1919777 w 2535420"/>
              <a:gd name="connsiteY80" fmla="*/ 740229 h 1669599"/>
              <a:gd name="connsiteX81" fmla="*/ 1876234 w 2535420"/>
              <a:gd name="connsiteY81" fmla="*/ 711200 h 1669599"/>
              <a:gd name="connsiteX82" fmla="*/ 1789148 w 2535420"/>
              <a:gd name="connsiteY82" fmla="*/ 638629 h 1669599"/>
              <a:gd name="connsiteX83" fmla="*/ 1687548 w 2535420"/>
              <a:gd name="connsiteY83" fmla="*/ 508000 h 1669599"/>
              <a:gd name="connsiteX84" fmla="*/ 1658520 w 2535420"/>
              <a:gd name="connsiteY84" fmla="*/ 449943 h 1669599"/>
              <a:gd name="connsiteX85" fmla="*/ 1629491 w 2535420"/>
              <a:gd name="connsiteY85" fmla="*/ 406400 h 166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35420" h="1669599">
                <a:moveTo>
                  <a:pt x="1803662" y="551543"/>
                </a:moveTo>
                <a:cubicBezTo>
                  <a:pt x="1779472" y="532191"/>
                  <a:pt x="1757361" y="509905"/>
                  <a:pt x="1731091" y="493486"/>
                </a:cubicBezTo>
                <a:cubicBezTo>
                  <a:pt x="1677496" y="459989"/>
                  <a:pt x="1588123" y="488914"/>
                  <a:pt x="1542405" y="493486"/>
                </a:cubicBezTo>
                <a:cubicBezTo>
                  <a:pt x="1499000" y="522423"/>
                  <a:pt x="1448269" y="561444"/>
                  <a:pt x="1397262" y="580572"/>
                </a:cubicBezTo>
                <a:cubicBezTo>
                  <a:pt x="1378584" y="587576"/>
                  <a:pt x="1358385" y="589606"/>
                  <a:pt x="1339205" y="595086"/>
                </a:cubicBezTo>
                <a:cubicBezTo>
                  <a:pt x="1324494" y="599289"/>
                  <a:pt x="1310176" y="604762"/>
                  <a:pt x="1295662" y="609600"/>
                </a:cubicBezTo>
                <a:cubicBezTo>
                  <a:pt x="1242027" y="690055"/>
                  <a:pt x="1297322" y="626418"/>
                  <a:pt x="1223091" y="667657"/>
                </a:cubicBezTo>
                <a:cubicBezTo>
                  <a:pt x="1192593" y="684600"/>
                  <a:pt x="1160675" y="701044"/>
                  <a:pt x="1136005" y="725714"/>
                </a:cubicBezTo>
                <a:cubicBezTo>
                  <a:pt x="1121491" y="740228"/>
                  <a:pt x="1109541" y="757871"/>
                  <a:pt x="1092462" y="769257"/>
                </a:cubicBezTo>
                <a:cubicBezTo>
                  <a:pt x="1079732" y="777744"/>
                  <a:pt x="1063631" y="779569"/>
                  <a:pt x="1048920" y="783772"/>
                </a:cubicBezTo>
                <a:cubicBezTo>
                  <a:pt x="959174" y="809414"/>
                  <a:pt x="956736" y="801388"/>
                  <a:pt x="831205" y="812800"/>
                </a:cubicBezTo>
                <a:cubicBezTo>
                  <a:pt x="807015" y="817638"/>
                  <a:pt x="781733" y="818652"/>
                  <a:pt x="758634" y="827314"/>
                </a:cubicBezTo>
                <a:cubicBezTo>
                  <a:pt x="742301" y="833439"/>
                  <a:pt x="731799" y="851330"/>
                  <a:pt x="715091" y="856343"/>
                </a:cubicBezTo>
                <a:cubicBezTo>
                  <a:pt x="682323" y="866173"/>
                  <a:pt x="647358" y="866019"/>
                  <a:pt x="613491" y="870857"/>
                </a:cubicBezTo>
                <a:cubicBezTo>
                  <a:pt x="526809" y="957539"/>
                  <a:pt x="593807" y="874439"/>
                  <a:pt x="540920" y="1059543"/>
                </a:cubicBezTo>
                <a:cubicBezTo>
                  <a:pt x="534976" y="1080347"/>
                  <a:pt x="525407" y="1100705"/>
                  <a:pt x="511891" y="1117600"/>
                </a:cubicBezTo>
                <a:cubicBezTo>
                  <a:pt x="486245" y="1149657"/>
                  <a:pt x="453834" y="1175657"/>
                  <a:pt x="424805" y="1204686"/>
                </a:cubicBezTo>
                <a:cubicBezTo>
                  <a:pt x="410291" y="1219200"/>
                  <a:pt x="392648" y="1231150"/>
                  <a:pt x="381262" y="1248229"/>
                </a:cubicBezTo>
                <a:cubicBezTo>
                  <a:pt x="371586" y="1262743"/>
                  <a:pt x="360035" y="1276170"/>
                  <a:pt x="352234" y="1291772"/>
                </a:cubicBezTo>
                <a:cubicBezTo>
                  <a:pt x="328625" y="1338991"/>
                  <a:pt x="350287" y="1337261"/>
                  <a:pt x="308691" y="1378857"/>
                </a:cubicBezTo>
                <a:cubicBezTo>
                  <a:pt x="296356" y="1391192"/>
                  <a:pt x="279662" y="1398210"/>
                  <a:pt x="265148" y="1407886"/>
                </a:cubicBezTo>
                <a:cubicBezTo>
                  <a:pt x="249666" y="1431110"/>
                  <a:pt x="227413" y="1476586"/>
                  <a:pt x="192577" y="1480457"/>
                </a:cubicBezTo>
                <a:cubicBezTo>
                  <a:pt x="163328" y="1483707"/>
                  <a:pt x="134520" y="1470781"/>
                  <a:pt x="105491" y="1465943"/>
                </a:cubicBezTo>
                <a:cubicBezTo>
                  <a:pt x="90977" y="1451429"/>
                  <a:pt x="73334" y="1439479"/>
                  <a:pt x="61948" y="1422400"/>
                </a:cubicBezTo>
                <a:cubicBezTo>
                  <a:pt x="53461" y="1409670"/>
                  <a:pt x="54276" y="1392541"/>
                  <a:pt x="47434" y="1378857"/>
                </a:cubicBezTo>
                <a:cubicBezTo>
                  <a:pt x="39633" y="1363255"/>
                  <a:pt x="28081" y="1349828"/>
                  <a:pt x="18405" y="1335314"/>
                </a:cubicBezTo>
                <a:cubicBezTo>
                  <a:pt x="9433" y="1299426"/>
                  <a:pt x="-18094" y="1222109"/>
                  <a:pt x="18405" y="1190172"/>
                </a:cubicBezTo>
                <a:cubicBezTo>
                  <a:pt x="44151" y="1167644"/>
                  <a:pt x="86138" y="1180495"/>
                  <a:pt x="120005" y="1175657"/>
                </a:cubicBezTo>
                <a:cubicBezTo>
                  <a:pt x="129681" y="1161143"/>
                  <a:pt x="145111" y="1149111"/>
                  <a:pt x="149034" y="1132114"/>
                </a:cubicBezTo>
                <a:cubicBezTo>
                  <a:pt x="161836" y="1076637"/>
                  <a:pt x="177485" y="744656"/>
                  <a:pt x="178062" y="740229"/>
                </a:cubicBezTo>
                <a:cubicBezTo>
                  <a:pt x="182020" y="709887"/>
                  <a:pt x="207091" y="653143"/>
                  <a:pt x="207091" y="653143"/>
                </a:cubicBezTo>
                <a:cubicBezTo>
                  <a:pt x="211929" y="619276"/>
                  <a:pt x="209324" y="583473"/>
                  <a:pt x="221605" y="551543"/>
                </a:cubicBezTo>
                <a:cubicBezTo>
                  <a:pt x="234129" y="518980"/>
                  <a:pt x="264059" y="495662"/>
                  <a:pt x="279662" y="464457"/>
                </a:cubicBezTo>
                <a:cubicBezTo>
                  <a:pt x="289338" y="445105"/>
                  <a:pt x="296115" y="424006"/>
                  <a:pt x="308691" y="406400"/>
                </a:cubicBezTo>
                <a:cubicBezTo>
                  <a:pt x="320622" y="389697"/>
                  <a:pt x="338876" y="378442"/>
                  <a:pt x="352234" y="362857"/>
                </a:cubicBezTo>
                <a:cubicBezTo>
                  <a:pt x="367977" y="344490"/>
                  <a:pt x="376682" y="319652"/>
                  <a:pt x="395777" y="304800"/>
                </a:cubicBezTo>
                <a:cubicBezTo>
                  <a:pt x="421395" y="284875"/>
                  <a:pt x="456615" y="280346"/>
                  <a:pt x="482862" y="261257"/>
                </a:cubicBezTo>
                <a:cubicBezTo>
                  <a:pt x="510529" y="241135"/>
                  <a:pt x="529865" y="211414"/>
                  <a:pt x="555434" y="188686"/>
                </a:cubicBezTo>
                <a:cubicBezTo>
                  <a:pt x="573514" y="172615"/>
                  <a:pt x="593673" y="159015"/>
                  <a:pt x="613491" y="145143"/>
                </a:cubicBezTo>
                <a:cubicBezTo>
                  <a:pt x="671406" y="104603"/>
                  <a:pt x="750214" y="51189"/>
                  <a:pt x="816691" y="29029"/>
                </a:cubicBezTo>
                <a:cubicBezTo>
                  <a:pt x="879158" y="8206"/>
                  <a:pt x="845391" y="18225"/>
                  <a:pt x="918291" y="0"/>
                </a:cubicBezTo>
                <a:cubicBezTo>
                  <a:pt x="942481" y="14514"/>
                  <a:pt x="963199" y="38010"/>
                  <a:pt x="990862" y="43543"/>
                </a:cubicBezTo>
                <a:cubicBezTo>
                  <a:pt x="1086218" y="62614"/>
                  <a:pt x="1184654" y="60510"/>
                  <a:pt x="1281148" y="72572"/>
                </a:cubicBezTo>
                <a:cubicBezTo>
                  <a:pt x="1300942" y="75046"/>
                  <a:pt x="1319853" y="82248"/>
                  <a:pt x="1339205" y="87086"/>
                </a:cubicBezTo>
                <a:cubicBezTo>
                  <a:pt x="1353719" y="101600"/>
                  <a:pt x="1372779" y="112686"/>
                  <a:pt x="1382748" y="130629"/>
                </a:cubicBezTo>
                <a:cubicBezTo>
                  <a:pt x="1397608" y="157377"/>
                  <a:pt x="1411777" y="217714"/>
                  <a:pt x="1411777" y="217714"/>
                </a:cubicBezTo>
                <a:cubicBezTo>
                  <a:pt x="1416615" y="266095"/>
                  <a:pt x="1395917" y="324889"/>
                  <a:pt x="1426291" y="362857"/>
                </a:cubicBezTo>
                <a:cubicBezTo>
                  <a:pt x="1443914" y="384886"/>
                  <a:pt x="1457218" y="315518"/>
                  <a:pt x="1469834" y="290286"/>
                </a:cubicBezTo>
                <a:cubicBezTo>
                  <a:pt x="1476676" y="276602"/>
                  <a:pt x="1481029" y="261678"/>
                  <a:pt x="1484348" y="246743"/>
                </a:cubicBezTo>
                <a:cubicBezTo>
                  <a:pt x="1490732" y="218015"/>
                  <a:pt x="1484261" y="185209"/>
                  <a:pt x="1498862" y="159657"/>
                </a:cubicBezTo>
                <a:cubicBezTo>
                  <a:pt x="1506453" y="146373"/>
                  <a:pt x="1527891" y="149981"/>
                  <a:pt x="1542405" y="145143"/>
                </a:cubicBezTo>
                <a:cubicBezTo>
                  <a:pt x="1639167" y="149981"/>
                  <a:pt x="1736143" y="151611"/>
                  <a:pt x="1832691" y="159657"/>
                </a:cubicBezTo>
                <a:cubicBezTo>
                  <a:pt x="1852570" y="161314"/>
                  <a:pt x="1871641" y="168440"/>
                  <a:pt x="1890748" y="174172"/>
                </a:cubicBezTo>
                <a:cubicBezTo>
                  <a:pt x="1920056" y="182965"/>
                  <a:pt x="1977834" y="203200"/>
                  <a:pt x="1977834" y="203200"/>
                </a:cubicBezTo>
                <a:cubicBezTo>
                  <a:pt x="2004963" y="284590"/>
                  <a:pt x="1988639" y="231905"/>
                  <a:pt x="2021377" y="362857"/>
                </a:cubicBezTo>
                <a:cubicBezTo>
                  <a:pt x="2026215" y="382209"/>
                  <a:pt x="2029583" y="401990"/>
                  <a:pt x="2035891" y="420914"/>
                </a:cubicBezTo>
                <a:lnTo>
                  <a:pt x="2050405" y="464457"/>
                </a:lnTo>
                <a:cubicBezTo>
                  <a:pt x="2055243" y="512838"/>
                  <a:pt x="2058044" y="561466"/>
                  <a:pt x="2064920" y="609600"/>
                </a:cubicBezTo>
                <a:cubicBezTo>
                  <a:pt x="2073615" y="670467"/>
                  <a:pt x="2087879" y="678479"/>
                  <a:pt x="2108462" y="740229"/>
                </a:cubicBezTo>
                <a:cubicBezTo>
                  <a:pt x="2114770" y="759153"/>
                  <a:pt x="2117497" y="779106"/>
                  <a:pt x="2122977" y="798286"/>
                </a:cubicBezTo>
                <a:cubicBezTo>
                  <a:pt x="2127180" y="812997"/>
                  <a:pt x="2133780" y="826986"/>
                  <a:pt x="2137491" y="841829"/>
                </a:cubicBezTo>
                <a:cubicBezTo>
                  <a:pt x="2153054" y="904084"/>
                  <a:pt x="2153582" y="936799"/>
                  <a:pt x="2166520" y="1001486"/>
                </a:cubicBezTo>
                <a:cubicBezTo>
                  <a:pt x="2177488" y="1056325"/>
                  <a:pt x="2191549" y="1091090"/>
                  <a:pt x="2210062" y="1146629"/>
                </a:cubicBezTo>
                <a:cubicBezTo>
                  <a:pt x="2221905" y="1182159"/>
                  <a:pt x="2231189" y="1216847"/>
                  <a:pt x="2253605" y="1248229"/>
                </a:cubicBezTo>
                <a:cubicBezTo>
                  <a:pt x="2265536" y="1264932"/>
                  <a:pt x="2285217" y="1275069"/>
                  <a:pt x="2297148" y="1291772"/>
                </a:cubicBezTo>
                <a:cubicBezTo>
                  <a:pt x="2364111" y="1385519"/>
                  <a:pt x="2283881" y="1321632"/>
                  <a:pt x="2369720" y="1378857"/>
                </a:cubicBezTo>
                <a:cubicBezTo>
                  <a:pt x="2387196" y="1413809"/>
                  <a:pt x="2430532" y="1506485"/>
                  <a:pt x="2456805" y="1524000"/>
                </a:cubicBezTo>
                <a:lnTo>
                  <a:pt x="2500348" y="1553029"/>
                </a:lnTo>
                <a:cubicBezTo>
                  <a:pt x="2502573" y="1557479"/>
                  <a:pt x="2567562" y="1655968"/>
                  <a:pt x="2514862" y="1669143"/>
                </a:cubicBezTo>
                <a:cubicBezTo>
                  <a:pt x="2494949" y="1674121"/>
                  <a:pt x="2488399" y="1636986"/>
                  <a:pt x="2471320" y="1625600"/>
                </a:cubicBezTo>
                <a:cubicBezTo>
                  <a:pt x="2458590" y="1617113"/>
                  <a:pt x="2442291" y="1615924"/>
                  <a:pt x="2427777" y="1611086"/>
                </a:cubicBezTo>
                <a:cubicBezTo>
                  <a:pt x="2422939" y="1596572"/>
                  <a:pt x="2424080" y="1578361"/>
                  <a:pt x="2413262" y="1567543"/>
                </a:cubicBezTo>
                <a:cubicBezTo>
                  <a:pt x="2388593" y="1542874"/>
                  <a:pt x="2350846" y="1534155"/>
                  <a:pt x="2326177" y="1509486"/>
                </a:cubicBezTo>
                <a:cubicBezTo>
                  <a:pt x="2311663" y="1494972"/>
                  <a:pt x="2299713" y="1477329"/>
                  <a:pt x="2282634" y="1465943"/>
                </a:cubicBezTo>
                <a:cubicBezTo>
                  <a:pt x="2269904" y="1457456"/>
                  <a:pt x="2253605" y="1456267"/>
                  <a:pt x="2239091" y="1451429"/>
                </a:cubicBezTo>
                <a:cubicBezTo>
                  <a:pt x="2191306" y="1403644"/>
                  <a:pt x="2172214" y="1390245"/>
                  <a:pt x="2137491" y="1320800"/>
                </a:cubicBezTo>
                <a:cubicBezTo>
                  <a:pt x="2127815" y="1301448"/>
                  <a:pt x="2122543" y="1279171"/>
                  <a:pt x="2108462" y="1262743"/>
                </a:cubicBezTo>
                <a:cubicBezTo>
                  <a:pt x="2092719" y="1244376"/>
                  <a:pt x="2068610" y="1235130"/>
                  <a:pt x="2050405" y="1219200"/>
                </a:cubicBezTo>
                <a:cubicBezTo>
                  <a:pt x="1937778" y="1120651"/>
                  <a:pt x="2042040" y="1194271"/>
                  <a:pt x="1948805" y="1132114"/>
                </a:cubicBezTo>
                <a:cubicBezTo>
                  <a:pt x="1943967" y="1117600"/>
                  <a:pt x="1935421" y="1103829"/>
                  <a:pt x="1934291" y="1088572"/>
                </a:cubicBezTo>
                <a:cubicBezTo>
                  <a:pt x="1925706" y="972674"/>
                  <a:pt x="1937448" y="855093"/>
                  <a:pt x="1919777" y="740229"/>
                </a:cubicBezTo>
                <a:cubicBezTo>
                  <a:pt x="1917125" y="722988"/>
                  <a:pt x="1889635" y="722367"/>
                  <a:pt x="1876234" y="711200"/>
                </a:cubicBezTo>
                <a:cubicBezTo>
                  <a:pt x="1764486" y="618076"/>
                  <a:pt x="1897250" y="710695"/>
                  <a:pt x="1789148" y="638629"/>
                </a:cubicBezTo>
                <a:cubicBezTo>
                  <a:pt x="1719705" y="534464"/>
                  <a:pt x="1755761" y="576213"/>
                  <a:pt x="1687548" y="508000"/>
                </a:cubicBezTo>
                <a:cubicBezTo>
                  <a:pt x="1677872" y="488648"/>
                  <a:pt x="1669255" y="468729"/>
                  <a:pt x="1658520" y="449943"/>
                </a:cubicBezTo>
                <a:cubicBezTo>
                  <a:pt x="1649865" y="434797"/>
                  <a:pt x="1629491" y="406400"/>
                  <a:pt x="1629491" y="406400"/>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Durga Puja 2019 __ মহিষাসুর মর্দিনির আগমনি __ Ma _(720P_HD)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51314" y="2688772"/>
            <a:ext cx="609600" cy="609600"/>
          </a:xfrm>
          <a:prstGeom prst="rect">
            <a:avLst/>
          </a:prstGeom>
          <a:solidFill>
            <a:srgbClr val="0000FF"/>
          </a:solidFill>
          <a:ln w="38100">
            <a:solidFill>
              <a:srgbClr val="FF00FF"/>
            </a:solidFill>
          </a:ln>
        </p:spPr>
      </p:pic>
      <p:sp>
        <p:nvSpPr>
          <p:cNvPr id="5" name="TextBox 4"/>
          <p:cNvSpPr txBox="1"/>
          <p:nvPr/>
        </p:nvSpPr>
        <p:spPr>
          <a:xfrm>
            <a:off x="3331028" y="3886200"/>
            <a:ext cx="1322798" cy="369332"/>
          </a:xfrm>
          <a:prstGeom prst="rect">
            <a:avLst/>
          </a:prstGeom>
          <a:noFill/>
          <a:ln>
            <a:solidFill>
              <a:schemeClr val="accent1"/>
            </a:solidFill>
          </a:ln>
        </p:spPr>
        <p:txBody>
          <a:bodyPr wrap="none" rtlCol="0">
            <a:spAutoFit/>
          </a:bodyPr>
          <a:lstStyle/>
          <a:p>
            <a:r>
              <a:rPr lang="bn-IN" dirty="0" smtClean="0"/>
              <a:t>ভিডিও লিঙ্ক</a:t>
            </a:r>
            <a:endParaRPr lang="en-US" dirty="0"/>
          </a:p>
        </p:txBody>
      </p:sp>
      <p:sp>
        <p:nvSpPr>
          <p:cNvPr id="6" name="Rectangle 5"/>
          <p:cNvSpPr/>
          <p:nvPr/>
        </p:nvSpPr>
        <p:spPr>
          <a:xfrm>
            <a:off x="5056901" y="4006334"/>
            <a:ext cx="5115311" cy="369332"/>
          </a:xfrm>
          <a:prstGeom prst="rect">
            <a:avLst/>
          </a:prstGeom>
          <a:ln w="38100">
            <a:solidFill>
              <a:srgbClr val="FF00FF"/>
            </a:solidFill>
          </a:ln>
        </p:spPr>
        <p:txBody>
          <a:bodyPr wrap="none">
            <a:spAutoFit/>
          </a:bodyPr>
          <a:lstStyle/>
          <a:p>
            <a:r>
              <a:rPr lang="en-US" dirty="0"/>
              <a:t>https://www.youtube.com/watch?v=84u_POwOQn8</a:t>
            </a:r>
          </a:p>
        </p:txBody>
      </p:sp>
      <p:grpSp>
        <p:nvGrpSpPr>
          <p:cNvPr id="2" name="Group 1"/>
          <p:cNvGrpSpPr/>
          <p:nvPr/>
        </p:nvGrpSpPr>
        <p:grpSpPr>
          <a:xfrm>
            <a:off x="313714" y="5002874"/>
            <a:ext cx="11556341" cy="1610374"/>
            <a:chOff x="313714" y="4952999"/>
            <a:chExt cx="11556341" cy="1610374"/>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905" y="5124450"/>
              <a:ext cx="1428750" cy="13335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265" y="5109210"/>
              <a:ext cx="1428750" cy="133350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385" y="5109210"/>
              <a:ext cx="1428750" cy="133350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705" y="5093970"/>
              <a:ext cx="1080135" cy="1333500"/>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088" y="5139690"/>
              <a:ext cx="1000886" cy="133350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5225" y="5124450"/>
              <a:ext cx="1428750" cy="1333500"/>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3505" y="5124450"/>
              <a:ext cx="1428750" cy="13335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1305" y="5109210"/>
              <a:ext cx="1428750" cy="1333500"/>
            </a:xfrm>
            <a:prstGeom prst="rect">
              <a:avLst/>
            </a:prstGeom>
          </p:spPr>
        </p:pic>
        <p:sp>
          <p:nvSpPr>
            <p:cNvPr id="35" name="Freeform 34"/>
            <p:cNvSpPr/>
            <p:nvPr/>
          </p:nvSpPr>
          <p:spPr>
            <a:xfrm>
              <a:off x="1706034" y="5554234"/>
              <a:ext cx="444131" cy="1009139"/>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36" name="Freeform 35"/>
            <p:cNvSpPr/>
            <p:nvPr/>
          </p:nvSpPr>
          <p:spPr>
            <a:xfrm>
              <a:off x="3200401" y="497204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8" name="Freeform 37"/>
            <p:cNvSpPr/>
            <p:nvPr/>
          </p:nvSpPr>
          <p:spPr>
            <a:xfrm>
              <a:off x="4419601" y="5048249"/>
              <a:ext cx="133349" cy="169335"/>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39" name="Freeform 38"/>
            <p:cNvSpPr/>
            <p:nvPr/>
          </p:nvSpPr>
          <p:spPr>
            <a:xfrm>
              <a:off x="3581401" y="4952999"/>
              <a:ext cx="247649" cy="1487627"/>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0" name="Freeform 39"/>
            <p:cNvSpPr/>
            <p:nvPr/>
          </p:nvSpPr>
          <p:spPr>
            <a:xfrm>
              <a:off x="2252134" y="5376333"/>
              <a:ext cx="819149" cy="1009651"/>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1" name="Freeform 40"/>
            <p:cNvSpPr/>
            <p:nvPr/>
          </p:nvSpPr>
          <p:spPr>
            <a:xfrm>
              <a:off x="3602567" y="5029199"/>
              <a:ext cx="245533" cy="34501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2" name="Freeform 41"/>
            <p:cNvSpPr/>
            <p:nvPr/>
          </p:nvSpPr>
          <p:spPr>
            <a:xfrm>
              <a:off x="3170767" y="5657851"/>
              <a:ext cx="704851" cy="60748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43" name="Freeform 42"/>
            <p:cNvSpPr/>
            <p:nvPr/>
          </p:nvSpPr>
          <p:spPr>
            <a:xfrm>
              <a:off x="1966385" y="5223188"/>
              <a:ext cx="258906" cy="1323934"/>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4" name="Freeform 43"/>
            <p:cNvSpPr/>
            <p:nvPr/>
          </p:nvSpPr>
          <p:spPr>
            <a:xfrm>
              <a:off x="4711701" y="5410200"/>
              <a:ext cx="622299" cy="996951"/>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49" name="Freeform 48"/>
            <p:cNvSpPr/>
            <p:nvPr/>
          </p:nvSpPr>
          <p:spPr>
            <a:xfrm rot="17861084">
              <a:off x="844585" y="5352882"/>
              <a:ext cx="274555" cy="1336298"/>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67" name="Freeform 66"/>
            <p:cNvSpPr/>
            <p:nvPr/>
          </p:nvSpPr>
          <p:spPr>
            <a:xfrm>
              <a:off x="6544734" y="5591072"/>
              <a:ext cx="847916" cy="559950"/>
            </a:xfrm>
            <a:custGeom>
              <a:avLst/>
              <a:gdLst>
                <a:gd name="connsiteX0" fmla="*/ 604389 w 918169"/>
                <a:gd name="connsiteY0" fmla="*/ 910303 h 1186749"/>
                <a:gd name="connsiteX1" fmla="*/ 561859 w 918169"/>
                <a:gd name="connsiteY1" fmla="*/ 889038 h 1186749"/>
                <a:gd name="connsiteX2" fmla="*/ 498064 w 918169"/>
                <a:gd name="connsiteY2" fmla="*/ 846508 h 1186749"/>
                <a:gd name="connsiteX3" fmla="*/ 466166 w 918169"/>
                <a:gd name="connsiteY3" fmla="*/ 825242 h 1186749"/>
                <a:gd name="connsiteX4" fmla="*/ 434268 w 918169"/>
                <a:gd name="connsiteY4" fmla="*/ 814610 h 1186749"/>
                <a:gd name="connsiteX5" fmla="*/ 402371 w 918169"/>
                <a:gd name="connsiteY5" fmla="*/ 782712 h 1186749"/>
                <a:gd name="connsiteX6" fmla="*/ 370473 w 918169"/>
                <a:gd name="connsiteY6" fmla="*/ 772080 h 1186749"/>
                <a:gd name="connsiteX7" fmla="*/ 434268 w 918169"/>
                <a:gd name="connsiteY7" fmla="*/ 740182 h 1186749"/>
                <a:gd name="connsiteX8" fmla="*/ 381106 w 918169"/>
                <a:gd name="connsiteY8" fmla="*/ 697652 h 1186749"/>
                <a:gd name="connsiteX9" fmla="*/ 359840 w 918169"/>
                <a:gd name="connsiteY9" fmla="*/ 676387 h 1186749"/>
                <a:gd name="connsiteX10" fmla="*/ 306678 w 918169"/>
                <a:gd name="connsiteY10" fmla="*/ 633856 h 1186749"/>
                <a:gd name="connsiteX11" fmla="*/ 327943 w 918169"/>
                <a:gd name="connsiteY11" fmla="*/ 591326 h 1186749"/>
                <a:gd name="connsiteX12" fmla="*/ 264147 w 918169"/>
                <a:gd name="connsiteY12" fmla="*/ 548796 h 1186749"/>
                <a:gd name="connsiteX13" fmla="*/ 232250 w 918169"/>
                <a:gd name="connsiteY13" fmla="*/ 527531 h 1186749"/>
                <a:gd name="connsiteX14" fmla="*/ 210985 w 918169"/>
                <a:gd name="connsiteY14" fmla="*/ 463735 h 1186749"/>
                <a:gd name="connsiteX15" fmla="*/ 210985 w 918169"/>
                <a:gd name="connsiteY15" fmla="*/ 410573 h 1186749"/>
                <a:gd name="connsiteX16" fmla="*/ 179087 w 918169"/>
                <a:gd name="connsiteY16" fmla="*/ 336145 h 1186749"/>
                <a:gd name="connsiteX17" fmla="*/ 136557 w 918169"/>
                <a:gd name="connsiteY17" fmla="*/ 272349 h 1186749"/>
                <a:gd name="connsiteX18" fmla="*/ 125924 w 918169"/>
                <a:gd name="connsiteY18" fmla="*/ 240452 h 1186749"/>
                <a:gd name="connsiteX19" fmla="*/ 200352 w 918169"/>
                <a:gd name="connsiteY19" fmla="*/ 251084 h 1186749"/>
                <a:gd name="connsiteX20" fmla="*/ 179087 w 918169"/>
                <a:gd name="connsiteY20" fmla="*/ 197922 h 1186749"/>
                <a:gd name="connsiteX21" fmla="*/ 168454 w 918169"/>
                <a:gd name="connsiteY21" fmla="*/ 166024 h 1186749"/>
                <a:gd name="connsiteX22" fmla="*/ 115292 w 918169"/>
                <a:gd name="connsiteY22" fmla="*/ 102228 h 1186749"/>
                <a:gd name="connsiteX23" fmla="*/ 83394 w 918169"/>
                <a:gd name="connsiteY23" fmla="*/ 91596 h 1186749"/>
                <a:gd name="connsiteX24" fmla="*/ 30231 w 918169"/>
                <a:gd name="connsiteY24" fmla="*/ 27801 h 1186749"/>
                <a:gd name="connsiteX25" fmla="*/ 8966 w 918169"/>
                <a:gd name="connsiteY25" fmla="*/ 6535 h 1186749"/>
                <a:gd name="connsiteX26" fmla="*/ 51496 w 918169"/>
                <a:gd name="connsiteY26" fmla="*/ 17168 h 1186749"/>
                <a:gd name="connsiteX27" fmla="*/ 147189 w 918169"/>
                <a:gd name="connsiteY27" fmla="*/ 112861 h 1186749"/>
                <a:gd name="connsiteX28" fmla="*/ 147189 w 918169"/>
                <a:gd name="connsiteY28" fmla="*/ 112861 h 1186749"/>
                <a:gd name="connsiteX29" fmla="*/ 200352 w 918169"/>
                <a:gd name="connsiteY29" fmla="*/ 166024 h 1186749"/>
                <a:gd name="connsiteX30" fmla="*/ 232250 w 918169"/>
                <a:gd name="connsiteY30" fmla="*/ 197922 h 1186749"/>
                <a:gd name="connsiteX31" fmla="*/ 296045 w 918169"/>
                <a:gd name="connsiteY31" fmla="*/ 240452 h 1186749"/>
                <a:gd name="connsiteX32" fmla="*/ 327943 w 918169"/>
                <a:gd name="connsiteY32" fmla="*/ 282982 h 1186749"/>
                <a:gd name="connsiteX33" fmla="*/ 349208 w 918169"/>
                <a:gd name="connsiteY33" fmla="*/ 314880 h 1186749"/>
                <a:gd name="connsiteX34" fmla="*/ 381106 w 918169"/>
                <a:gd name="connsiteY34" fmla="*/ 325512 h 1186749"/>
                <a:gd name="connsiteX35" fmla="*/ 370473 w 918169"/>
                <a:gd name="connsiteY35" fmla="*/ 261717 h 1186749"/>
                <a:gd name="connsiteX36" fmla="*/ 381106 w 918169"/>
                <a:gd name="connsiteY36" fmla="*/ 240452 h 1186749"/>
                <a:gd name="connsiteX37" fmla="*/ 402371 w 918169"/>
                <a:gd name="connsiteY37" fmla="*/ 282982 h 1186749"/>
                <a:gd name="connsiteX38" fmla="*/ 423636 w 918169"/>
                <a:gd name="connsiteY38" fmla="*/ 314880 h 1186749"/>
                <a:gd name="connsiteX39" fmla="*/ 434268 w 918169"/>
                <a:gd name="connsiteY39" fmla="*/ 389308 h 1186749"/>
                <a:gd name="connsiteX40" fmla="*/ 444901 w 918169"/>
                <a:gd name="connsiteY40" fmla="*/ 421205 h 1186749"/>
                <a:gd name="connsiteX41" fmla="*/ 466166 w 918169"/>
                <a:gd name="connsiteY41" fmla="*/ 389308 h 1186749"/>
                <a:gd name="connsiteX42" fmla="*/ 498064 w 918169"/>
                <a:gd name="connsiteY42" fmla="*/ 325512 h 1186749"/>
                <a:gd name="connsiteX43" fmla="*/ 519329 w 918169"/>
                <a:gd name="connsiteY43" fmla="*/ 495633 h 1186749"/>
                <a:gd name="connsiteX44" fmla="*/ 529961 w 918169"/>
                <a:gd name="connsiteY44" fmla="*/ 527531 h 1186749"/>
                <a:gd name="connsiteX45" fmla="*/ 551227 w 918169"/>
                <a:gd name="connsiteY45" fmla="*/ 506266 h 1186749"/>
                <a:gd name="connsiteX46" fmla="*/ 561859 w 918169"/>
                <a:gd name="connsiteY46" fmla="*/ 506266 h 1186749"/>
                <a:gd name="connsiteX47" fmla="*/ 572492 w 918169"/>
                <a:gd name="connsiteY47" fmla="*/ 591326 h 1186749"/>
                <a:gd name="connsiteX48" fmla="*/ 593757 w 918169"/>
                <a:gd name="connsiteY48" fmla="*/ 559428 h 1186749"/>
                <a:gd name="connsiteX49" fmla="*/ 615022 w 918169"/>
                <a:gd name="connsiteY49" fmla="*/ 580694 h 1186749"/>
                <a:gd name="connsiteX50" fmla="*/ 625654 w 918169"/>
                <a:gd name="connsiteY50" fmla="*/ 687019 h 1186749"/>
                <a:gd name="connsiteX51" fmla="*/ 646920 w 918169"/>
                <a:gd name="connsiteY51" fmla="*/ 655122 h 1186749"/>
                <a:gd name="connsiteX52" fmla="*/ 636287 w 918169"/>
                <a:gd name="connsiteY52" fmla="*/ 750815 h 1186749"/>
                <a:gd name="connsiteX53" fmla="*/ 668185 w 918169"/>
                <a:gd name="connsiteY53" fmla="*/ 740182 h 1186749"/>
                <a:gd name="connsiteX54" fmla="*/ 700082 w 918169"/>
                <a:gd name="connsiteY54" fmla="*/ 718917 h 1186749"/>
                <a:gd name="connsiteX55" fmla="*/ 657552 w 918169"/>
                <a:gd name="connsiteY55" fmla="*/ 814610 h 1186749"/>
                <a:gd name="connsiteX56" fmla="*/ 636287 w 918169"/>
                <a:gd name="connsiteY56" fmla="*/ 878405 h 1186749"/>
                <a:gd name="connsiteX57" fmla="*/ 700082 w 918169"/>
                <a:gd name="connsiteY57" fmla="*/ 931568 h 1186749"/>
                <a:gd name="connsiteX58" fmla="*/ 721347 w 918169"/>
                <a:gd name="connsiteY58" fmla="*/ 963466 h 1186749"/>
                <a:gd name="connsiteX59" fmla="*/ 785143 w 918169"/>
                <a:gd name="connsiteY59" fmla="*/ 984731 h 1186749"/>
                <a:gd name="connsiteX60" fmla="*/ 817040 w 918169"/>
                <a:gd name="connsiteY60" fmla="*/ 1005996 h 1186749"/>
                <a:gd name="connsiteX61" fmla="*/ 827673 w 918169"/>
                <a:gd name="connsiteY61" fmla="*/ 1037894 h 1186749"/>
                <a:gd name="connsiteX62" fmla="*/ 891468 w 918169"/>
                <a:gd name="connsiteY62" fmla="*/ 1080424 h 1186749"/>
                <a:gd name="connsiteX63" fmla="*/ 902101 w 918169"/>
                <a:gd name="connsiteY63" fmla="*/ 1186749 h 1186749"/>
                <a:gd name="connsiteX64" fmla="*/ 838306 w 918169"/>
                <a:gd name="connsiteY64" fmla="*/ 1133587 h 1186749"/>
                <a:gd name="connsiteX65" fmla="*/ 774510 w 918169"/>
                <a:gd name="connsiteY65" fmla="*/ 1112322 h 1186749"/>
                <a:gd name="connsiteX66" fmla="*/ 753245 w 918169"/>
                <a:gd name="connsiteY66" fmla="*/ 1091056 h 1186749"/>
                <a:gd name="connsiteX67" fmla="*/ 721347 w 918169"/>
                <a:gd name="connsiteY67" fmla="*/ 1080424 h 1186749"/>
                <a:gd name="connsiteX68" fmla="*/ 668185 w 918169"/>
                <a:gd name="connsiteY68" fmla="*/ 1037894 h 1186749"/>
                <a:gd name="connsiteX69" fmla="*/ 625654 w 918169"/>
                <a:gd name="connsiteY69" fmla="*/ 974098 h 1186749"/>
                <a:gd name="connsiteX70" fmla="*/ 604389 w 918169"/>
                <a:gd name="connsiteY70" fmla="*/ 910303 h 11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18169" h="1186749">
                  <a:moveTo>
                    <a:pt x="604389" y="910303"/>
                  </a:moveTo>
                  <a:cubicBezTo>
                    <a:pt x="593757" y="896126"/>
                    <a:pt x="575450" y="897193"/>
                    <a:pt x="561859" y="889038"/>
                  </a:cubicBezTo>
                  <a:cubicBezTo>
                    <a:pt x="539944" y="875889"/>
                    <a:pt x="519329" y="860685"/>
                    <a:pt x="498064" y="846508"/>
                  </a:cubicBezTo>
                  <a:cubicBezTo>
                    <a:pt x="487431" y="839419"/>
                    <a:pt x="478289" y="829283"/>
                    <a:pt x="466166" y="825242"/>
                  </a:cubicBezTo>
                  <a:lnTo>
                    <a:pt x="434268" y="814610"/>
                  </a:lnTo>
                  <a:cubicBezTo>
                    <a:pt x="423636" y="803977"/>
                    <a:pt x="414882" y="791053"/>
                    <a:pt x="402371" y="782712"/>
                  </a:cubicBezTo>
                  <a:cubicBezTo>
                    <a:pt x="393046" y="776495"/>
                    <a:pt x="370473" y="783288"/>
                    <a:pt x="370473" y="772080"/>
                  </a:cubicBezTo>
                  <a:cubicBezTo>
                    <a:pt x="370473" y="758340"/>
                    <a:pt x="426403" y="742804"/>
                    <a:pt x="434268" y="740182"/>
                  </a:cubicBezTo>
                  <a:cubicBezTo>
                    <a:pt x="391915" y="676652"/>
                    <a:pt x="438168" y="731889"/>
                    <a:pt x="381106" y="697652"/>
                  </a:cubicBezTo>
                  <a:cubicBezTo>
                    <a:pt x="372510" y="692494"/>
                    <a:pt x="367668" y="682649"/>
                    <a:pt x="359840" y="676387"/>
                  </a:cubicBezTo>
                  <a:cubicBezTo>
                    <a:pt x="292788" y="622746"/>
                    <a:pt x="358014" y="685195"/>
                    <a:pt x="306678" y="633856"/>
                  </a:cubicBezTo>
                  <a:cubicBezTo>
                    <a:pt x="327942" y="626768"/>
                    <a:pt x="363385" y="626768"/>
                    <a:pt x="327943" y="591326"/>
                  </a:cubicBezTo>
                  <a:cubicBezTo>
                    <a:pt x="309871" y="573254"/>
                    <a:pt x="285412" y="562973"/>
                    <a:pt x="264147" y="548796"/>
                  </a:cubicBezTo>
                  <a:lnTo>
                    <a:pt x="232250" y="527531"/>
                  </a:lnTo>
                  <a:cubicBezTo>
                    <a:pt x="225162" y="506266"/>
                    <a:pt x="223419" y="482386"/>
                    <a:pt x="210985" y="463735"/>
                  </a:cubicBezTo>
                  <a:cubicBezTo>
                    <a:pt x="160348" y="387781"/>
                    <a:pt x="143660" y="393741"/>
                    <a:pt x="210985" y="410573"/>
                  </a:cubicBezTo>
                  <a:cubicBezTo>
                    <a:pt x="199985" y="377574"/>
                    <a:pt x="198795" y="368992"/>
                    <a:pt x="179087" y="336145"/>
                  </a:cubicBezTo>
                  <a:cubicBezTo>
                    <a:pt x="165938" y="314229"/>
                    <a:pt x="144639" y="296595"/>
                    <a:pt x="136557" y="272349"/>
                  </a:cubicBezTo>
                  <a:cubicBezTo>
                    <a:pt x="133013" y="261717"/>
                    <a:pt x="115292" y="243996"/>
                    <a:pt x="125924" y="240452"/>
                  </a:cubicBezTo>
                  <a:cubicBezTo>
                    <a:pt x="149699" y="232527"/>
                    <a:pt x="175543" y="247540"/>
                    <a:pt x="200352" y="251084"/>
                  </a:cubicBezTo>
                  <a:cubicBezTo>
                    <a:pt x="193264" y="233363"/>
                    <a:pt x="185789" y="215793"/>
                    <a:pt x="179087" y="197922"/>
                  </a:cubicBezTo>
                  <a:cubicBezTo>
                    <a:pt x="175152" y="187428"/>
                    <a:pt x="173466" y="176049"/>
                    <a:pt x="168454" y="166024"/>
                  </a:cubicBezTo>
                  <a:cubicBezTo>
                    <a:pt x="158647" y="146411"/>
                    <a:pt x="132928" y="113985"/>
                    <a:pt x="115292" y="102228"/>
                  </a:cubicBezTo>
                  <a:cubicBezTo>
                    <a:pt x="105967" y="96011"/>
                    <a:pt x="94027" y="95140"/>
                    <a:pt x="83394" y="91596"/>
                  </a:cubicBezTo>
                  <a:cubicBezTo>
                    <a:pt x="7629" y="15831"/>
                    <a:pt x="89438" y="101810"/>
                    <a:pt x="30231" y="27801"/>
                  </a:cubicBezTo>
                  <a:cubicBezTo>
                    <a:pt x="23969" y="19973"/>
                    <a:pt x="0" y="11018"/>
                    <a:pt x="8966" y="6535"/>
                  </a:cubicBezTo>
                  <a:cubicBezTo>
                    <a:pt x="22036" y="0"/>
                    <a:pt x="37319" y="13624"/>
                    <a:pt x="51496" y="17168"/>
                  </a:cubicBezTo>
                  <a:cubicBezTo>
                    <a:pt x="73337" y="82689"/>
                    <a:pt x="53163" y="42341"/>
                    <a:pt x="147189" y="112861"/>
                  </a:cubicBezTo>
                  <a:lnTo>
                    <a:pt x="147189" y="112861"/>
                  </a:lnTo>
                  <a:cubicBezTo>
                    <a:pt x="186175" y="171341"/>
                    <a:pt x="147189" y="121722"/>
                    <a:pt x="200352" y="166024"/>
                  </a:cubicBezTo>
                  <a:cubicBezTo>
                    <a:pt x="211904" y="175650"/>
                    <a:pt x="220381" y="188690"/>
                    <a:pt x="232250" y="197922"/>
                  </a:cubicBezTo>
                  <a:cubicBezTo>
                    <a:pt x="252424" y="213613"/>
                    <a:pt x="280710" y="220006"/>
                    <a:pt x="296045" y="240452"/>
                  </a:cubicBezTo>
                  <a:cubicBezTo>
                    <a:pt x="306678" y="254629"/>
                    <a:pt x="317643" y="268562"/>
                    <a:pt x="327943" y="282982"/>
                  </a:cubicBezTo>
                  <a:cubicBezTo>
                    <a:pt x="335371" y="293381"/>
                    <a:pt x="339229" y="306897"/>
                    <a:pt x="349208" y="314880"/>
                  </a:cubicBezTo>
                  <a:cubicBezTo>
                    <a:pt x="357960" y="321881"/>
                    <a:pt x="370473" y="321968"/>
                    <a:pt x="381106" y="325512"/>
                  </a:cubicBezTo>
                  <a:cubicBezTo>
                    <a:pt x="377562" y="304247"/>
                    <a:pt x="374701" y="282857"/>
                    <a:pt x="370473" y="261717"/>
                  </a:cubicBezTo>
                  <a:cubicBezTo>
                    <a:pt x="360675" y="212728"/>
                    <a:pt x="347266" y="206614"/>
                    <a:pt x="381106" y="240452"/>
                  </a:cubicBezTo>
                  <a:cubicBezTo>
                    <a:pt x="388194" y="254629"/>
                    <a:pt x="394507" y="269220"/>
                    <a:pt x="402371" y="282982"/>
                  </a:cubicBezTo>
                  <a:cubicBezTo>
                    <a:pt x="408711" y="294077"/>
                    <a:pt x="419964" y="302640"/>
                    <a:pt x="423636" y="314880"/>
                  </a:cubicBezTo>
                  <a:cubicBezTo>
                    <a:pt x="430837" y="338884"/>
                    <a:pt x="429353" y="364733"/>
                    <a:pt x="434268" y="389308"/>
                  </a:cubicBezTo>
                  <a:cubicBezTo>
                    <a:pt x="436466" y="400298"/>
                    <a:pt x="441357" y="410573"/>
                    <a:pt x="444901" y="421205"/>
                  </a:cubicBezTo>
                  <a:cubicBezTo>
                    <a:pt x="451989" y="410573"/>
                    <a:pt x="460451" y="400737"/>
                    <a:pt x="466166" y="389308"/>
                  </a:cubicBezTo>
                  <a:cubicBezTo>
                    <a:pt x="510190" y="301262"/>
                    <a:pt x="437119" y="416932"/>
                    <a:pt x="498064" y="325512"/>
                  </a:cubicBezTo>
                  <a:cubicBezTo>
                    <a:pt x="503413" y="379008"/>
                    <a:pt x="507336" y="441663"/>
                    <a:pt x="519329" y="495633"/>
                  </a:cubicBezTo>
                  <a:cubicBezTo>
                    <a:pt x="521760" y="506574"/>
                    <a:pt x="526417" y="516898"/>
                    <a:pt x="529961" y="527531"/>
                  </a:cubicBezTo>
                  <a:cubicBezTo>
                    <a:pt x="537050" y="520443"/>
                    <a:pt x="544965" y="514094"/>
                    <a:pt x="551227" y="506266"/>
                  </a:cubicBezTo>
                  <a:cubicBezTo>
                    <a:pt x="574782" y="476823"/>
                    <a:pt x="579977" y="451913"/>
                    <a:pt x="561859" y="506266"/>
                  </a:cubicBezTo>
                  <a:cubicBezTo>
                    <a:pt x="565403" y="534619"/>
                    <a:pt x="557791" y="566824"/>
                    <a:pt x="572492" y="591326"/>
                  </a:cubicBezTo>
                  <a:cubicBezTo>
                    <a:pt x="579067" y="602284"/>
                    <a:pt x="581360" y="562527"/>
                    <a:pt x="593757" y="559428"/>
                  </a:cubicBezTo>
                  <a:cubicBezTo>
                    <a:pt x="603482" y="556997"/>
                    <a:pt x="607934" y="573605"/>
                    <a:pt x="615022" y="580694"/>
                  </a:cubicBezTo>
                  <a:cubicBezTo>
                    <a:pt x="618566" y="616136"/>
                    <a:pt x="611623" y="654281"/>
                    <a:pt x="625654" y="687019"/>
                  </a:cubicBezTo>
                  <a:cubicBezTo>
                    <a:pt x="630688" y="698764"/>
                    <a:pt x="644819" y="642517"/>
                    <a:pt x="646920" y="655122"/>
                  </a:cubicBezTo>
                  <a:cubicBezTo>
                    <a:pt x="652196" y="686779"/>
                    <a:pt x="628503" y="719679"/>
                    <a:pt x="636287" y="750815"/>
                  </a:cubicBezTo>
                  <a:cubicBezTo>
                    <a:pt x="639005" y="761688"/>
                    <a:pt x="658160" y="745194"/>
                    <a:pt x="668185" y="740182"/>
                  </a:cubicBezTo>
                  <a:cubicBezTo>
                    <a:pt x="679614" y="734467"/>
                    <a:pt x="689450" y="726005"/>
                    <a:pt x="700082" y="718917"/>
                  </a:cubicBezTo>
                  <a:cubicBezTo>
                    <a:pt x="674776" y="794835"/>
                    <a:pt x="691251" y="764061"/>
                    <a:pt x="657552" y="814610"/>
                  </a:cubicBezTo>
                  <a:cubicBezTo>
                    <a:pt x="650464" y="835875"/>
                    <a:pt x="617636" y="865971"/>
                    <a:pt x="636287" y="878405"/>
                  </a:cubicBezTo>
                  <a:cubicBezTo>
                    <a:pt x="667652" y="899315"/>
                    <a:pt x="674498" y="900866"/>
                    <a:pt x="700082" y="931568"/>
                  </a:cubicBezTo>
                  <a:cubicBezTo>
                    <a:pt x="708263" y="941385"/>
                    <a:pt x="710511" y="956693"/>
                    <a:pt x="721347" y="963466"/>
                  </a:cubicBezTo>
                  <a:cubicBezTo>
                    <a:pt x="740355" y="975346"/>
                    <a:pt x="766492" y="972297"/>
                    <a:pt x="785143" y="984731"/>
                  </a:cubicBezTo>
                  <a:lnTo>
                    <a:pt x="817040" y="1005996"/>
                  </a:lnTo>
                  <a:cubicBezTo>
                    <a:pt x="820584" y="1016629"/>
                    <a:pt x="819748" y="1029969"/>
                    <a:pt x="827673" y="1037894"/>
                  </a:cubicBezTo>
                  <a:cubicBezTo>
                    <a:pt x="845745" y="1055966"/>
                    <a:pt x="891468" y="1080424"/>
                    <a:pt x="891468" y="1080424"/>
                  </a:cubicBezTo>
                  <a:cubicBezTo>
                    <a:pt x="917354" y="1158082"/>
                    <a:pt x="918169" y="1122473"/>
                    <a:pt x="902101" y="1186749"/>
                  </a:cubicBezTo>
                  <a:cubicBezTo>
                    <a:pt x="875999" y="1147597"/>
                    <a:pt x="887360" y="1153208"/>
                    <a:pt x="838306" y="1133587"/>
                  </a:cubicBezTo>
                  <a:cubicBezTo>
                    <a:pt x="817494" y="1125262"/>
                    <a:pt x="774510" y="1112322"/>
                    <a:pt x="774510" y="1112322"/>
                  </a:cubicBezTo>
                  <a:cubicBezTo>
                    <a:pt x="767422" y="1105233"/>
                    <a:pt x="761841" y="1096214"/>
                    <a:pt x="753245" y="1091056"/>
                  </a:cubicBezTo>
                  <a:cubicBezTo>
                    <a:pt x="743634" y="1085290"/>
                    <a:pt x="730099" y="1087425"/>
                    <a:pt x="721347" y="1080424"/>
                  </a:cubicBezTo>
                  <a:cubicBezTo>
                    <a:pt x="652641" y="1025460"/>
                    <a:pt x="748360" y="1064618"/>
                    <a:pt x="668185" y="1037894"/>
                  </a:cubicBezTo>
                  <a:cubicBezTo>
                    <a:pt x="633007" y="932364"/>
                    <a:pt x="692028" y="1093570"/>
                    <a:pt x="625654" y="974098"/>
                  </a:cubicBezTo>
                  <a:cubicBezTo>
                    <a:pt x="564566" y="864140"/>
                    <a:pt x="615021" y="924480"/>
                    <a:pt x="604389" y="910303"/>
                  </a:cubicBez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69" name="Freeform 68"/>
            <p:cNvSpPr/>
            <p:nvPr/>
          </p:nvSpPr>
          <p:spPr>
            <a:xfrm rot="2862391">
              <a:off x="9599044" y="494315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0" name="Freeform 69"/>
            <p:cNvSpPr/>
            <p:nvPr/>
          </p:nvSpPr>
          <p:spPr>
            <a:xfrm>
              <a:off x="9258300" y="5581686"/>
              <a:ext cx="472801" cy="825453"/>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2" name="Freeform 71"/>
            <p:cNvSpPr/>
            <p:nvPr/>
          </p:nvSpPr>
          <p:spPr>
            <a:xfrm>
              <a:off x="7071783" y="5346831"/>
              <a:ext cx="756091" cy="476108"/>
            </a:xfrm>
            <a:custGeom>
              <a:avLst/>
              <a:gdLst>
                <a:gd name="connsiteX0" fmla="*/ 725994 w 819137"/>
                <a:gd name="connsiteY0" fmla="*/ 901217 h 1010523"/>
                <a:gd name="connsiteX1" fmla="*/ 662199 w 819137"/>
                <a:gd name="connsiteY1" fmla="*/ 858686 h 1010523"/>
                <a:gd name="connsiteX2" fmla="*/ 609036 w 819137"/>
                <a:gd name="connsiteY2" fmla="*/ 816156 h 1010523"/>
                <a:gd name="connsiteX3" fmla="*/ 566506 w 819137"/>
                <a:gd name="connsiteY3" fmla="*/ 762993 h 1010523"/>
                <a:gd name="connsiteX4" fmla="*/ 523976 w 819137"/>
                <a:gd name="connsiteY4" fmla="*/ 699198 h 1010523"/>
                <a:gd name="connsiteX5" fmla="*/ 492078 w 819137"/>
                <a:gd name="connsiteY5" fmla="*/ 667300 h 1010523"/>
                <a:gd name="connsiteX6" fmla="*/ 470813 w 819137"/>
                <a:gd name="connsiteY6" fmla="*/ 624770 h 1010523"/>
                <a:gd name="connsiteX7" fmla="*/ 396385 w 819137"/>
                <a:gd name="connsiteY7" fmla="*/ 550342 h 1010523"/>
                <a:gd name="connsiteX8" fmla="*/ 353855 w 819137"/>
                <a:gd name="connsiteY8" fmla="*/ 497179 h 1010523"/>
                <a:gd name="connsiteX9" fmla="*/ 300692 w 819137"/>
                <a:gd name="connsiteY9" fmla="*/ 422751 h 1010523"/>
                <a:gd name="connsiteX10" fmla="*/ 268794 w 819137"/>
                <a:gd name="connsiteY10" fmla="*/ 390854 h 1010523"/>
                <a:gd name="connsiteX11" fmla="*/ 204999 w 819137"/>
                <a:gd name="connsiteY11" fmla="*/ 316426 h 1010523"/>
                <a:gd name="connsiteX12" fmla="*/ 173101 w 819137"/>
                <a:gd name="connsiteY12" fmla="*/ 241998 h 1010523"/>
                <a:gd name="connsiteX13" fmla="*/ 162469 w 819137"/>
                <a:gd name="connsiteY13" fmla="*/ 210100 h 1010523"/>
                <a:gd name="connsiteX14" fmla="*/ 98673 w 819137"/>
                <a:gd name="connsiteY14" fmla="*/ 103775 h 1010523"/>
                <a:gd name="connsiteX15" fmla="*/ 66776 w 819137"/>
                <a:gd name="connsiteY15" fmla="*/ 71877 h 1010523"/>
                <a:gd name="connsiteX16" fmla="*/ 24246 w 819137"/>
                <a:gd name="connsiteY16" fmla="*/ 8082 h 1010523"/>
                <a:gd name="connsiteX17" fmla="*/ 109306 w 819137"/>
                <a:gd name="connsiteY17" fmla="*/ 50612 h 1010523"/>
                <a:gd name="connsiteX18" fmla="*/ 141204 w 819137"/>
                <a:gd name="connsiteY18" fmla="*/ 61244 h 1010523"/>
                <a:gd name="connsiteX19" fmla="*/ 215632 w 819137"/>
                <a:gd name="connsiteY19" fmla="*/ 103775 h 1010523"/>
                <a:gd name="connsiteX20" fmla="*/ 290059 w 819137"/>
                <a:gd name="connsiteY20" fmla="*/ 146305 h 1010523"/>
                <a:gd name="connsiteX21" fmla="*/ 332590 w 819137"/>
                <a:gd name="connsiteY21" fmla="*/ 210100 h 1010523"/>
                <a:gd name="connsiteX22" fmla="*/ 417650 w 819137"/>
                <a:gd name="connsiteY22" fmla="*/ 263263 h 1010523"/>
                <a:gd name="connsiteX23" fmla="*/ 481446 w 819137"/>
                <a:gd name="connsiteY23" fmla="*/ 305793 h 1010523"/>
                <a:gd name="connsiteX24" fmla="*/ 523976 w 819137"/>
                <a:gd name="connsiteY24" fmla="*/ 358956 h 1010523"/>
                <a:gd name="connsiteX25" fmla="*/ 534608 w 819137"/>
                <a:gd name="connsiteY25" fmla="*/ 390854 h 1010523"/>
                <a:gd name="connsiteX26" fmla="*/ 555873 w 819137"/>
                <a:gd name="connsiteY26" fmla="*/ 422751 h 1010523"/>
                <a:gd name="connsiteX27" fmla="*/ 587771 w 819137"/>
                <a:gd name="connsiteY27" fmla="*/ 486547 h 1010523"/>
                <a:gd name="connsiteX28" fmla="*/ 619669 w 819137"/>
                <a:gd name="connsiteY28" fmla="*/ 497179 h 1010523"/>
                <a:gd name="connsiteX29" fmla="*/ 672832 w 819137"/>
                <a:gd name="connsiteY29" fmla="*/ 560975 h 1010523"/>
                <a:gd name="connsiteX30" fmla="*/ 725994 w 819137"/>
                <a:gd name="connsiteY30" fmla="*/ 624770 h 1010523"/>
                <a:gd name="connsiteX31" fmla="*/ 747259 w 819137"/>
                <a:gd name="connsiteY31" fmla="*/ 741728 h 1010523"/>
                <a:gd name="connsiteX32" fmla="*/ 683464 w 819137"/>
                <a:gd name="connsiteY32" fmla="*/ 773626 h 1010523"/>
                <a:gd name="connsiteX33" fmla="*/ 725994 w 819137"/>
                <a:gd name="connsiteY33" fmla="*/ 826789 h 1010523"/>
                <a:gd name="connsiteX34" fmla="*/ 736627 w 819137"/>
                <a:gd name="connsiteY34" fmla="*/ 858686 h 1010523"/>
                <a:gd name="connsiteX35" fmla="*/ 757892 w 819137"/>
                <a:gd name="connsiteY35" fmla="*/ 890584 h 1010523"/>
                <a:gd name="connsiteX36" fmla="*/ 768525 w 819137"/>
                <a:gd name="connsiteY36" fmla="*/ 922482 h 1010523"/>
                <a:gd name="connsiteX37" fmla="*/ 811055 w 819137"/>
                <a:gd name="connsiteY37" fmla="*/ 986277 h 1010523"/>
                <a:gd name="connsiteX38" fmla="*/ 779157 w 819137"/>
                <a:gd name="connsiteY38" fmla="*/ 922482 h 1010523"/>
                <a:gd name="connsiteX39" fmla="*/ 747259 w 819137"/>
                <a:gd name="connsiteY39" fmla="*/ 911849 h 1010523"/>
                <a:gd name="connsiteX40" fmla="*/ 725994 w 819137"/>
                <a:gd name="connsiteY40" fmla="*/ 879951 h 1010523"/>
                <a:gd name="connsiteX41" fmla="*/ 662199 w 819137"/>
                <a:gd name="connsiteY41" fmla="*/ 837421 h 10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9137" h="1010523">
                  <a:moveTo>
                    <a:pt x="725994" y="901217"/>
                  </a:moveTo>
                  <a:cubicBezTo>
                    <a:pt x="704729" y="887040"/>
                    <a:pt x="676376" y="879951"/>
                    <a:pt x="662199" y="858686"/>
                  </a:cubicBezTo>
                  <a:cubicBezTo>
                    <a:pt x="634717" y="817464"/>
                    <a:pt x="653057" y="830830"/>
                    <a:pt x="609036" y="816156"/>
                  </a:cubicBezTo>
                  <a:cubicBezTo>
                    <a:pt x="585094" y="744324"/>
                    <a:pt x="618299" y="822184"/>
                    <a:pt x="566506" y="762993"/>
                  </a:cubicBezTo>
                  <a:cubicBezTo>
                    <a:pt x="549676" y="743759"/>
                    <a:pt x="542048" y="717270"/>
                    <a:pt x="523976" y="699198"/>
                  </a:cubicBezTo>
                  <a:cubicBezTo>
                    <a:pt x="513343" y="688565"/>
                    <a:pt x="500818" y="679536"/>
                    <a:pt x="492078" y="667300"/>
                  </a:cubicBezTo>
                  <a:cubicBezTo>
                    <a:pt x="482865" y="654402"/>
                    <a:pt x="480850" y="637037"/>
                    <a:pt x="470813" y="624770"/>
                  </a:cubicBezTo>
                  <a:cubicBezTo>
                    <a:pt x="448595" y="597615"/>
                    <a:pt x="418303" y="577739"/>
                    <a:pt x="396385" y="550342"/>
                  </a:cubicBezTo>
                  <a:cubicBezTo>
                    <a:pt x="382208" y="532621"/>
                    <a:pt x="367471" y="515334"/>
                    <a:pt x="353855" y="497179"/>
                  </a:cubicBezTo>
                  <a:cubicBezTo>
                    <a:pt x="320203" y="452310"/>
                    <a:pt x="343803" y="473047"/>
                    <a:pt x="300692" y="422751"/>
                  </a:cubicBezTo>
                  <a:cubicBezTo>
                    <a:pt x="290906" y="411334"/>
                    <a:pt x="277816" y="402883"/>
                    <a:pt x="268794" y="390854"/>
                  </a:cubicBezTo>
                  <a:cubicBezTo>
                    <a:pt x="211085" y="313908"/>
                    <a:pt x="265988" y="357085"/>
                    <a:pt x="204999" y="316426"/>
                  </a:cubicBezTo>
                  <a:cubicBezTo>
                    <a:pt x="182868" y="227907"/>
                    <a:pt x="209816" y="315430"/>
                    <a:pt x="173101" y="241998"/>
                  </a:cubicBezTo>
                  <a:cubicBezTo>
                    <a:pt x="168089" y="231973"/>
                    <a:pt x="166884" y="220402"/>
                    <a:pt x="162469" y="210100"/>
                  </a:cubicBezTo>
                  <a:cubicBezTo>
                    <a:pt x="149883" y="180733"/>
                    <a:pt x="117571" y="122674"/>
                    <a:pt x="98673" y="103775"/>
                  </a:cubicBezTo>
                  <a:cubicBezTo>
                    <a:pt x="88041" y="93142"/>
                    <a:pt x="76008" y="83746"/>
                    <a:pt x="66776" y="71877"/>
                  </a:cubicBezTo>
                  <a:cubicBezTo>
                    <a:pt x="51085" y="51703"/>
                    <a:pt x="0" y="0"/>
                    <a:pt x="24246" y="8082"/>
                  </a:cubicBezTo>
                  <a:cubicBezTo>
                    <a:pt x="96176" y="32058"/>
                    <a:pt x="8866" y="393"/>
                    <a:pt x="109306" y="50612"/>
                  </a:cubicBezTo>
                  <a:cubicBezTo>
                    <a:pt x="119331" y="55624"/>
                    <a:pt x="130571" y="57700"/>
                    <a:pt x="141204" y="61244"/>
                  </a:cubicBezTo>
                  <a:cubicBezTo>
                    <a:pt x="178589" y="98631"/>
                    <a:pt x="148164" y="73789"/>
                    <a:pt x="215632" y="103775"/>
                  </a:cubicBezTo>
                  <a:cubicBezTo>
                    <a:pt x="256102" y="121761"/>
                    <a:pt x="255850" y="123498"/>
                    <a:pt x="290059" y="146305"/>
                  </a:cubicBezTo>
                  <a:cubicBezTo>
                    <a:pt x="304236" y="167570"/>
                    <a:pt x="309731" y="198670"/>
                    <a:pt x="332590" y="210100"/>
                  </a:cubicBezTo>
                  <a:cubicBezTo>
                    <a:pt x="403319" y="245464"/>
                    <a:pt x="348634" y="214952"/>
                    <a:pt x="417650" y="263263"/>
                  </a:cubicBezTo>
                  <a:cubicBezTo>
                    <a:pt x="438588" y="277919"/>
                    <a:pt x="481446" y="305793"/>
                    <a:pt x="481446" y="305793"/>
                  </a:cubicBezTo>
                  <a:cubicBezTo>
                    <a:pt x="508170" y="385969"/>
                    <a:pt x="469012" y="290251"/>
                    <a:pt x="523976" y="358956"/>
                  </a:cubicBezTo>
                  <a:cubicBezTo>
                    <a:pt x="530977" y="367708"/>
                    <a:pt x="529596" y="380829"/>
                    <a:pt x="534608" y="390854"/>
                  </a:cubicBezTo>
                  <a:cubicBezTo>
                    <a:pt x="540323" y="402284"/>
                    <a:pt x="550158" y="411322"/>
                    <a:pt x="555873" y="422751"/>
                  </a:cubicBezTo>
                  <a:cubicBezTo>
                    <a:pt x="568714" y="448432"/>
                    <a:pt x="562379" y="466234"/>
                    <a:pt x="587771" y="486547"/>
                  </a:cubicBezTo>
                  <a:cubicBezTo>
                    <a:pt x="596523" y="493548"/>
                    <a:pt x="609036" y="493635"/>
                    <a:pt x="619669" y="497179"/>
                  </a:cubicBezTo>
                  <a:cubicBezTo>
                    <a:pt x="672462" y="576370"/>
                    <a:pt x="604613" y="479113"/>
                    <a:pt x="672832" y="560975"/>
                  </a:cubicBezTo>
                  <a:cubicBezTo>
                    <a:pt x="746854" y="649801"/>
                    <a:pt x="632796" y="531569"/>
                    <a:pt x="725994" y="624770"/>
                  </a:cubicBezTo>
                  <a:cubicBezTo>
                    <a:pt x="738000" y="660787"/>
                    <a:pt x="754774" y="704155"/>
                    <a:pt x="747259" y="741728"/>
                  </a:cubicBezTo>
                  <a:cubicBezTo>
                    <a:pt x="744315" y="756450"/>
                    <a:pt x="693912" y="770143"/>
                    <a:pt x="683464" y="773626"/>
                  </a:cubicBezTo>
                  <a:cubicBezTo>
                    <a:pt x="710190" y="853801"/>
                    <a:pt x="671031" y="758085"/>
                    <a:pt x="725994" y="826789"/>
                  </a:cubicBezTo>
                  <a:cubicBezTo>
                    <a:pt x="732995" y="835541"/>
                    <a:pt x="731615" y="848662"/>
                    <a:pt x="736627" y="858686"/>
                  </a:cubicBezTo>
                  <a:cubicBezTo>
                    <a:pt x="742342" y="870116"/>
                    <a:pt x="752177" y="879154"/>
                    <a:pt x="757892" y="890584"/>
                  </a:cubicBezTo>
                  <a:cubicBezTo>
                    <a:pt x="762904" y="900609"/>
                    <a:pt x="763082" y="912685"/>
                    <a:pt x="768525" y="922482"/>
                  </a:cubicBezTo>
                  <a:cubicBezTo>
                    <a:pt x="780937" y="944823"/>
                    <a:pt x="819137" y="1010523"/>
                    <a:pt x="811055" y="986277"/>
                  </a:cubicBezTo>
                  <a:cubicBezTo>
                    <a:pt x="804051" y="965264"/>
                    <a:pt x="797895" y="937472"/>
                    <a:pt x="779157" y="922482"/>
                  </a:cubicBezTo>
                  <a:cubicBezTo>
                    <a:pt x="770405" y="915481"/>
                    <a:pt x="757892" y="915393"/>
                    <a:pt x="747259" y="911849"/>
                  </a:cubicBezTo>
                  <a:cubicBezTo>
                    <a:pt x="740171" y="901216"/>
                    <a:pt x="735611" y="888366"/>
                    <a:pt x="725994" y="879951"/>
                  </a:cubicBezTo>
                  <a:cubicBezTo>
                    <a:pt x="706760" y="863121"/>
                    <a:pt x="662199" y="837421"/>
                    <a:pt x="662199" y="837421"/>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3" name="Freeform 72"/>
            <p:cNvSpPr/>
            <p:nvPr/>
          </p:nvSpPr>
          <p:spPr>
            <a:xfrm>
              <a:off x="7907867" y="5459784"/>
              <a:ext cx="486478" cy="646787"/>
            </a:xfrm>
            <a:custGeom>
              <a:avLst/>
              <a:gdLst>
                <a:gd name="connsiteX0" fmla="*/ 53163 w 527813"/>
                <a:gd name="connsiteY0" fmla="*/ 1224234 h 1371480"/>
                <a:gd name="connsiteX1" fmla="*/ 63795 w 527813"/>
                <a:gd name="connsiteY1" fmla="*/ 1181704 h 1371480"/>
                <a:gd name="connsiteX2" fmla="*/ 63795 w 527813"/>
                <a:gd name="connsiteY2" fmla="*/ 1117909 h 1371480"/>
                <a:gd name="connsiteX3" fmla="*/ 74428 w 527813"/>
                <a:gd name="connsiteY3" fmla="*/ 1022216 h 1371480"/>
                <a:gd name="connsiteX4" fmla="*/ 95693 w 527813"/>
                <a:gd name="connsiteY4" fmla="*/ 894625 h 1371480"/>
                <a:gd name="connsiteX5" fmla="*/ 106326 w 527813"/>
                <a:gd name="connsiteY5" fmla="*/ 841462 h 1371480"/>
                <a:gd name="connsiteX6" fmla="*/ 116958 w 527813"/>
                <a:gd name="connsiteY6" fmla="*/ 767034 h 1371480"/>
                <a:gd name="connsiteX7" fmla="*/ 127591 w 527813"/>
                <a:gd name="connsiteY7" fmla="*/ 735137 h 1371480"/>
                <a:gd name="connsiteX8" fmla="*/ 159488 w 527813"/>
                <a:gd name="connsiteY8" fmla="*/ 650076 h 1371480"/>
                <a:gd name="connsiteX9" fmla="*/ 180754 w 527813"/>
                <a:gd name="connsiteY9" fmla="*/ 565016 h 1371480"/>
                <a:gd name="connsiteX10" fmla="*/ 212651 w 527813"/>
                <a:gd name="connsiteY10" fmla="*/ 533118 h 1371480"/>
                <a:gd name="connsiteX11" fmla="*/ 255181 w 527813"/>
                <a:gd name="connsiteY11" fmla="*/ 426792 h 1371480"/>
                <a:gd name="connsiteX12" fmla="*/ 276447 w 527813"/>
                <a:gd name="connsiteY12" fmla="*/ 373630 h 1371480"/>
                <a:gd name="connsiteX13" fmla="*/ 308344 w 527813"/>
                <a:gd name="connsiteY13" fmla="*/ 341732 h 1371480"/>
                <a:gd name="connsiteX14" fmla="*/ 340242 w 527813"/>
                <a:gd name="connsiteY14" fmla="*/ 299202 h 1371480"/>
                <a:gd name="connsiteX15" fmla="*/ 404037 w 527813"/>
                <a:gd name="connsiteY15" fmla="*/ 235406 h 1371480"/>
                <a:gd name="connsiteX16" fmla="*/ 446568 w 527813"/>
                <a:gd name="connsiteY16" fmla="*/ 150346 h 1371480"/>
                <a:gd name="connsiteX17" fmla="*/ 457200 w 527813"/>
                <a:gd name="connsiteY17" fmla="*/ 118448 h 1371480"/>
                <a:gd name="connsiteX18" fmla="*/ 489098 w 527813"/>
                <a:gd name="connsiteY18" fmla="*/ 75918 h 1371480"/>
                <a:gd name="connsiteX19" fmla="*/ 499730 w 527813"/>
                <a:gd name="connsiteY19" fmla="*/ 44020 h 1371480"/>
                <a:gd name="connsiteX20" fmla="*/ 520995 w 527813"/>
                <a:gd name="connsiteY20" fmla="*/ 12123 h 1371480"/>
                <a:gd name="connsiteX21" fmla="*/ 510363 w 527813"/>
                <a:gd name="connsiteY21" fmla="*/ 75918 h 1371480"/>
                <a:gd name="connsiteX22" fmla="*/ 478465 w 527813"/>
                <a:gd name="connsiteY22" fmla="*/ 214141 h 1371480"/>
                <a:gd name="connsiteX23" fmla="*/ 467833 w 527813"/>
                <a:gd name="connsiteY23" fmla="*/ 288569 h 1371480"/>
                <a:gd name="connsiteX24" fmla="*/ 446568 w 527813"/>
                <a:gd name="connsiteY24" fmla="*/ 362997 h 1371480"/>
                <a:gd name="connsiteX25" fmla="*/ 435935 w 527813"/>
                <a:gd name="connsiteY25" fmla="*/ 405527 h 1371480"/>
                <a:gd name="connsiteX26" fmla="*/ 414670 w 527813"/>
                <a:gd name="connsiteY26" fmla="*/ 501220 h 1371480"/>
                <a:gd name="connsiteX27" fmla="*/ 350874 w 527813"/>
                <a:gd name="connsiteY27" fmla="*/ 596913 h 1371480"/>
                <a:gd name="connsiteX28" fmla="*/ 329609 w 527813"/>
                <a:gd name="connsiteY28" fmla="*/ 628811 h 1371480"/>
                <a:gd name="connsiteX29" fmla="*/ 297712 w 527813"/>
                <a:gd name="connsiteY29" fmla="*/ 692606 h 1371480"/>
                <a:gd name="connsiteX30" fmla="*/ 276447 w 527813"/>
                <a:gd name="connsiteY30" fmla="*/ 756402 h 1371480"/>
                <a:gd name="connsiteX31" fmla="*/ 255181 w 527813"/>
                <a:gd name="connsiteY31" fmla="*/ 820197 h 1371480"/>
                <a:gd name="connsiteX32" fmla="*/ 244549 w 527813"/>
                <a:gd name="connsiteY32" fmla="*/ 852095 h 1371480"/>
                <a:gd name="connsiteX33" fmla="*/ 223284 w 527813"/>
                <a:gd name="connsiteY33" fmla="*/ 883992 h 1371480"/>
                <a:gd name="connsiteX34" fmla="*/ 202019 w 527813"/>
                <a:gd name="connsiteY34" fmla="*/ 969053 h 1371480"/>
                <a:gd name="connsiteX35" fmla="*/ 191386 w 527813"/>
                <a:gd name="connsiteY35" fmla="*/ 1000951 h 1371480"/>
                <a:gd name="connsiteX36" fmla="*/ 170121 w 527813"/>
                <a:gd name="connsiteY36" fmla="*/ 1107276 h 1371480"/>
                <a:gd name="connsiteX37" fmla="*/ 148856 w 527813"/>
                <a:gd name="connsiteY37" fmla="*/ 1192337 h 1371480"/>
                <a:gd name="connsiteX38" fmla="*/ 138223 w 527813"/>
                <a:gd name="connsiteY38" fmla="*/ 1277397 h 1371480"/>
                <a:gd name="connsiteX39" fmla="*/ 74428 w 527813"/>
                <a:gd name="connsiteY39" fmla="*/ 1362458 h 1371480"/>
                <a:gd name="connsiteX40" fmla="*/ 31898 w 527813"/>
                <a:gd name="connsiteY40" fmla="*/ 1319927 h 1371480"/>
                <a:gd name="connsiteX41" fmla="*/ 0 w 527813"/>
                <a:gd name="connsiteY41" fmla="*/ 1298662 h 1371480"/>
                <a:gd name="connsiteX42" fmla="*/ 31898 w 527813"/>
                <a:gd name="connsiteY42" fmla="*/ 1181704 h 1371480"/>
                <a:gd name="connsiteX43" fmla="*/ 42530 w 527813"/>
                <a:gd name="connsiteY43" fmla="*/ 1139174 h 13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7813" h="1371480">
                  <a:moveTo>
                    <a:pt x="53163" y="1224234"/>
                  </a:moveTo>
                  <a:cubicBezTo>
                    <a:pt x="56707" y="1210057"/>
                    <a:pt x="63795" y="1196317"/>
                    <a:pt x="63795" y="1181704"/>
                  </a:cubicBezTo>
                  <a:cubicBezTo>
                    <a:pt x="63795" y="1096645"/>
                    <a:pt x="35443" y="1202966"/>
                    <a:pt x="63795" y="1117909"/>
                  </a:cubicBezTo>
                  <a:cubicBezTo>
                    <a:pt x="67339" y="1086011"/>
                    <a:pt x="69889" y="1053987"/>
                    <a:pt x="74428" y="1022216"/>
                  </a:cubicBezTo>
                  <a:cubicBezTo>
                    <a:pt x="80526" y="979532"/>
                    <a:pt x="87237" y="936905"/>
                    <a:pt x="95693" y="894625"/>
                  </a:cubicBezTo>
                  <a:cubicBezTo>
                    <a:pt x="99237" y="876904"/>
                    <a:pt x="103355" y="859288"/>
                    <a:pt x="106326" y="841462"/>
                  </a:cubicBezTo>
                  <a:cubicBezTo>
                    <a:pt x="110446" y="816742"/>
                    <a:pt x="112043" y="791609"/>
                    <a:pt x="116958" y="767034"/>
                  </a:cubicBezTo>
                  <a:cubicBezTo>
                    <a:pt x="119156" y="756044"/>
                    <a:pt x="124512" y="745913"/>
                    <a:pt x="127591" y="735137"/>
                  </a:cubicBezTo>
                  <a:cubicBezTo>
                    <a:pt x="146895" y="667574"/>
                    <a:pt x="126451" y="716149"/>
                    <a:pt x="159488" y="650076"/>
                  </a:cubicBezTo>
                  <a:cubicBezTo>
                    <a:pt x="161022" y="642405"/>
                    <a:pt x="171412" y="579029"/>
                    <a:pt x="180754" y="565016"/>
                  </a:cubicBezTo>
                  <a:cubicBezTo>
                    <a:pt x="189095" y="552505"/>
                    <a:pt x="202019" y="543751"/>
                    <a:pt x="212651" y="533118"/>
                  </a:cubicBezTo>
                  <a:cubicBezTo>
                    <a:pt x="253672" y="410055"/>
                    <a:pt x="213466" y="520648"/>
                    <a:pt x="255181" y="426792"/>
                  </a:cubicBezTo>
                  <a:cubicBezTo>
                    <a:pt x="262933" y="409351"/>
                    <a:pt x="266331" y="389815"/>
                    <a:pt x="276447" y="373630"/>
                  </a:cubicBezTo>
                  <a:cubicBezTo>
                    <a:pt x="284416" y="360879"/>
                    <a:pt x="298558" y="353149"/>
                    <a:pt x="308344" y="341732"/>
                  </a:cubicBezTo>
                  <a:cubicBezTo>
                    <a:pt x="319877" y="328277"/>
                    <a:pt x="328387" y="312374"/>
                    <a:pt x="340242" y="299202"/>
                  </a:cubicBezTo>
                  <a:cubicBezTo>
                    <a:pt x="360360" y="276849"/>
                    <a:pt x="404037" y="235406"/>
                    <a:pt x="404037" y="235406"/>
                  </a:cubicBezTo>
                  <a:cubicBezTo>
                    <a:pt x="425179" y="150841"/>
                    <a:pt x="398370" y="234693"/>
                    <a:pt x="446568" y="150346"/>
                  </a:cubicBezTo>
                  <a:cubicBezTo>
                    <a:pt x="452129" y="140615"/>
                    <a:pt x="451639" y="128179"/>
                    <a:pt x="457200" y="118448"/>
                  </a:cubicBezTo>
                  <a:cubicBezTo>
                    <a:pt x="465992" y="103062"/>
                    <a:pt x="478465" y="90095"/>
                    <a:pt x="489098" y="75918"/>
                  </a:cubicBezTo>
                  <a:cubicBezTo>
                    <a:pt x="492642" y="65285"/>
                    <a:pt x="494718" y="54045"/>
                    <a:pt x="499730" y="44020"/>
                  </a:cubicBezTo>
                  <a:cubicBezTo>
                    <a:pt x="505445" y="32590"/>
                    <a:pt x="516954" y="0"/>
                    <a:pt x="520995" y="12123"/>
                  </a:cubicBezTo>
                  <a:cubicBezTo>
                    <a:pt x="527813" y="32575"/>
                    <a:pt x="514336" y="54729"/>
                    <a:pt x="510363" y="75918"/>
                  </a:cubicBezTo>
                  <a:cubicBezTo>
                    <a:pt x="490252" y="183178"/>
                    <a:pt x="499489" y="151073"/>
                    <a:pt x="478465" y="214141"/>
                  </a:cubicBezTo>
                  <a:cubicBezTo>
                    <a:pt x="474921" y="238950"/>
                    <a:pt x="472316" y="263912"/>
                    <a:pt x="467833" y="288569"/>
                  </a:cubicBezTo>
                  <a:cubicBezTo>
                    <a:pt x="459526" y="334255"/>
                    <a:pt x="457952" y="323154"/>
                    <a:pt x="446568" y="362997"/>
                  </a:cubicBezTo>
                  <a:cubicBezTo>
                    <a:pt x="442554" y="377048"/>
                    <a:pt x="439105" y="391262"/>
                    <a:pt x="435935" y="405527"/>
                  </a:cubicBezTo>
                  <a:cubicBezTo>
                    <a:pt x="434594" y="411562"/>
                    <a:pt x="419854" y="490851"/>
                    <a:pt x="414670" y="501220"/>
                  </a:cubicBezTo>
                  <a:cubicBezTo>
                    <a:pt x="414656" y="501248"/>
                    <a:pt x="361516" y="580951"/>
                    <a:pt x="350874" y="596913"/>
                  </a:cubicBezTo>
                  <a:lnTo>
                    <a:pt x="329609" y="628811"/>
                  </a:lnTo>
                  <a:cubicBezTo>
                    <a:pt x="290837" y="745134"/>
                    <a:pt x="352671" y="568948"/>
                    <a:pt x="297712" y="692606"/>
                  </a:cubicBezTo>
                  <a:cubicBezTo>
                    <a:pt x="288608" y="713090"/>
                    <a:pt x="283536" y="735137"/>
                    <a:pt x="276447" y="756402"/>
                  </a:cubicBezTo>
                  <a:lnTo>
                    <a:pt x="255181" y="820197"/>
                  </a:lnTo>
                  <a:cubicBezTo>
                    <a:pt x="251637" y="830830"/>
                    <a:pt x="250766" y="842770"/>
                    <a:pt x="244549" y="852095"/>
                  </a:cubicBezTo>
                  <a:cubicBezTo>
                    <a:pt x="237461" y="862727"/>
                    <a:pt x="228999" y="872563"/>
                    <a:pt x="223284" y="883992"/>
                  </a:cubicBezTo>
                  <a:cubicBezTo>
                    <a:pt x="211130" y="908300"/>
                    <a:pt x="208086" y="944783"/>
                    <a:pt x="202019" y="969053"/>
                  </a:cubicBezTo>
                  <a:cubicBezTo>
                    <a:pt x="199301" y="979926"/>
                    <a:pt x="194930" y="990318"/>
                    <a:pt x="191386" y="1000951"/>
                  </a:cubicBezTo>
                  <a:cubicBezTo>
                    <a:pt x="170554" y="1125949"/>
                    <a:pt x="191269" y="1012116"/>
                    <a:pt x="170121" y="1107276"/>
                  </a:cubicBezTo>
                  <a:cubicBezTo>
                    <a:pt x="153012" y="1184264"/>
                    <a:pt x="167856" y="1135334"/>
                    <a:pt x="148856" y="1192337"/>
                  </a:cubicBezTo>
                  <a:cubicBezTo>
                    <a:pt x="145312" y="1220690"/>
                    <a:pt x="147834" y="1250488"/>
                    <a:pt x="138223" y="1277397"/>
                  </a:cubicBezTo>
                  <a:cubicBezTo>
                    <a:pt x="124865" y="1314799"/>
                    <a:pt x="100141" y="1336744"/>
                    <a:pt x="74428" y="1362458"/>
                  </a:cubicBezTo>
                  <a:cubicBezTo>
                    <a:pt x="4831" y="1339258"/>
                    <a:pt x="73140" y="1371480"/>
                    <a:pt x="31898" y="1319927"/>
                  </a:cubicBezTo>
                  <a:cubicBezTo>
                    <a:pt x="23915" y="1309948"/>
                    <a:pt x="10633" y="1305750"/>
                    <a:pt x="0" y="1298662"/>
                  </a:cubicBezTo>
                  <a:cubicBezTo>
                    <a:pt x="45616" y="1161815"/>
                    <a:pt x="1844" y="1301922"/>
                    <a:pt x="31898" y="1181704"/>
                  </a:cubicBezTo>
                  <a:cubicBezTo>
                    <a:pt x="43651" y="1134693"/>
                    <a:pt x="42530" y="1164730"/>
                    <a:pt x="42530" y="1139174"/>
                  </a:cubicBezTo>
                </a:path>
              </a:pathLst>
            </a:custGeom>
            <a:solidFill>
              <a:schemeClr val="accent6">
                <a:lumMod val="7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4" name="Freeform 73"/>
            <p:cNvSpPr/>
            <p:nvPr/>
          </p:nvSpPr>
          <p:spPr>
            <a:xfrm>
              <a:off x="8009466" y="6254026"/>
              <a:ext cx="650591" cy="286463"/>
            </a:xfrm>
            <a:custGeom>
              <a:avLst/>
              <a:gdLst>
                <a:gd name="connsiteX0" fmla="*/ 55706 w 704868"/>
                <a:gd name="connsiteY0" fmla="*/ 600788 h 607876"/>
                <a:gd name="connsiteX1" fmla="*/ 34441 w 704868"/>
                <a:gd name="connsiteY1" fmla="*/ 568890 h 607876"/>
                <a:gd name="connsiteX2" fmla="*/ 34441 w 704868"/>
                <a:gd name="connsiteY2" fmla="*/ 324341 h 607876"/>
                <a:gd name="connsiteX3" fmla="*/ 55706 w 704868"/>
                <a:gd name="connsiteY3" fmla="*/ 239281 h 607876"/>
                <a:gd name="connsiteX4" fmla="*/ 66339 w 704868"/>
                <a:gd name="connsiteY4" fmla="*/ 196750 h 607876"/>
                <a:gd name="connsiteX5" fmla="*/ 87604 w 704868"/>
                <a:gd name="connsiteY5" fmla="*/ 132955 h 607876"/>
                <a:gd name="connsiteX6" fmla="*/ 108869 w 704868"/>
                <a:gd name="connsiteY6" fmla="*/ 58527 h 607876"/>
                <a:gd name="connsiteX7" fmla="*/ 119502 w 704868"/>
                <a:gd name="connsiteY7" fmla="*/ 15997 h 607876"/>
                <a:gd name="connsiteX8" fmla="*/ 193930 w 704868"/>
                <a:gd name="connsiteY8" fmla="*/ 26629 h 607876"/>
                <a:gd name="connsiteX9" fmla="*/ 247092 w 704868"/>
                <a:gd name="connsiteY9" fmla="*/ 69160 h 607876"/>
                <a:gd name="connsiteX10" fmla="*/ 278990 w 704868"/>
                <a:gd name="connsiteY10" fmla="*/ 79792 h 607876"/>
                <a:gd name="connsiteX11" fmla="*/ 342785 w 704868"/>
                <a:gd name="connsiteY11" fmla="*/ 143588 h 607876"/>
                <a:gd name="connsiteX12" fmla="*/ 438478 w 704868"/>
                <a:gd name="connsiteY12" fmla="*/ 207383 h 607876"/>
                <a:gd name="connsiteX13" fmla="*/ 470376 w 704868"/>
                <a:gd name="connsiteY13" fmla="*/ 228648 h 607876"/>
                <a:gd name="connsiteX14" fmla="*/ 502274 w 704868"/>
                <a:gd name="connsiteY14" fmla="*/ 249913 h 607876"/>
                <a:gd name="connsiteX15" fmla="*/ 523539 w 704868"/>
                <a:gd name="connsiteY15" fmla="*/ 281811 h 607876"/>
                <a:gd name="connsiteX16" fmla="*/ 587334 w 704868"/>
                <a:gd name="connsiteY16" fmla="*/ 313708 h 607876"/>
                <a:gd name="connsiteX17" fmla="*/ 640497 w 704868"/>
                <a:gd name="connsiteY17" fmla="*/ 366871 h 607876"/>
                <a:gd name="connsiteX18" fmla="*/ 661762 w 704868"/>
                <a:gd name="connsiteY18" fmla="*/ 398769 h 607876"/>
                <a:gd name="connsiteX19" fmla="*/ 693660 w 704868"/>
                <a:gd name="connsiteY19" fmla="*/ 409401 h 607876"/>
                <a:gd name="connsiteX20" fmla="*/ 619232 w 704868"/>
                <a:gd name="connsiteY20" fmla="*/ 388136 h 607876"/>
                <a:gd name="connsiteX21" fmla="*/ 566069 w 704868"/>
                <a:gd name="connsiteY21" fmla="*/ 377504 h 607876"/>
                <a:gd name="connsiteX22" fmla="*/ 502274 w 704868"/>
                <a:gd name="connsiteY22" fmla="*/ 366871 h 607876"/>
                <a:gd name="connsiteX23" fmla="*/ 438478 w 704868"/>
                <a:gd name="connsiteY23" fmla="*/ 345606 h 607876"/>
                <a:gd name="connsiteX24" fmla="*/ 342785 w 704868"/>
                <a:gd name="connsiteY24" fmla="*/ 313708 h 607876"/>
                <a:gd name="connsiteX25" fmla="*/ 310888 w 704868"/>
                <a:gd name="connsiteY25" fmla="*/ 303076 h 607876"/>
                <a:gd name="connsiteX26" fmla="*/ 278990 w 704868"/>
                <a:gd name="connsiteY26" fmla="*/ 271178 h 607876"/>
                <a:gd name="connsiteX27" fmla="*/ 236460 w 704868"/>
                <a:gd name="connsiteY27" fmla="*/ 218015 h 607876"/>
                <a:gd name="connsiteX28" fmla="*/ 225827 w 704868"/>
                <a:gd name="connsiteY28" fmla="*/ 186118 h 607876"/>
                <a:gd name="connsiteX29" fmla="*/ 193930 w 704868"/>
                <a:gd name="connsiteY29" fmla="*/ 154220 h 607876"/>
                <a:gd name="connsiteX30" fmla="*/ 204562 w 704868"/>
                <a:gd name="connsiteY30" fmla="*/ 122322 h 607876"/>
                <a:gd name="connsiteX31" fmla="*/ 183297 w 704868"/>
                <a:gd name="connsiteY31" fmla="*/ 90425 h 607876"/>
                <a:gd name="connsiteX32" fmla="*/ 172664 w 704868"/>
                <a:gd name="connsiteY32" fmla="*/ 58527 h 607876"/>
                <a:gd name="connsiteX33" fmla="*/ 140767 w 704868"/>
                <a:gd name="connsiteY33" fmla="*/ 47894 h 607876"/>
                <a:gd name="connsiteX34" fmla="*/ 172664 w 704868"/>
                <a:gd name="connsiteY34" fmla="*/ 69160 h 607876"/>
                <a:gd name="connsiteX35" fmla="*/ 215195 w 704868"/>
                <a:gd name="connsiteY35" fmla="*/ 164853 h 607876"/>
                <a:gd name="connsiteX36" fmla="*/ 225827 w 704868"/>
                <a:gd name="connsiteY36" fmla="*/ 196750 h 607876"/>
                <a:gd name="connsiteX37" fmla="*/ 257725 w 704868"/>
                <a:gd name="connsiteY37" fmla="*/ 218015 h 607876"/>
                <a:gd name="connsiteX38" fmla="*/ 247092 w 704868"/>
                <a:gd name="connsiteY38" fmla="*/ 249913 h 607876"/>
                <a:gd name="connsiteX39" fmla="*/ 193930 w 704868"/>
                <a:gd name="connsiteY39" fmla="*/ 303076 h 607876"/>
                <a:gd name="connsiteX40" fmla="*/ 130134 w 704868"/>
                <a:gd name="connsiteY40" fmla="*/ 430667 h 607876"/>
                <a:gd name="connsiteX41" fmla="*/ 108869 w 704868"/>
                <a:gd name="connsiteY41" fmla="*/ 462564 h 607876"/>
                <a:gd name="connsiteX42" fmla="*/ 87604 w 704868"/>
                <a:gd name="connsiteY42" fmla="*/ 526360 h 607876"/>
                <a:gd name="connsiteX43" fmla="*/ 55706 w 704868"/>
                <a:gd name="connsiteY43" fmla="*/ 600788 h 60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4868" h="607876">
                  <a:moveTo>
                    <a:pt x="55706" y="600788"/>
                  </a:moveTo>
                  <a:cubicBezTo>
                    <a:pt x="46845" y="607876"/>
                    <a:pt x="40156" y="580320"/>
                    <a:pt x="34441" y="568890"/>
                  </a:cubicBezTo>
                  <a:cubicBezTo>
                    <a:pt x="0" y="500006"/>
                    <a:pt x="31906" y="356033"/>
                    <a:pt x="34441" y="324341"/>
                  </a:cubicBezTo>
                  <a:cubicBezTo>
                    <a:pt x="38043" y="279311"/>
                    <a:pt x="45083" y="276463"/>
                    <a:pt x="55706" y="239281"/>
                  </a:cubicBezTo>
                  <a:cubicBezTo>
                    <a:pt x="59721" y="225230"/>
                    <a:pt x="62140" y="210747"/>
                    <a:pt x="66339" y="196750"/>
                  </a:cubicBezTo>
                  <a:cubicBezTo>
                    <a:pt x="72780" y="175280"/>
                    <a:pt x="82167" y="154701"/>
                    <a:pt x="87604" y="132955"/>
                  </a:cubicBezTo>
                  <a:cubicBezTo>
                    <a:pt x="120844" y="0"/>
                    <a:pt x="78362" y="165302"/>
                    <a:pt x="108869" y="58527"/>
                  </a:cubicBezTo>
                  <a:cubicBezTo>
                    <a:pt x="112883" y="44476"/>
                    <a:pt x="115958" y="30174"/>
                    <a:pt x="119502" y="15997"/>
                  </a:cubicBezTo>
                  <a:cubicBezTo>
                    <a:pt x="144311" y="19541"/>
                    <a:pt x="169926" y="19428"/>
                    <a:pt x="193930" y="26629"/>
                  </a:cubicBezTo>
                  <a:cubicBezTo>
                    <a:pt x="236491" y="39397"/>
                    <a:pt x="214969" y="49886"/>
                    <a:pt x="247092" y="69160"/>
                  </a:cubicBezTo>
                  <a:cubicBezTo>
                    <a:pt x="256703" y="74926"/>
                    <a:pt x="268357" y="76248"/>
                    <a:pt x="278990" y="79792"/>
                  </a:cubicBezTo>
                  <a:cubicBezTo>
                    <a:pt x="300255" y="101057"/>
                    <a:pt x="317762" y="126906"/>
                    <a:pt x="342785" y="143588"/>
                  </a:cubicBezTo>
                  <a:lnTo>
                    <a:pt x="438478" y="207383"/>
                  </a:lnTo>
                  <a:lnTo>
                    <a:pt x="470376" y="228648"/>
                  </a:lnTo>
                  <a:lnTo>
                    <a:pt x="502274" y="249913"/>
                  </a:lnTo>
                  <a:cubicBezTo>
                    <a:pt x="509362" y="260546"/>
                    <a:pt x="514503" y="272775"/>
                    <a:pt x="523539" y="281811"/>
                  </a:cubicBezTo>
                  <a:cubicBezTo>
                    <a:pt x="544150" y="302422"/>
                    <a:pt x="561391" y="305061"/>
                    <a:pt x="587334" y="313708"/>
                  </a:cubicBezTo>
                  <a:cubicBezTo>
                    <a:pt x="605055" y="331429"/>
                    <a:pt x="626596" y="346019"/>
                    <a:pt x="640497" y="366871"/>
                  </a:cubicBezTo>
                  <a:cubicBezTo>
                    <a:pt x="647585" y="377504"/>
                    <a:pt x="651783" y="390786"/>
                    <a:pt x="661762" y="398769"/>
                  </a:cubicBezTo>
                  <a:cubicBezTo>
                    <a:pt x="670514" y="405770"/>
                    <a:pt x="704868" y="409401"/>
                    <a:pt x="693660" y="409401"/>
                  </a:cubicBezTo>
                  <a:cubicBezTo>
                    <a:pt x="673767" y="409401"/>
                    <a:pt x="639291" y="393151"/>
                    <a:pt x="619232" y="388136"/>
                  </a:cubicBezTo>
                  <a:cubicBezTo>
                    <a:pt x="601700" y="383753"/>
                    <a:pt x="583849" y="380737"/>
                    <a:pt x="566069" y="377504"/>
                  </a:cubicBezTo>
                  <a:cubicBezTo>
                    <a:pt x="544858" y="373648"/>
                    <a:pt x="523189" y="372100"/>
                    <a:pt x="502274" y="366871"/>
                  </a:cubicBezTo>
                  <a:cubicBezTo>
                    <a:pt x="480528" y="361434"/>
                    <a:pt x="459743" y="352694"/>
                    <a:pt x="438478" y="345606"/>
                  </a:cubicBezTo>
                  <a:lnTo>
                    <a:pt x="342785" y="313708"/>
                  </a:lnTo>
                  <a:lnTo>
                    <a:pt x="310888" y="303076"/>
                  </a:lnTo>
                  <a:cubicBezTo>
                    <a:pt x="300255" y="292443"/>
                    <a:pt x="288616" y="282730"/>
                    <a:pt x="278990" y="271178"/>
                  </a:cubicBezTo>
                  <a:cubicBezTo>
                    <a:pt x="211916" y="190689"/>
                    <a:pt x="298335" y="279893"/>
                    <a:pt x="236460" y="218015"/>
                  </a:cubicBezTo>
                  <a:cubicBezTo>
                    <a:pt x="232916" y="207383"/>
                    <a:pt x="232044" y="195443"/>
                    <a:pt x="225827" y="186118"/>
                  </a:cubicBezTo>
                  <a:cubicBezTo>
                    <a:pt x="217486" y="173607"/>
                    <a:pt x="198685" y="168485"/>
                    <a:pt x="193930" y="154220"/>
                  </a:cubicBezTo>
                  <a:lnTo>
                    <a:pt x="204562" y="122322"/>
                  </a:lnTo>
                  <a:cubicBezTo>
                    <a:pt x="197474" y="111690"/>
                    <a:pt x="189012" y="101854"/>
                    <a:pt x="183297" y="90425"/>
                  </a:cubicBezTo>
                  <a:cubicBezTo>
                    <a:pt x="178285" y="80400"/>
                    <a:pt x="180589" y="66452"/>
                    <a:pt x="172664" y="58527"/>
                  </a:cubicBezTo>
                  <a:cubicBezTo>
                    <a:pt x="164739" y="50602"/>
                    <a:pt x="140767" y="36686"/>
                    <a:pt x="140767" y="47894"/>
                  </a:cubicBezTo>
                  <a:cubicBezTo>
                    <a:pt x="140767" y="60673"/>
                    <a:pt x="162032" y="62071"/>
                    <a:pt x="172664" y="69160"/>
                  </a:cubicBezTo>
                  <a:cubicBezTo>
                    <a:pt x="197971" y="145078"/>
                    <a:pt x="181496" y="114304"/>
                    <a:pt x="215195" y="164853"/>
                  </a:cubicBezTo>
                  <a:cubicBezTo>
                    <a:pt x="218739" y="175485"/>
                    <a:pt x="218826" y="187999"/>
                    <a:pt x="225827" y="196750"/>
                  </a:cubicBezTo>
                  <a:cubicBezTo>
                    <a:pt x="233810" y="206729"/>
                    <a:pt x="252979" y="206150"/>
                    <a:pt x="257725" y="218015"/>
                  </a:cubicBezTo>
                  <a:cubicBezTo>
                    <a:pt x="261887" y="228421"/>
                    <a:pt x="252104" y="239888"/>
                    <a:pt x="247092" y="249913"/>
                  </a:cubicBezTo>
                  <a:cubicBezTo>
                    <a:pt x="229371" y="285355"/>
                    <a:pt x="225828" y="281810"/>
                    <a:pt x="193930" y="303076"/>
                  </a:cubicBezTo>
                  <a:cubicBezTo>
                    <a:pt x="164582" y="391115"/>
                    <a:pt x="185097" y="348222"/>
                    <a:pt x="130134" y="430667"/>
                  </a:cubicBezTo>
                  <a:lnTo>
                    <a:pt x="108869" y="462564"/>
                  </a:lnTo>
                  <a:cubicBezTo>
                    <a:pt x="101781" y="483829"/>
                    <a:pt x="100038" y="507709"/>
                    <a:pt x="87604" y="526360"/>
                  </a:cubicBezTo>
                  <a:cubicBezTo>
                    <a:pt x="61943" y="564851"/>
                    <a:pt x="64567" y="593700"/>
                    <a:pt x="55706" y="600788"/>
                  </a:cubicBezTo>
                  <a:close/>
                </a:path>
              </a:pathLst>
            </a:cu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75" name="Freeform 74"/>
            <p:cNvSpPr/>
            <p:nvPr/>
          </p:nvSpPr>
          <p:spPr>
            <a:xfrm>
              <a:off x="6805084" y="5185683"/>
              <a:ext cx="494292" cy="734623"/>
            </a:xfrm>
            <a:custGeom>
              <a:avLst/>
              <a:gdLst>
                <a:gd name="connsiteX0" fmla="*/ 396803 w 535026"/>
                <a:gd name="connsiteY0" fmla="*/ 1191960 h 1556637"/>
                <a:gd name="connsiteX1" fmla="*/ 364905 w 535026"/>
                <a:gd name="connsiteY1" fmla="*/ 1138797 h 1556637"/>
                <a:gd name="connsiteX2" fmla="*/ 354273 w 535026"/>
                <a:gd name="connsiteY2" fmla="*/ 1106900 h 1556637"/>
                <a:gd name="connsiteX3" fmla="*/ 333008 w 535026"/>
                <a:gd name="connsiteY3" fmla="*/ 1075002 h 1556637"/>
                <a:gd name="connsiteX4" fmla="*/ 311743 w 535026"/>
                <a:gd name="connsiteY4" fmla="*/ 1011207 h 1556637"/>
                <a:gd name="connsiteX5" fmla="*/ 279845 w 535026"/>
                <a:gd name="connsiteY5" fmla="*/ 947411 h 1556637"/>
                <a:gd name="connsiteX6" fmla="*/ 258580 w 535026"/>
                <a:gd name="connsiteY6" fmla="*/ 915514 h 1556637"/>
                <a:gd name="connsiteX7" fmla="*/ 226682 w 535026"/>
                <a:gd name="connsiteY7" fmla="*/ 851718 h 1556637"/>
                <a:gd name="connsiteX8" fmla="*/ 194784 w 535026"/>
                <a:gd name="connsiteY8" fmla="*/ 756025 h 1556637"/>
                <a:gd name="connsiteX9" fmla="*/ 173519 w 535026"/>
                <a:gd name="connsiteY9" fmla="*/ 681597 h 1556637"/>
                <a:gd name="connsiteX10" fmla="*/ 141622 w 535026"/>
                <a:gd name="connsiteY10" fmla="*/ 649700 h 1556637"/>
                <a:gd name="connsiteX11" fmla="*/ 99091 w 535026"/>
                <a:gd name="connsiteY11" fmla="*/ 522109 h 1556637"/>
                <a:gd name="connsiteX12" fmla="*/ 88459 w 535026"/>
                <a:gd name="connsiteY12" fmla="*/ 479579 h 1556637"/>
                <a:gd name="connsiteX13" fmla="*/ 67194 w 535026"/>
                <a:gd name="connsiteY13" fmla="*/ 437049 h 1556637"/>
                <a:gd name="connsiteX14" fmla="*/ 56561 w 535026"/>
                <a:gd name="connsiteY14" fmla="*/ 362621 h 1556637"/>
                <a:gd name="connsiteX15" fmla="*/ 35296 w 535026"/>
                <a:gd name="connsiteY15" fmla="*/ 288193 h 1556637"/>
                <a:gd name="connsiteX16" fmla="*/ 24664 w 535026"/>
                <a:gd name="connsiteY16" fmla="*/ 245662 h 1556637"/>
                <a:gd name="connsiteX17" fmla="*/ 3398 w 535026"/>
                <a:gd name="connsiteY17" fmla="*/ 118072 h 1556637"/>
                <a:gd name="connsiteX18" fmla="*/ 14031 w 535026"/>
                <a:gd name="connsiteY18" fmla="*/ 11746 h 1556637"/>
                <a:gd name="connsiteX19" fmla="*/ 35296 w 535026"/>
                <a:gd name="connsiteY19" fmla="*/ 43644 h 1556637"/>
                <a:gd name="connsiteX20" fmla="*/ 67194 w 535026"/>
                <a:gd name="connsiteY20" fmla="*/ 86174 h 1556637"/>
                <a:gd name="connsiteX21" fmla="*/ 77826 w 535026"/>
                <a:gd name="connsiteY21" fmla="*/ 128704 h 1556637"/>
                <a:gd name="connsiteX22" fmla="*/ 120357 w 535026"/>
                <a:gd name="connsiteY22" fmla="*/ 213765 h 1556637"/>
                <a:gd name="connsiteX23" fmla="*/ 141622 w 535026"/>
                <a:gd name="connsiteY23" fmla="*/ 256295 h 1556637"/>
                <a:gd name="connsiteX24" fmla="*/ 173519 w 535026"/>
                <a:gd name="connsiteY24" fmla="*/ 351988 h 1556637"/>
                <a:gd name="connsiteX25" fmla="*/ 184152 w 535026"/>
                <a:gd name="connsiteY25" fmla="*/ 383886 h 1556637"/>
                <a:gd name="connsiteX26" fmla="*/ 216050 w 535026"/>
                <a:gd name="connsiteY26" fmla="*/ 405151 h 1556637"/>
                <a:gd name="connsiteX27" fmla="*/ 247947 w 535026"/>
                <a:gd name="connsiteY27" fmla="*/ 468946 h 1556637"/>
                <a:gd name="connsiteX28" fmla="*/ 279845 w 535026"/>
                <a:gd name="connsiteY28" fmla="*/ 532742 h 1556637"/>
                <a:gd name="connsiteX29" fmla="*/ 311743 w 535026"/>
                <a:gd name="connsiteY29" fmla="*/ 564639 h 1556637"/>
                <a:gd name="connsiteX30" fmla="*/ 354273 w 535026"/>
                <a:gd name="connsiteY30" fmla="*/ 628435 h 1556637"/>
                <a:gd name="connsiteX31" fmla="*/ 375538 w 535026"/>
                <a:gd name="connsiteY31" fmla="*/ 660332 h 1556637"/>
                <a:gd name="connsiteX32" fmla="*/ 386171 w 535026"/>
                <a:gd name="connsiteY32" fmla="*/ 702862 h 1556637"/>
                <a:gd name="connsiteX33" fmla="*/ 396803 w 535026"/>
                <a:gd name="connsiteY33" fmla="*/ 756025 h 1556637"/>
                <a:gd name="connsiteX34" fmla="*/ 418068 w 535026"/>
                <a:gd name="connsiteY34" fmla="*/ 819821 h 1556637"/>
                <a:gd name="connsiteX35" fmla="*/ 428701 w 535026"/>
                <a:gd name="connsiteY35" fmla="*/ 851718 h 1556637"/>
                <a:gd name="connsiteX36" fmla="*/ 449966 w 535026"/>
                <a:gd name="connsiteY36" fmla="*/ 1021839 h 1556637"/>
                <a:gd name="connsiteX37" fmla="*/ 460598 w 535026"/>
                <a:gd name="connsiteY37" fmla="*/ 1106900 h 1556637"/>
                <a:gd name="connsiteX38" fmla="*/ 481864 w 535026"/>
                <a:gd name="connsiteY38" fmla="*/ 1170695 h 1556637"/>
                <a:gd name="connsiteX39" fmla="*/ 492496 w 535026"/>
                <a:gd name="connsiteY39" fmla="*/ 1202593 h 1556637"/>
                <a:gd name="connsiteX40" fmla="*/ 503129 w 535026"/>
                <a:gd name="connsiteY40" fmla="*/ 1234490 h 1556637"/>
                <a:gd name="connsiteX41" fmla="*/ 535026 w 535026"/>
                <a:gd name="connsiteY41" fmla="*/ 1404611 h 1556637"/>
                <a:gd name="connsiteX42" fmla="*/ 524394 w 535026"/>
                <a:gd name="connsiteY42" fmla="*/ 1521569 h 1556637"/>
                <a:gd name="connsiteX43" fmla="*/ 513761 w 535026"/>
                <a:gd name="connsiteY43" fmla="*/ 1553467 h 1556637"/>
                <a:gd name="connsiteX44" fmla="*/ 449966 w 535026"/>
                <a:gd name="connsiteY44" fmla="*/ 1532202 h 1556637"/>
                <a:gd name="connsiteX45" fmla="*/ 418068 w 535026"/>
                <a:gd name="connsiteY45" fmla="*/ 1521569 h 1556637"/>
                <a:gd name="connsiteX46" fmla="*/ 407436 w 535026"/>
                <a:gd name="connsiteY46" fmla="*/ 1447142 h 1556637"/>
                <a:gd name="connsiteX47" fmla="*/ 386171 w 535026"/>
                <a:gd name="connsiteY47" fmla="*/ 1383346 h 1556637"/>
                <a:gd name="connsiteX48" fmla="*/ 375538 w 535026"/>
                <a:gd name="connsiteY48" fmla="*/ 1351449 h 1556637"/>
                <a:gd name="connsiteX49" fmla="*/ 354273 w 535026"/>
                <a:gd name="connsiteY49" fmla="*/ 1234490 h 1556637"/>
                <a:gd name="connsiteX50" fmla="*/ 343640 w 535026"/>
                <a:gd name="connsiteY50" fmla="*/ 1202593 h 1556637"/>
                <a:gd name="connsiteX51" fmla="*/ 333008 w 535026"/>
                <a:gd name="connsiteY51" fmla="*/ 1096267 h 1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026" h="1556637">
                  <a:moveTo>
                    <a:pt x="396803" y="1191960"/>
                  </a:moveTo>
                  <a:cubicBezTo>
                    <a:pt x="366686" y="1101602"/>
                    <a:pt x="408689" y="1211769"/>
                    <a:pt x="364905" y="1138797"/>
                  </a:cubicBezTo>
                  <a:cubicBezTo>
                    <a:pt x="359139" y="1129187"/>
                    <a:pt x="359285" y="1116924"/>
                    <a:pt x="354273" y="1106900"/>
                  </a:cubicBezTo>
                  <a:cubicBezTo>
                    <a:pt x="348558" y="1095470"/>
                    <a:pt x="338198" y="1086679"/>
                    <a:pt x="333008" y="1075002"/>
                  </a:cubicBezTo>
                  <a:cubicBezTo>
                    <a:pt x="323904" y="1054519"/>
                    <a:pt x="324177" y="1029858"/>
                    <a:pt x="311743" y="1011207"/>
                  </a:cubicBezTo>
                  <a:cubicBezTo>
                    <a:pt x="250798" y="919787"/>
                    <a:pt x="323869" y="1035457"/>
                    <a:pt x="279845" y="947411"/>
                  </a:cubicBezTo>
                  <a:cubicBezTo>
                    <a:pt x="274130" y="935982"/>
                    <a:pt x="264295" y="926943"/>
                    <a:pt x="258580" y="915514"/>
                  </a:cubicBezTo>
                  <a:cubicBezTo>
                    <a:pt x="214556" y="827468"/>
                    <a:pt x="287627" y="943138"/>
                    <a:pt x="226682" y="851718"/>
                  </a:cubicBezTo>
                  <a:cubicBezTo>
                    <a:pt x="201204" y="749799"/>
                    <a:pt x="234823" y="876140"/>
                    <a:pt x="194784" y="756025"/>
                  </a:cubicBezTo>
                  <a:cubicBezTo>
                    <a:pt x="192419" y="748931"/>
                    <a:pt x="180348" y="691840"/>
                    <a:pt x="173519" y="681597"/>
                  </a:cubicBezTo>
                  <a:cubicBezTo>
                    <a:pt x="165178" y="669086"/>
                    <a:pt x="152254" y="660332"/>
                    <a:pt x="141622" y="649700"/>
                  </a:cubicBezTo>
                  <a:cubicBezTo>
                    <a:pt x="116513" y="549262"/>
                    <a:pt x="133428" y="590780"/>
                    <a:pt x="99091" y="522109"/>
                  </a:cubicBezTo>
                  <a:cubicBezTo>
                    <a:pt x="95547" y="507932"/>
                    <a:pt x="93590" y="493262"/>
                    <a:pt x="88459" y="479579"/>
                  </a:cubicBezTo>
                  <a:cubicBezTo>
                    <a:pt x="82894" y="464738"/>
                    <a:pt x="71364" y="452340"/>
                    <a:pt x="67194" y="437049"/>
                  </a:cubicBezTo>
                  <a:cubicBezTo>
                    <a:pt x="60600" y="412871"/>
                    <a:pt x="61044" y="387278"/>
                    <a:pt x="56561" y="362621"/>
                  </a:cubicBezTo>
                  <a:cubicBezTo>
                    <a:pt x="48247" y="316896"/>
                    <a:pt x="46688" y="328064"/>
                    <a:pt x="35296" y="288193"/>
                  </a:cubicBezTo>
                  <a:cubicBezTo>
                    <a:pt x="31281" y="274142"/>
                    <a:pt x="27357" y="260025"/>
                    <a:pt x="24664" y="245662"/>
                  </a:cubicBezTo>
                  <a:cubicBezTo>
                    <a:pt x="16718" y="203284"/>
                    <a:pt x="3398" y="118072"/>
                    <a:pt x="3398" y="118072"/>
                  </a:cubicBezTo>
                  <a:cubicBezTo>
                    <a:pt x="6942" y="82630"/>
                    <a:pt x="0" y="44485"/>
                    <a:pt x="14031" y="11746"/>
                  </a:cubicBezTo>
                  <a:cubicBezTo>
                    <a:pt x="19065" y="0"/>
                    <a:pt x="27868" y="33245"/>
                    <a:pt x="35296" y="43644"/>
                  </a:cubicBezTo>
                  <a:cubicBezTo>
                    <a:pt x="45596" y="58064"/>
                    <a:pt x="56561" y="71997"/>
                    <a:pt x="67194" y="86174"/>
                  </a:cubicBezTo>
                  <a:cubicBezTo>
                    <a:pt x="70738" y="100351"/>
                    <a:pt x="72206" y="115215"/>
                    <a:pt x="77826" y="128704"/>
                  </a:cubicBezTo>
                  <a:cubicBezTo>
                    <a:pt x="90018" y="157966"/>
                    <a:pt x="106180" y="185411"/>
                    <a:pt x="120357" y="213765"/>
                  </a:cubicBezTo>
                  <a:cubicBezTo>
                    <a:pt x="127445" y="227942"/>
                    <a:pt x="136610" y="241258"/>
                    <a:pt x="141622" y="256295"/>
                  </a:cubicBezTo>
                  <a:lnTo>
                    <a:pt x="173519" y="351988"/>
                  </a:lnTo>
                  <a:cubicBezTo>
                    <a:pt x="177063" y="362621"/>
                    <a:pt x="174826" y="377669"/>
                    <a:pt x="184152" y="383886"/>
                  </a:cubicBezTo>
                  <a:lnTo>
                    <a:pt x="216050" y="405151"/>
                  </a:lnTo>
                  <a:cubicBezTo>
                    <a:pt x="242772" y="485321"/>
                    <a:pt x="206727" y="386508"/>
                    <a:pt x="247947" y="468946"/>
                  </a:cubicBezTo>
                  <a:cubicBezTo>
                    <a:pt x="271923" y="516897"/>
                    <a:pt x="241757" y="487037"/>
                    <a:pt x="279845" y="532742"/>
                  </a:cubicBezTo>
                  <a:cubicBezTo>
                    <a:pt x="289471" y="544293"/>
                    <a:pt x="302511" y="552770"/>
                    <a:pt x="311743" y="564639"/>
                  </a:cubicBezTo>
                  <a:cubicBezTo>
                    <a:pt x="327434" y="584813"/>
                    <a:pt x="340096" y="607170"/>
                    <a:pt x="354273" y="628435"/>
                  </a:cubicBezTo>
                  <a:lnTo>
                    <a:pt x="375538" y="660332"/>
                  </a:lnTo>
                  <a:cubicBezTo>
                    <a:pt x="379082" y="674509"/>
                    <a:pt x="383001" y="688597"/>
                    <a:pt x="386171" y="702862"/>
                  </a:cubicBezTo>
                  <a:cubicBezTo>
                    <a:pt x="390091" y="720504"/>
                    <a:pt x="392048" y="738590"/>
                    <a:pt x="396803" y="756025"/>
                  </a:cubicBezTo>
                  <a:cubicBezTo>
                    <a:pt x="402701" y="777651"/>
                    <a:pt x="410979" y="798556"/>
                    <a:pt x="418068" y="819821"/>
                  </a:cubicBezTo>
                  <a:lnTo>
                    <a:pt x="428701" y="851718"/>
                  </a:lnTo>
                  <a:cubicBezTo>
                    <a:pt x="448580" y="1030636"/>
                    <a:pt x="429735" y="870101"/>
                    <a:pt x="449966" y="1021839"/>
                  </a:cubicBezTo>
                  <a:cubicBezTo>
                    <a:pt x="453742" y="1050163"/>
                    <a:pt x="454611" y="1078960"/>
                    <a:pt x="460598" y="1106900"/>
                  </a:cubicBezTo>
                  <a:cubicBezTo>
                    <a:pt x="465295" y="1128818"/>
                    <a:pt x="474776" y="1149430"/>
                    <a:pt x="481864" y="1170695"/>
                  </a:cubicBezTo>
                  <a:lnTo>
                    <a:pt x="492496" y="1202593"/>
                  </a:lnTo>
                  <a:lnTo>
                    <a:pt x="503129" y="1234490"/>
                  </a:lnTo>
                  <a:cubicBezTo>
                    <a:pt x="526796" y="1376495"/>
                    <a:pt x="513937" y="1320251"/>
                    <a:pt x="535026" y="1404611"/>
                  </a:cubicBezTo>
                  <a:cubicBezTo>
                    <a:pt x="531482" y="1443597"/>
                    <a:pt x="529930" y="1482816"/>
                    <a:pt x="524394" y="1521569"/>
                  </a:cubicBezTo>
                  <a:cubicBezTo>
                    <a:pt x="522809" y="1532664"/>
                    <a:pt x="524856" y="1551882"/>
                    <a:pt x="513761" y="1553467"/>
                  </a:cubicBezTo>
                  <a:cubicBezTo>
                    <a:pt x="491571" y="1556637"/>
                    <a:pt x="471231" y="1539290"/>
                    <a:pt x="449966" y="1532202"/>
                  </a:cubicBezTo>
                  <a:lnTo>
                    <a:pt x="418068" y="1521569"/>
                  </a:lnTo>
                  <a:cubicBezTo>
                    <a:pt x="368919" y="1447847"/>
                    <a:pt x="416321" y="1535994"/>
                    <a:pt x="407436" y="1447142"/>
                  </a:cubicBezTo>
                  <a:cubicBezTo>
                    <a:pt x="405206" y="1424838"/>
                    <a:pt x="393260" y="1404611"/>
                    <a:pt x="386171" y="1383346"/>
                  </a:cubicBezTo>
                  <a:lnTo>
                    <a:pt x="375538" y="1351449"/>
                  </a:lnTo>
                  <a:cubicBezTo>
                    <a:pt x="370801" y="1323026"/>
                    <a:pt x="361700" y="1264198"/>
                    <a:pt x="354273" y="1234490"/>
                  </a:cubicBezTo>
                  <a:cubicBezTo>
                    <a:pt x="351555" y="1223617"/>
                    <a:pt x="347184" y="1213225"/>
                    <a:pt x="343640" y="1202593"/>
                  </a:cubicBezTo>
                  <a:cubicBezTo>
                    <a:pt x="330678" y="1124813"/>
                    <a:pt x="333008" y="1160356"/>
                    <a:pt x="333008" y="1096267"/>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6" name="Freeform 75"/>
            <p:cNvSpPr/>
            <p:nvPr/>
          </p:nvSpPr>
          <p:spPr>
            <a:xfrm>
              <a:off x="9417051" y="5735709"/>
              <a:ext cx="699434" cy="641797"/>
            </a:xfrm>
            <a:custGeom>
              <a:avLst/>
              <a:gdLst>
                <a:gd name="connsiteX0" fmla="*/ 86747 w 756598"/>
                <a:gd name="connsiteY0" fmla="*/ 893616 h 1361133"/>
                <a:gd name="connsiteX1" fmla="*/ 76114 w 756598"/>
                <a:gd name="connsiteY1" fmla="*/ 861718 h 1361133"/>
                <a:gd name="connsiteX2" fmla="*/ 54849 w 756598"/>
                <a:gd name="connsiteY2" fmla="*/ 691597 h 1361133"/>
                <a:gd name="connsiteX3" fmla="*/ 44217 w 756598"/>
                <a:gd name="connsiteY3" fmla="*/ 627802 h 1361133"/>
                <a:gd name="connsiteX4" fmla="*/ 33584 w 756598"/>
                <a:gd name="connsiteY4" fmla="*/ 468313 h 1361133"/>
                <a:gd name="connsiteX5" fmla="*/ 22952 w 756598"/>
                <a:gd name="connsiteY5" fmla="*/ 436416 h 1361133"/>
                <a:gd name="connsiteX6" fmla="*/ 1686 w 756598"/>
                <a:gd name="connsiteY6" fmla="*/ 245030 h 1361133"/>
                <a:gd name="connsiteX7" fmla="*/ 22952 w 756598"/>
                <a:gd name="connsiteY7" fmla="*/ 74909 h 1361133"/>
                <a:gd name="connsiteX8" fmla="*/ 44217 w 756598"/>
                <a:gd name="connsiteY8" fmla="*/ 43011 h 1361133"/>
                <a:gd name="connsiteX9" fmla="*/ 118645 w 756598"/>
                <a:gd name="connsiteY9" fmla="*/ 481 h 1361133"/>
                <a:gd name="connsiteX10" fmla="*/ 235603 w 756598"/>
                <a:gd name="connsiteY10" fmla="*/ 21746 h 1361133"/>
                <a:gd name="connsiteX11" fmla="*/ 288766 w 756598"/>
                <a:gd name="connsiteY11" fmla="*/ 85541 h 1361133"/>
                <a:gd name="connsiteX12" fmla="*/ 331296 w 756598"/>
                <a:gd name="connsiteY12" fmla="*/ 128072 h 1361133"/>
                <a:gd name="connsiteX13" fmla="*/ 395091 w 756598"/>
                <a:gd name="connsiteY13" fmla="*/ 170602 h 1361133"/>
                <a:gd name="connsiteX14" fmla="*/ 480152 w 756598"/>
                <a:gd name="connsiteY14" fmla="*/ 213132 h 1361133"/>
                <a:gd name="connsiteX15" fmla="*/ 533314 w 756598"/>
                <a:gd name="connsiteY15" fmla="*/ 266295 h 1361133"/>
                <a:gd name="connsiteX16" fmla="*/ 554579 w 756598"/>
                <a:gd name="connsiteY16" fmla="*/ 298193 h 1361133"/>
                <a:gd name="connsiteX17" fmla="*/ 629007 w 756598"/>
                <a:gd name="connsiteY17" fmla="*/ 340723 h 1361133"/>
                <a:gd name="connsiteX18" fmla="*/ 671538 w 756598"/>
                <a:gd name="connsiteY18" fmla="*/ 372620 h 1361133"/>
                <a:gd name="connsiteX19" fmla="*/ 692803 w 756598"/>
                <a:gd name="connsiteY19" fmla="*/ 393886 h 1361133"/>
                <a:gd name="connsiteX20" fmla="*/ 756598 w 756598"/>
                <a:gd name="connsiteY20" fmla="*/ 415151 h 1361133"/>
                <a:gd name="connsiteX21" fmla="*/ 714068 w 756598"/>
                <a:gd name="connsiteY21" fmla="*/ 425783 h 1361133"/>
                <a:gd name="connsiteX22" fmla="*/ 671538 w 756598"/>
                <a:gd name="connsiteY22" fmla="*/ 415151 h 1361133"/>
                <a:gd name="connsiteX23" fmla="*/ 618375 w 756598"/>
                <a:gd name="connsiteY23" fmla="*/ 404518 h 1361133"/>
                <a:gd name="connsiteX24" fmla="*/ 586477 w 756598"/>
                <a:gd name="connsiteY24" fmla="*/ 393886 h 1361133"/>
                <a:gd name="connsiteX25" fmla="*/ 533314 w 756598"/>
                <a:gd name="connsiteY25" fmla="*/ 383253 h 1361133"/>
                <a:gd name="connsiteX26" fmla="*/ 490784 w 756598"/>
                <a:gd name="connsiteY26" fmla="*/ 372620 h 1361133"/>
                <a:gd name="connsiteX27" fmla="*/ 288766 w 756598"/>
                <a:gd name="connsiteY27" fmla="*/ 351355 h 1361133"/>
                <a:gd name="connsiteX28" fmla="*/ 224970 w 756598"/>
                <a:gd name="connsiteY28" fmla="*/ 330090 h 1361133"/>
                <a:gd name="connsiteX29" fmla="*/ 203705 w 756598"/>
                <a:gd name="connsiteY29" fmla="*/ 298193 h 1361133"/>
                <a:gd name="connsiteX30" fmla="*/ 182440 w 756598"/>
                <a:gd name="connsiteY30" fmla="*/ 234397 h 1361133"/>
                <a:gd name="connsiteX31" fmla="*/ 161175 w 756598"/>
                <a:gd name="connsiteY31" fmla="*/ 170602 h 1361133"/>
                <a:gd name="connsiteX32" fmla="*/ 150542 w 756598"/>
                <a:gd name="connsiteY32" fmla="*/ 128072 h 1361133"/>
                <a:gd name="connsiteX33" fmla="*/ 139910 w 756598"/>
                <a:gd name="connsiteY33" fmla="*/ 21746 h 1361133"/>
                <a:gd name="connsiteX34" fmla="*/ 161175 w 756598"/>
                <a:gd name="connsiteY34" fmla="*/ 85541 h 1361133"/>
                <a:gd name="connsiteX35" fmla="*/ 171807 w 756598"/>
                <a:gd name="connsiteY35" fmla="*/ 159969 h 1361133"/>
                <a:gd name="connsiteX36" fmla="*/ 182440 w 756598"/>
                <a:gd name="connsiteY36" fmla="*/ 255662 h 1361133"/>
                <a:gd name="connsiteX37" fmla="*/ 203705 w 756598"/>
                <a:gd name="connsiteY37" fmla="*/ 319458 h 1361133"/>
                <a:gd name="connsiteX38" fmla="*/ 214338 w 756598"/>
                <a:gd name="connsiteY38" fmla="*/ 351355 h 1361133"/>
                <a:gd name="connsiteX39" fmla="*/ 182440 w 756598"/>
                <a:gd name="connsiteY39" fmla="*/ 478946 h 1361133"/>
                <a:gd name="connsiteX40" fmla="*/ 193072 w 756598"/>
                <a:gd name="connsiteY40" fmla="*/ 617169 h 1361133"/>
                <a:gd name="connsiteX41" fmla="*/ 203705 w 756598"/>
                <a:gd name="connsiteY41" fmla="*/ 723495 h 1361133"/>
                <a:gd name="connsiteX42" fmla="*/ 224970 w 756598"/>
                <a:gd name="connsiteY42" fmla="*/ 797923 h 1361133"/>
                <a:gd name="connsiteX43" fmla="*/ 214338 w 756598"/>
                <a:gd name="connsiteY43" fmla="*/ 829820 h 1361133"/>
                <a:gd name="connsiteX44" fmla="*/ 224970 w 756598"/>
                <a:gd name="connsiteY44" fmla="*/ 872351 h 1361133"/>
                <a:gd name="connsiteX45" fmla="*/ 235603 w 756598"/>
                <a:gd name="connsiteY45" fmla="*/ 968044 h 1361133"/>
                <a:gd name="connsiteX46" fmla="*/ 235603 w 756598"/>
                <a:gd name="connsiteY46" fmla="*/ 1053104 h 1361133"/>
                <a:gd name="connsiteX47" fmla="*/ 246235 w 756598"/>
                <a:gd name="connsiteY47" fmla="*/ 1159430 h 1361133"/>
                <a:gd name="connsiteX48" fmla="*/ 256868 w 756598"/>
                <a:gd name="connsiteY48" fmla="*/ 1201960 h 1361133"/>
                <a:gd name="connsiteX49" fmla="*/ 278133 w 756598"/>
                <a:gd name="connsiteY49" fmla="*/ 1265755 h 1361133"/>
                <a:gd name="connsiteX50" fmla="*/ 224970 w 756598"/>
                <a:gd name="connsiteY50" fmla="*/ 1350816 h 1361133"/>
                <a:gd name="connsiteX51" fmla="*/ 118645 w 756598"/>
                <a:gd name="connsiteY51" fmla="*/ 1340183 h 1361133"/>
                <a:gd name="connsiteX52" fmla="*/ 108012 w 756598"/>
                <a:gd name="connsiteY52" fmla="*/ 1265755 h 1361133"/>
                <a:gd name="connsiteX53" fmla="*/ 97379 w 756598"/>
                <a:gd name="connsiteY53" fmla="*/ 1116899 h 1361133"/>
                <a:gd name="connsiteX54" fmla="*/ 76114 w 756598"/>
                <a:gd name="connsiteY54" fmla="*/ 872351 h 1361133"/>
                <a:gd name="connsiteX55" fmla="*/ 65482 w 756598"/>
                <a:gd name="connsiteY55" fmla="*/ 808555 h 1361133"/>
                <a:gd name="connsiteX56" fmla="*/ 54849 w 756598"/>
                <a:gd name="connsiteY56" fmla="*/ 766025 h 13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6598" h="1361133">
                  <a:moveTo>
                    <a:pt x="86747" y="893616"/>
                  </a:moveTo>
                  <a:cubicBezTo>
                    <a:pt x="83203" y="882983"/>
                    <a:pt x="78312" y="872708"/>
                    <a:pt x="76114" y="861718"/>
                  </a:cubicBezTo>
                  <a:cubicBezTo>
                    <a:pt x="66805" y="815173"/>
                    <a:pt x="60743" y="735803"/>
                    <a:pt x="54849" y="691597"/>
                  </a:cubicBezTo>
                  <a:cubicBezTo>
                    <a:pt x="52000" y="670228"/>
                    <a:pt x="47761" y="649067"/>
                    <a:pt x="44217" y="627802"/>
                  </a:cubicBezTo>
                  <a:cubicBezTo>
                    <a:pt x="40673" y="574639"/>
                    <a:pt x="39468" y="521268"/>
                    <a:pt x="33584" y="468313"/>
                  </a:cubicBezTo>
                  <a:cubicBezTo>
                    <a:pt x="32346" y="457174"/>
                    <a:pt x="24190" y="447555"/>
                    <a:pt x="22952" y="436416"/>
                  </a:cubicBezTo>
                  <a:cubicBezTo>
                    <a:pt x="197" y="231616"/>
                    <a:pt x="31562" y="334652"/>
                    <a:pt x="1686" y="245030"/>
                  </a:cubicBezTo>
                  <a:cubicBezTo>
                    <a:pt x="3716" y="218638"/>
                    <a:pt x="0" y="120812"/>
                    <a:pt x="22952" y="74909"/>
                  </a:cubicBezTo>
                  <a:cubicBezTo>
                    <a:pt x="28667" y="63479"/>
                    <a:pt x="35181" y="52047"/>
                    <a:pt x="44217" y="43011"/>
                  </a:cubicBezTo>
                  <a:cubicBezTo>
                    <a:pt x="59246" y="27981"/>
                    <a:pt x="101965" y="8821"/>
                    <a:pt x="118645" y="481"/>
                  </a:cubicBezTo>
                  <a:cubicBezTo>
                    <a:pt x="122255" y="932"/>
                    <a:pt x="212908" y="6615"/>
                    <a:pt x="235603" y="21746"/>
                  </a:cubicBezTo>
                  <a:cubicBezTo>
                    <a:pt x="272466" y="46322"/>
                    <a:pt x="262618" y="55035"/>
                    <a:pt x="288766" y="85541"/>
                  </a:cubicBezTo>
                  <a:cubicBezTo>
                    <a:pt x="301814" y="100763"/>
                    <a:pt x="315640" y="115547"/>
                    <a:pt x="331296" y="128072"/>
                  </a:cubicBezTo>
                  <a:cubicBezTo>
                    <a:pt x="351253" y="144038"/>
                    <a:pt x="371362" y="161110"/>
                    <a:pt x="395091" y="170602"/>
                  </a:cubicBezTo>
                  <a:cubicBezTo>
                    <a:pt x="460119" y="196613"/>
                    <a:pt x="432373" y="181280"/>
                    <a:pt x="480152" y="213132"/>
                  </a:cubicBezTo>
                  <a:cubicBezTo>
                    <a:pt x="536859" y="298194"/>
                    <a:pt x="462431" y="195411"/>
                    <a:pt x="533314" y="266295"/>
                  </a:cubicBezTo>
                  <a:cubicBezTo>
                    <a:pt x="542350" y="275331"/>
                    <a:pt x="545543" y="289157"/>
                    <a:pt x="554579" y="298193"/>
                  </a:cubicBezTo>
                  <a:cubicBezTo>
                    <a:pt x="574088" y="317702"/>
                    <a:pt x="606771" y="326826"/>
                    <a:pt x="629007" y="340723"/>
                  </a:cubicBezTo>
                  <a:cubicBezTo>
                    <a:pt x="644034" y="350115"/>
                    <a:pt x="657924" y="361275"/>
                    <a:pt x="671538" y="372620"/>
                  </a:cubicBezTo>
                  <a:cubicBezTo>
                    <a:pt x="679239" y="379038"/>
                    <a:pt x="683837" y="389403"/>
                    <a:pt x="692803" y="393886"/>
                  </a:cubicBezTo>
                  <a:cubicBezTo>
                    <a:pt x="712852" y="403911"/>
                    <a:pt x="756598" y="415151"/>
                    <a:pt x="756598" y="415151"/>
                  </a:cubicBezTo>
                  <a:cubicBezTo>
                    <a:pt x="742421" y="418695"/>
                    <a:pt x="728681" y="425783"/>
                    <a:pt x="714068" y="425783"/>
                  </a:cubicBezTo>
                  <a:cubicBezTo>
                    <a:pt x="699455" y="425783"/>
                    <a:pt x="685803" y="418321"/>
                    <a:pt x="671538" y="415151"/>
                  </a:cubicBezTo>
                  <a:cubicBezTo>
                    <a:pt x="653896" y="411231"/>
                    <a:pt x="635907" y="408901"/>
                    <a:pt x="618375" y="404518"/>
                  </a:cubicBezTo>
                  <a:cubicBezTo>
                    <a:pt x="607502" y="401800"/>
                    <a:pt x="597350" y="396604"/>
                    <a:pt x="586477" y="393886"/>
                  </a:cubicBezTo>
                  <a:cubicBezTo>
                    <a:pt x="568945" y="389503"/>
                    <a:pt x="550956" y="387174"/>
                    <a:pt x="533314" y="383253"/>
                  </a:cubicBezTo>
                  <a:cubicBezTo>
                    <a:pt x="519049" y="380083"/>
                    <a:pt x="505274" y="374510"/>
                    <a:pt x="490784" y="372620"/>
                  </a:cubicBezTo>
                  <a:cubicBezTo>
                    <a:pt x="423641" y="363862"/>
                    <a:pt x="288766" y="351355"/>
                    <a:pt x="288766" y="351355"/>
                  </a:cubicBezTo>
                  <a:cubicBezTo>
                    <a:pt x="267501" y="344267"/>
                    <a:pt x="237404" y="348741"/>
                    <a:pt x="224970" y="330090"/>
                  </a:cubicBezTo>
                  <a:cubicBezTo>
                    <a:pt x="217882" y="319458"/>
                    <a:pt x="208895" y="309870"/>
                    <a:pt x="203705" y="298193"/>
                  </a:cubicBezTo>
                  <a:cubicBezTo>
                    <a:pt x="194601" y="277709"/>
                    <a:pt x="189528" y="255662"/>
                    <a:pt x="182440" y="234397"/>
                  </a:cubicBezTo>
                  <a:cubicBezTo>
                    <a:pt x="182437" y="234387"/>
                    <a:pt x="161178" y="170613"/>
                    <a:pt x="161175" y="170602"/>
                  </a:cubicBezTo>
                  <a:lnTo>
                    <a:pt x="150542" y="128072"/>
                  </a:lnTo>
                  <a:cubicBezTo>
                    <a:pt x="146998" y="92630"/>
                    <a:pt x="131271" y="56301"/>
                    <a:pt x="139910" y="21746"/>
                  </a:cubicBezTo>
                  <a:cubicBezTo>
                    <a:pt x="145347" y="0"/>
                    <a:pt x="161175" y="85541"/>
                    <a:pt x="161175" y="85541"/>
                  </a:cubicBezTo>
                  <a:cubicBezTo>
                    <a:pt x="164719" y="110350"/>
                    <a:pt x="168699" y="135101"/>
                    <a:pt x="171807" y="159969"/>
                  </a:cubicBezTo>
                  <a:cubicBezTo>
                    <a:pt x="175788" y="191815"/>
                    <a:pt x="176146" y="224191"/>
                    <a:pt x="182440" y="255662"/>
                  </a:cubicBezTo>
                  <a:cubicBezTo>
                    <a:pt x="186836" y="277642"/>
                    <a:pt x="196616" y="298193"/>
                    <a:pt x="203705" y="319458"/>
                  </a:cubicBezTo>
                  <a:lnTo>
                    <a:pt x="214338" y="351355"/>
                  </a:lnTo>
                  <a:cubicBezTo>
                    <a:pt x="171158" y="394533"/>
                    <a:pt x="182440" y="374274"/>
                    <a:pt x="182440" y="478946"/>
                  </a:cubicBezTo>
                  <a:cubicBezTo>
                    <a:pt x="182440" y="525156"/>
                    <a:pt x="189069" y="571132"/>
                    <a:pt x="193072" y="617169"/>
                  </a:cubicBezTo>
                  <a:cubicBezTo>
                    <a:pt x="196158" y="652654"/>
                    <a:pt x="198668" y="688234"/>
                    <a:pt x="203705" y="723495"/>
                  </a:cubicBezTo>
                  <a:cubicBezTo>
                    <a:pt x="207042" y="746853"/>
                    <a:pt x="217398" y="775205"/>
                    <a:pt x="224970" y="797923"/>
                  </a:cubicBezTo>
                  <a:cubicBezTo>
                    <a:pt x="221426" y="808555"/>
                    <a:pt x="214338" y="818613"/>
                    <a:pt x="214338" y="829820"/>
                  </a:cubicBezTo>
                  <a:cubicBezTo>
                    <a:pt x="214338" y="844433"/>
                    <a:pt x="222748" y="857908"/>
                    <a:pt x="224970" y="872351"/>
                  </a:cubicBezTo>
                  <a:cubicBezTo>
                    <a:pt x="229850" y="904072"/>
                    <a:pt x="232059" y="936146"/>
                    <a:pt x="235603" y="968044"/>
                  </a:cubicBezTo>
                  <a:cubicBezTo>
                    <a:pt x="217360" y="1022770"/>
                    <a:pt x="225827" y="979786"/>
                    <a:pt x="235603" y="1053104"/>
                  </a:cubicBezTo>
                  <a:cubicBezTo>
                    <a:pt x="240310" y="1088410"/>
                    <a:pt x="241198" y="1124169"/>
                    <a:pt x="246235" y="1159430"/>
                  </a:cubicBezTo>
                  <a:cubicBezTo>
                    <a:pt x="248302" y="1173896"/>
                    <a:pt x="252669" y="1187963"/>
                    <a:pt x="256868" y="1201960"/>
                  </a:cubicBezTo>
                  <a:cubicBezTo>
                    <a:pt x="263309" y="1223430"/>
                    <a:pt x="278133" y="1265755"/>
                    <a:pt x="278133" y="1265755"/>
                  </a:cubicBezTo>
                  <a:cubicBezTo>
                    <a:pt x="252827" y="1341674"/>
                    <a:pt x="275519" y="1317117"/>
                    <a:pt x="224970" y="1350816"/>
                  </a:cubicBezTo>
                  <a:cubicBezTo>
                    <a:pt x="189528" y="1347272"/>
                    <a:pt x="147451" y="1361133"/>
                    <a:pt x="118645" y="1340183"/>
                  </a:cubicBezTo>
                  <a:cubicBezTo>
                    <a:pt x="98377" y="1325443"/>
                    <a:pt x="110388" y="1290703"/>
                    <a:pt x="108012" y="1265755"/>
                  </a:cubicBezTo>
                  <a:cubicBezTo>
                    <a:pt x="103296" y="1216234"/>
                    <a:pt x="100688" y="1166534"/>
                    <a:pt x="97379" y="1116899"/>
                  </a:cubicBezTo>
                  <a:cubicBezTo>
                    <a:pt x="86236" y="949753"/>
                    <a:pt x="94318" y="990681"/>
                    <a:pt x="76114" y="872351"/>
                  </a:cubicBezTo>
                  <a:cubicBezTo>
                    <a:pt x="72836" y="851043"/>
                    <a:pt x="70159" y="829600"/>
                    <a:pt x="65482" y="808555"/>
                  </a:cubicBezTo>
                  <a:cubicBezTo>
                    <a:pt x="53728" y="755662"/>
                    <a:pt x="54849" y="793442"/>
                    <a:pt x="54849" y="766025"/>
                  </a:cubicBezTo>
                </a:path>
              </a:pathLst>
            </a:custGeom>
            <a:solidFill>
              <a:schemeClr val="accent6">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77" name="Freeform 76"/>
            <p:cNvSpPr/>
            <p:nvPr/>
          </p:nvSpPr>
          <p:spPr>
            <a:xfrm>
              <a:off x="9144001" y="5657646"/>
              <a:ext cx="1191772" cy="821460"/>
            </a:xfrm>
            <a:custGeom>
              <a:avLst/>
              <a:gdLst>
                <a:gd name="connsiteX0" fmla="*/ 1068268 w 1291252"/>
                <a:gd name="connsiteY0" fmla="*/ 1519847 h 1741534"/>
                <a:gd name="connsiteX1" fmla="*/ 1036370 w 1291252"/>
                <a:gd name="connsiteY1" fmla="*/ 1445419 h 1741534"/>
                <a:gd name="connsiteX2" fmla="*/ 1004473 w 1291252"/>
                <a:gd name="connsiteY2" fmla="*/ 1434787 h 1741534"/>
                <a:gd name="connsiteX3" fmla="*/ 930045 w 1291252"/>
                <a:gd name="connsiteY3" fmla="*/ 1360359 h 1741534"/>
                <a:gd name="connsiteX4" fmla="*/ 908780 w 1291252"/>
                <a:gd name="connsiteY4" fmla="*/ 1328461 h 1741534"/>
                <a:gd name="connsiteX5" fmla="*/ 813087 w 1291252"/>
                <a:gd name="connsiteY5" fmla="*/ 1254033 h 1741534"/>
                <a:gd name="connsiteX6" fmla="*/ 781189 w 1291252"/>
                <a:gd name="connsiteY6" fmla="*/ 1243400 h 1741534"/>
                <a:gd name="connsiteX7" fmla="*/ 749291 w 1291252"/>
                <a:gd name="connsiteY7" fmla="*/ 1200870 h 1741534"/>
                <a:gd name="connsiteX8" fmla="*/ 706761 w 1291252"/>
                <a:gd name="connsiteY8" fmla="*/ 1168973 h 1741534"/>
                <a:gd name="connsiteX9" fmla="*/ 685496 w 1291252"/>
                <a:gd name="connsiteY9" fmla="*/ 1147707 h 1741534"/>
                <a:gd name="connsiteX10" fmla="*/ 611068 w 1291252"/>
                <a:gd name="connsiteY10" fmla="*/ 1094545 h 1741534"/>
                <a:gd name="connsiteX11" fmla="*/ 579170 w 1291252"/>
                <a:gd name="connsiteY11" fmla="*/ 1052014 h 1741534"/>
                <a:gd name="connsiteX12" fmla="*/ 515375 w 1291252"/>
                <a:gd name="connsiteY12" fmla="*/ 977587 h 1741534"/>
                <a:gd name="connsiteX13" fmla="*/ 462212 w 1291252"/>
                <a:gd name="connsiteY13" fmla="*/ 913791 h 1741534"/>
                <a:gd name="connsiteX14" fmla="*/ 440947 w 1291252"/>
                <a:gd name="connsiteY14" fmla="*/ 849996 h 1741534"/>
                <a:gd name="connsiteX15" fmla="*/ 398417 w 1291252"/>
                <a:gd name="connsiteY15" fmla="*/ 786200 h 1741534"/>
                <a:gd name="connsiteX16" fmla="*/ 387784 w 1291252"/>
                <a:gd name="connsiteY16" fmla="*/ 754303 h 1741534"/>
                <a:gd name="connsiteX17" fmla="*/ 345254 w 1291252"/>
                <a:gd name="connsiteY17" fmla="*/ 679875 h 1741534"/>
                <a:gd name="connsiteX18" fmla="*/ 313356 w 1291252"/>
                <a:gd name="connsiteY18" fmla="*/ 647977 h 1741534"/>
                <a:gd name="connsiteX19" fmla="*/ 292091 w 1291252"/>
                <a:gd name="connsiteY19" fmla="*/ 594814 h 1741534"/>
                <a:gd name="connsiteX20" fmla="*/ 270826 w 1291252"/>
                <a:gd name="connsiteY20" fmla="*/ 562917 h 1741534"/>
                <a:gd name="connsiteX21" fmla="*/ 207031 w 1291252"/>
                <a:gd name="connsiteY21" fmla="*/ 467224 h 1741534"/>
                <a:gd name="connsiteX22" fmla="*/ 164501 w 1291252"/>
                <a:gd name="connsiteY22" fmla="*/ 371531 h 1741534"/>
                <a:gd name="connsiteX23" fmla="*/ 111338 w 1291252"/>
                <a:gd name="connsiteY23" fmla="*/ 265205 h 1741534"/>
                <a:gd name="connsiteX24" fmla="*/ 111338 w 1291252"/>
                <a:gd name="connsiteY24" fmla="*/ 265205 h 1741534"/>
                <a:gd name="connsiteX25" fmla="*/ 90073 w 1291252"/>
                <a:gd name="connsiteY25" fmla="*/ 212042 h 1741534"/>
                <a:gd name="connsiteX26" fmla="*/ 47542 w 1291252"/>
                <a:gd name="connsiteY26" fmla="*/ 137614 h 1741534"/>
                <a:gd name="connsiteX27" fmla="*/ 15645 w 1291252"/>
                <a:gd name="connsiteY27" fmla="*/ 41921 h 1741534"/>
                <a:gd name="connsiteX28" fmla="*/ 5012 w 1291252"/>
                <a:gd name="connsiteY28" fmla="*/ 10024 h 1741534"/>
                <a:gd name="connsiteX29" fmla="*/ 58175 w 1291252"/>
                <a:gd name="connsiteY29" fmla="*/ 105717 h 1741534"/>
                <a:gd name="connsiteX30" fmla="*/ 90073 w 1291252"/>
                <a:gd name="connsiteY30" fmla="*/ 126982 h 1741534"/>
                <a:gd name="connsiteX31" fmla="*/ 164501 w 1291252"/>
                <a:gd name="connsiteY31" fmla="*/ 201410 h 1741534"/>
                <a:gd name="connsiteX32" fmla="*/ 260194 w 1291252"/>
                <a:gd name="connsiteY32" fmla="*/ 297103 h 1741534"/>
                <a:gd name="connsiteX33" fmla="*/ 302724 w 1291252"/>
                <a:gd name="connsiteY33" fmla="*/ 339633 h 1741534"/>
                <a:gd name="connsiteX34" fmla="*/ 334622 w 1291252"/>
                <a:gd name="connsiteY34" fmla="*/ 371531 h 1741534"/>
                <a:gd name="connsiteX35" fmla="*/ 366519 w 1291252"/>
                <a:gd name="connsiteY35" fmla="*/ 392796 h 1741534"/>
                <a:gd name="connsiteX36" fmla="*/ 409049 w 1291252"/>
                <a:gd name="connsiteY36" fmla="*/ 435326 h 1741534"/>
                <a:gd name="connsiteX37" fmla="*/ 419682 w 1291252"/>
                <a:gd name="connsiteY37" fmla="*/ 467224 h 1741534"/>
                <a:gd name="connsiteX38" fmla="*/ 483477 w 1291252"/>
                <a:gd name="connsiteY38" fmla="*/ 509754 h 1741534"/>
                <a:gd name="connsiteX39" fmla="*/ 504742 w 1291252"/>
                <a:gd name="connsiteY39" fmla="*/ 541652 h 1741534"/>
                <a:gd name="connsiteX40" fmla="*/ 515375 w 1291252"/>
                <a:gd name="connsiteY40" fmla="*/ 573549 h 1741534"/>
                <a:gd name="connsiteX41" fmla="*/ 547273 w 1291252"/>
                <a:gd name="connsiteY41" fmla="*/ 605447 h 1741534"/>
                <a:gd name="connsiteX42" fmla="*/ 589803 w 1291252"/>
                <a:gd name="connsiteY42" fmla="*/ 669242 h 1741534"/>
                <a:gd name="connsiteX43" fmla="*/ 642966 w 1291252"/>
                <a:gd name="connsiteY43" fmla="*/ 722405 h 1741534"/>
                <a:gd name="connsiteX44" fmla="*/ 685496 w 1291252"/>
                <a:gd name="connsiteY44" fmla="*/ 828731 h 1741534"/>
                <a:gd name="connsiteX45" fmla="*/ 696129 w 1291252"/>
                <a:gd name="connsiteY45" fmla="*/ 860628 h 1741534"/>
                <a:gd name="connsiteX46" fmla="*/ 759924 w 1291252"/>
                <a:gd name="connsiteY46" fmla="*/ 945689 h 1741534"/>
                <a:gd name="connsiteX47" fmla="*/ 781189 w 1291252"/>
                <a:gd name="connsiteY47" fmla="*/ 977587 h 1741534"/>
                <a:gd name="connsiteX48" fmla="*/ 813087 w 1291252"/>
                <a:gd name="connsiteY48" fmla="*/ 1041382 h 1741534"/>
                <a:gd name="connsiteX49" fmla="*/ 876882 w 1291252"/>
                <a:gd name="connsiteY49" fmla="*/ 1083912 h 1741534"/>
                <a:gd name="connsiteX50" fmla="*/ 961942 w 1291252"/>
                <a:gd name="connsiteY50" fmla="*/ 1168973 h 1741534"/>
                <a:gd name="connsiteX51" fmla="*/ 983208 w 1291252"/>
                <a:gd name="connsiteY51" fmla="*/ 1190238 h 1741534"/>
                <a:gd name="connsiteX52" fmla="*/ 1004473 w 1291252"/>
                <a:gd name="connsiteY52" fmla="*/ 1222135 h 1741534"/>
                <a:gd name="connsiteX53" fmla="*/ 1015105 w 1291252"/>
                <a:gd name="connsiteY53" fmla="*/ 1254033 h 1741534"/>
                <a:gd name="connsiteX54" fmla="*/ 1047003 w 1291252"/>
                <a:gd name="connsiteY54" fmla="*/ 1285931 h 1741534"/>
                <a:gd name="connsiteX55" fmla="*/ 1068268 w 1291252"/>
                <a:gd name="connsiteY55" fmla="*/ 1317828 h 1741534"/>
                <a:gd name="connsiteX56" fmla="*/ 1089533 w 1291252"/>
                <a:gd name="connsiteY56" fmla="*/ 1339094 h 1741534"/>
                <a:gd name="connsiteX57" fmla="*/ 1142696 w 1291252"/>
                <a:gd name="connsiteY57" fmla="*/ 1402889 h 1741534"/>
                <a:gd name="connsiteX58" fmla="*/ 1185226 w 1291252"/>
                <a:gd name="connsiteY58" fmla="*/ 1424154 h 1741534"/>
                <a:gd name="connsiteX59" fmla="*/ 1217124 w 1291252"/>
                <a:gd name="connsiteY59" fmla="*/ 1445419 h 1741534"/>
                <a:gd name="connsiteX60" fmla="*/ 1238389 w 1291252"/>
                <a:gd name="connsiteY60" fmla="*/ 1509214 h 1741534"/>
                <a:gd name="connsiteX61" fmla="*/ 1280919 w 1291252"/>
                <a:gd name="connsiteY61" fmla="*/ 1562377 h 1741534"/>
                <a:gd name="connsiteX62" fmla="*/ 1270287 w 1291252"/>
                <a:gd name="connsiteY62" fmla="*/ 1689968 h 1741534"/>
                <a:gd name="connsiteX63" fmla="*/ 1280919 w 1291252"/>
                <a:gd name="connsiteY63" fmla="*/ 1732498 h 1741534"/>
                <a:gd name="connsiteX64" fmla="*/ 1249022 w 1291252"/>
                <a:gd name="connsiteY64" fmla="*/ 1711233 h 1741534"/>
                <a:gd name="connsiteX65" fmla="*/ 1195859 w 1291252"/>
                <a:gd name="connsiteY65" fmla="*/ 1679335 h 1741534"/>
                <a:gd name="connsiteX66" fmla="*/ 1163961 w 1291252"/>
                <a:gd name="connsiteY66" fmla="*/ 1647438 h 1741534"/>
                <a:gd name="connsiteX67" fmla="*/ 1132063 w 1291252"/>
                <a:gd name="connsiteY67" fmla="*/ 1636805 h 1741534"/>
                <a:gd name="connsiteX68" fmla="*/ 1100166 w 1291252"/>
                <a:gd name="connsiteY68" fmla="*/ 1615540 h 1741534"/>
                <a:gd name="connsiteX69" fmla="*/ 1089533 w 1291252"/>
                <a:gd name="connsiteY69" fmla="*/ 1583642 h 1741534"/>
                <a:gd name="connsiteX70" fmla="*/ 1057635 w 1291252"/>
                <a:gd name="connsiteY70" fmla="*/ 1562377 h 1741534"/>
                <a:gd name="connsiteX71" fmla="*/ 1015105 w 1291252"/>
                <a:gd name="connsiteY71" fmla="*/ 1530480 h 1741534"/>
                <a:gd name="connsiteX72" fmla="*/ 993840 w 1291252"/>
                <a:gd name="connsiteY72" fmla="*/ 1498582 h 17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91252" h="1741534">
                  <a:moveTo>
                    <a:pt x="1068268" y="1519847"/>
                  </a:moveTo>
                  <a:cubicBezTo>
                    <a:pt x="1061883" y="1494309"/>
                    <a:pt x="1059315" y="1463775"/>
                    <a:pt x="1036370" y="1445419"/>
                  </a:cubicBezTo>
                  <a:cubicBezTo>
                    <a:pt x="1027619" y="1438418"/>
                    <a:pt x="1015105" y="1438331"/>
                    <a:pt x="1004473" y="1434787"/>
                  </a:cubicBezTo>
                  <a:cubicBezTo>
                    <a:pt x="919411" y="1321370"/>
                    <a:pt x="1029283" y="1459597"/>
                    <a:pt x="930045" y="1360359"/>
                  </a:cubicBezTo>
                  <a:cubicBezTo>
                    <a:pt x="921009" y="1351323"/>
                    <a:pt x="916961" y="1338278"/>
                    <a:pt x="908780" y="1328461"/>
                  </a:cubicBezTo>
                  <a:cubicBezTo>
                    <a:pt x="887609" y="1303056"/>
                    <a:pt x="840445" y="1263153"/>
                    <a:pt x="813087" y="1254033"/>
                  </a:cubicBezTo>
                  <a:lnTo>
                    <a:pt x="781189" y="1243400"/>
                  </a:lnTo>
                  <a:cubicBezTo>
                    <a:pt x="770556" y="1229223"/>
                    <a:pt x="761822" y="1213401"/>
                    <a:pt x="749291" y="1200870"/>
                  </a:cubicBezTo>
                  <a:cubicBezTo>
                    <a:pt x="736760" y="1188340"/>
                    <a:pt x="720374" y="1180318"/>
                    <a:pt x="706761" y="1168973"/>
                  </a:cubicBezTo>
                  <a:cubicBezTo>
                    <a:pt x="699060" y="1162555"/>
                    <a:pt x="693197" y="1154125"/>
                    <a:pt x="685496" y="1147707"/>
                  </a:cubicBezTo>
                  <a:cubicBezTo>
                    <a:pt x="659123" y="1125729"/>
                    <a:pt x="638688" y="1112958"/>
                    <a:pt x="611068" y="1094545"/>
                  </a:cubicBezTo>
                  <a:cubicBezTo>
                    <a:pt x="600435" y="1080368"/>
                    <a:pt x="590839" y="1065351"/>
                    <a:pt x="579170" y="1052014"/>
                  </a:cubicBezTo>
                  <a:cubicBezTo>
                    <a:pt x="506975" y="969505"/>
                    <a:pt x="560909" y="1045888"/>
                    <a:pt x="515375" y="977587"/>
                  </a:cubicBezTo>
                  <a:cubicBezTo>
                    <a:pt x="484878" y="855600"/>
                    <a:pt x="535188" y="1011093"/>
                    <a:pt x="462212" y="913791"/>
                  </a:cubicBezTo>
                  <a:cubicBezTo>
                    <a:pt x="448763" y="895859"/>
                    <a:pt x="453381" y="868647"/>
                    <a:pt x="440947" y="849996"/>
                  </a:cubicBezTo>
                  <a:cubicBezTo>
                    <a:pt x="426770" y="828731"/>
                    <a:pt x="406499" y="810446"/>
                    <a:pt x="398417" y="786200"/>
                  </a:cubicBezTo>
                  <a:cubicBezTo>
                    <a:pt x="394873" y="775568"/>
                    <a:pt x="392199" y="764604"/>
                    <a:pt x="387784" y="754303"/>
                  </a:cubicBezTo>
                  <a:cubicBezTo>
                    <a:pt x="378608" y="732893"/>
                    <a:pt x="360957" y="698718"/>
                    <a:pt x="345254" y="679875"/>
                  </a:cubicBezTo>
                  <a:cubicBezTo>
                    <a:pt x="335628" y="668323"/>
                    <a:pt x="323989" y="658610"/>
                    <a:pt x="313356" y="647977"/>
                  </a:cubicBezTo>
                  <a:cubicBezTo>
                    <a:pt x="306268" y="630256"/>
                    <a:pt x="300627" y="611885"/>
                    <a:pt x="292091" y="594814"/>
                  </a:cubicBezTo>
                  <a:cubicBezTo>
                    <a:pt x="286376" y="583385"/>
                    <a:pt x="277599" y="573753"/>
                    <a:pt x="270826" y="562917"/>
                  </a:cubicBezTo>
                  <a:cubicBezTo>
                    <a:pt x="219556" y="480884"/>
                    <a:pt x="260123" y="538013"/>
                    <a:pt x="207031" y="467224"/>
                  </a:cubicBezTo>
                  <a:cubicBezTo>
                    <a:pt x="181725" y="391305"/>
                    <a:pt x="198200" y="422079"/>
                    <a:pt x="164501" y="371531"/>
                  </a:cubicBezTo>
                  <a:cubicBezTo>
                    <a:pt x="147669" y="304206"/>
                    <a:pt x="161974" y="341159"/>
                    <a:pt x="111338" y="265205"/>
                  </a:cubicBezTo>
                  <a:lnTo>
                    <a:pt x="111338" y="265205"/>
                  </a:lnTo>
                  <a:cubicBezTo>
                    <a:pt x="104250" y="247484"/>
                    <a:pt x="98609" y="229113"/>
                    <a:pt x="90073" y="212042"/>
                  </a:cubicBezTo>
                  <a:cubicBezTo>
                    <a:pt x="51709" y="135313"/>
                    <a:pt x="84827" y="230825"/>
                    <a:pt x="47542" y="137614"/>
                  </a:cubicBezTo>
                  <a:cubicBezTo>
                    <a:pt x="47529" y="137581"/>
                    <a:pt x="20967" y="57887"/>
                    <a:pt x="15645" y="41921"/>
                  </a:cubicBezTo>
                  <a:cubicBezTo>
                    <a:pt x="12101" y="31289"/>
                    <a:pt x="0" y="0"/>
                    <a:pt x="5012" y="10024"/>
                  </a:cubicBezTo>
                  <a:cubicBezTo>
                    <a:pt x="17088" y="34176"/>
                    <a:pt x="42154" y="87026"/>
                    <a:pt x="58175" y="105717"/>
                  </a:cubicBezTo>
                  <a:cubicBezTo>
                    <a:pt x="66491" y="115419"/>
                    <a:pt x="79440" y="119894"/>
                    <a:pt x="90073" y="126982"/>
                  </a:cubicBezTo>
                  <a:cubicBezTo>
                    <a:pt x="149208" y="215686"/>
                    <a:pt x="56461" y="83549"/>
                    <a:pt x="164501" y="201410"/>
                  </a:cubicBezTo>
                  <a:cubicBezTo>
                    <a:pt x="257588" y="302959"/>
                    <a:pt x="187537" y="272883"/>
                    <a:pt x="260194" y="297103"/>
                  </a:cubicBezTo>
                  <a:cubicBezTo>
                    <a:pt x="280445" y="357859"/>
                    <a:pt x="254118" y="307229"/>
                    <a:pt x="302724" y="339633"/>
                  </a:cubicBezTo>
                  <a:cubicBezTo>
                    <a:pt x="315235" y="347974"/>
                    <a:pt x="323070" y="361905"/>
                    <a:pt x="334622" y="371531"/>
                  </a:cubicBezTo>
                  <a:cubicBezTo>
                    <a:pt x="344439" y="379712"/>
                    <a:pt x="355887" y="385708"/>
                    <a:pt x="366519" y="392796"/>
                  </a:cubicBezTo>
                  <a:cubicBezTo>
                    <a:pt x="394874" y="477859"/>
                    <a:pt x="352342" y="378619"/>
                    <a:pt x="409049" y="435326"/>
                  </a:cubicBezTo>
                  <a:cubicBezTo>
                    <a:pt x="416974" y="443251"/>
                    <a:pt x="413465" y="457899"/>
                    <a:pt x="419682" y="467224"/>
                  </a:cubicBezTo>
                  <a:cubicBezTo>
                    <a:pt x="442437" y="501356"/>
                    <a:pt x="450036" y="498606"/>
                    <a:pt x="483477" y="509754"/>
                  </a:cubicBezTo>
                  <a:cubicBezTo>
                    <a:pt x="490565" y="520387"/>
                    <a:pt x="499027" y="530222"/>
                    <a:pt x="504742" y="541652"/>
                  </a:cubicBezTo>
                  <a:cubicBezTo>
                    <a:pt x="509754" y="551676"/>
                    <a:pt x="509158" y="564224"/>
                    <a:pt x="515375" y="573549"/>
                  </a:cubicBezTo>
                  <a:cubicBezTo>
                    <a:pt x="523716" y="586060"/>
                    <a:pt x="536640" y="594814"/>
                    <a:pt x="547273" y="605447"/>
                  </a:cubicBezTo>
                  <a:cubicBezTo>
                    <a:pt x="565958" y="661505"/>
                    <a:pt x="545555" y="616145"/>
                    <a:pt x="589803" y="669242"/>
                  </a:cubicBezTo>
                  <a:cubicBezTo>
                    <a:pt x="634107" y="722406"/>
                    <a:pt x="584485" y="683418"/>
                    <a:pt x="642966" y="722405"/>
                  </a:cubicBezTo>
                  <a:cubicBezTo>
                    <a:pt x="674257" y="784987"/>
                    <a:pt x="659217" y="749894"/>
                    <a:pt x="685496" y="828731"/>
                  </a:cubicBezTo>
                  <a:cubicBezTo>
                    <a:pt x="689040" y="839363"/>
                    <a:pt x="688204" y="852703"/>
                    <a:pt x="696129" y="860628"/>
                  </a:cubicBezTo>
                  <a:cubicBezTo>
                    <a:pt x="735465" y="899966"/>
                    <a:pt x="711834" y="873554"/>
                    <a:pt x="759924" y="945689"/>
                  </a:cubicBezTo>
                  <a:cubicBezTo>
                    <a:pt x="767012" y="956322"/>
                    <a:pt x="777148" y="965464"/>
                    <a:pt x="781189" y="977587"/>
                  </a:cubicBezTo>
                  <a:cubicBezTo>
                    <a:pt x="788773" y="1000339"/>
                    <a:pt x="793689" y="1024409"/>
                    <a:pt x="813087" y="1041382"/>
                  </a:cubicBezTo>
                  <a:cubicBezTo>
                    <a:pt x="832321" y="1058212"/>
                    <a:pt x="858810" y="1065840"/>
                    <a:pt x="876882" y="1083912"/>
                  </a:cubicBezTo>
                  <a:lnTo>
                    <a:pt x="961942" y="1168973"/>
                  </a:lnTo>
                  <a:cubicBezTo>
                    <a:pt x="969031" y="1176062"/>
                    <a:pt x="977647" y="1181897"/>
                    <a:pt x="983208" y="1190238"/>
                  </a:cubicBezTo>
                  <a:lnTo>
                    <a:pt x="1004473" y="1222135"/>
                  </a:lnTo>
                  <a:cubicBezTo>
                    <a:pt x="1008017" y="1232768"/>
                    <a:pt x="1008888" y="1244708"/>
                    <a:pt x="1015105" y="1254033"/>
                  </a:cubicBezTo>
                  <a:cubicBezTo>
                    <a:pt x="1023446" y="1266544"/>
                    <a:pt x="1037377" y="1274379"/>
                    <a:pt x="1047003" y="1285931"/>
                  </a:cubicBezTo>
                  <a:cubicBezTo>
                    <a:pt x="1055184" y="1295748"/>
                    <a:pt x="1060285" y="1307850"/>
                    <a:pt x="1068268" y="1317828"/>
                  </a:cubicBezTo>
                  <a:cubicBezTo>
                    <a:pt x="1074530" y="1325656"/>
                    <a:pt x="1083271" y="1331266"/>
                    <a:pt x="1089533" y="1339094"/>
                  </a:cubicBezTo>
                  <a:cubicBezTo>
                    <a:pt x="1114401" y="1370179"/>
                    <a:pt x="1107338" y="1377633"/>
                    <a:pt x="1142696" y="1402889"/>
                  </a:cubicBezTo>
                  <a:cubicBezTo>
                    <a:pt x="1155594" y="1412102"/>
                    <a:pt x="1171464" y="1416290"/>
                    <a:pt x="1185226" y="1424154"/>
                  </a:cubicBezTo>
                  <a:cubicBezTo>
                    <a:pt x="1196321" y="1430494"/>
                    <a:pt x="1206491" y="1438331"/>
                    <a:pt x="1217124" y="1445419"/>
                  </a:cubicBezTo>
                  <a:cubicBezTo>
                    <a:pt x="1224212" y="1466684"/>
                    <a:pt x="1222539" y="1493364"/>
                    <a:pt x="1238389" y="1509214"/>
                  </a:cubicBezTo>
                  <a:cubicBezTo>
                    <a:pt x="1268690" y="1539516"/>
                    <a:pt x="1254093" y="1522139"/>
                    <a:pt x="1280919" y="1562377"/>
                  </a:cubicBezTo>
                  <a:cubicBezTo>
                    <a:pt x="1254697" y="1641044"/>
                    <a:pt x="1254179" y="1609430"/>
                    <a:pt x="1270287" y="1689968"/>
                  </a:cubicBezTo>
                  <a:cubicBezTo>
                    <a:pt x="1273153" y="1704297"/>
                    <a:pt x="1291252" y="1722165"/>
                    <a:pt x="1280919" y="1732498"/>
                  </a:cubicBezTo>
                  <a:cubicBezTo>
                    <a:pt x="1271883" y="1741534"/>
                    <a:pt x="1259000" y="1719216"/>
                    <a:pt x="1249022" y="1711233"/>
                  </a:cubicBezTo>
                  <a:cubicBezTo>
                    <a:pt x="1207322" y="1677873"/>
                    <a:pt x="1251251" y="1697800"/>
                    <a:pt x="1195859" y="1679335"/>
                  </a:cubicBezTo>
                  <a:cubicBezTo>
                    <a:pt x="1185226" y="1668703"/>
                    <a:pt x="1176472" y="1655779"/>
                    <a:pt x="1163961" y="1647438"/>
                  </a:cubicBezTo>
                  <a:cubicBezTo>
                    <a:pt x="1154635" y="1641221"/>
                    <a:pt x="1142088" y="1641817"/>
                    <a:pt x="1132063" y="1636805"/>
                  </a:cubicBezTo>
                  <a:cubicBezTo>
                    <a:pt x="1120634" y="1631090"/>
                    <a:pt x="1110798" y="1622628"/>
                    <a:pt x="1100166" y="1615540"/>
                  </a:cubicBezTo>
                  <a:cubicBezTo>
                    <a:pt x="1096622" y="1604907"/>
                    <a:pt x="1096535" y="1592394"/>
                    <a:pt x="1089533" y="1583642"/>
                  </a:cubicBezTo>
                  <a:cubicBezTo>
                    <a:pt x="1081550" y="1573663"/>
                    <a:pt x="1068034" y="1569804"/>
                    <a:pt x="1057635" y="1562377"/>
                  </a:cubicBezTo>
                  <a:cubicBezTo>
                    <a:pt x="1043215" y="1552077"/>
                    <a:pt x="1028718" y="1541825"/>
                    <a:pt x="1015105" y="1530480"/>
                  </a:cubicBezTo>
                  <a:cubicBezTo>
                    <a:pt x="991334" y="1510671"/>
                    <a:pt x="993840" y="1517838"/>
                    <a:pt x="993840" y="1498582"/>
                  </a:cubicBezTo>
                </a:path>
              </a:pathLst>
            </a:custGeom>
            <a:solidFill>
              <a:schemeClr val="accent6">
                <a:lumMod val="75000"/>
              </a:schemeClr>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sp>
          <p:nvSpPr>
            <p:cNvPr id="80" name="Freeform 79"/>
            <p:cNvSpPr/>
            <p:nvPr/>
          </p:nvSpPr>
          <p:spPr>
            <a:xfrm rot="2862391">
              <a:off x="8490042" y="4904177"/>
              <a:ext cx="240549" cy="1615731"/>
            </a:xfrm>
            <a:custGeom>
              <a:avLst/>
              <a:gdLst>
                <a:gd name="connsiteX0" fmla="*/ 208236 w 510518"/>
                <a:gd name="connsiteY0" fmla="*/ 1265275 h 1751594"/>
                <a:gd name="connsiteX1" fmla="*/ 112543 w 510518"/>
                <a:gd name="connsiteY1" fmla="*/ 1212112 h 1751594"/>
                <a:gd name="connsiteX2" fmla="*/ 80645 w 510518"/>
                <a:gd name="connsiteY2" fmla="*/ 1148317 h 1751594"/>
                <a:gd name="connsiteX3" fmla="*/ 59380 w 510518"/>
                <a:gd name="connsiteY3" fmla="*/ 1116419 h 1751594"/>
                <a:gd name="connsiteX4" fmla="*/ 144441 w 510518"/>
                <a:gd name="connsiteY4" fmla="*/ 1137684 h 1751594"/>
                <a:gd name="connsiteX5" fmla="*/ 101910 w 510518"/>
                <a:gd name="connsiteY5" fmla="*/ 1084521 h 1751594"/>
                <a:gd name="connsiteX6" fmla="*/ 91278 w 510518"/>
                <a:gd name="connsiteY6" fmla="*/ 1052624 h 1751594"/>
                <a:gd name="connsiteX7" fmla="*/ 59380 w 510518"/>
                <a:gd name="connsiteY7" fmla="*/ 1020726 h 1751594"/>
                <a:gd name="connsiteX8" fmla="*/ 48748 w 510518"/>
                <a:gd name="connsiteY8" fmla="*/ 988828 h 1751594"/>
                <a:gd name="connsiteX9" fmla="*/ 27482 w 510518"/>
                <a:gd name="connsiteY9" fmla="*/ 967563 h 1751594"/>
                <a:gd name="connsiteX10" fmla="*/ 112543 w 510518"/>
                <a:gd name="connsiteY10" fmla="*/ 988828 h 1751594"/>
                <a:gd name="connsiteX11" fmla="*/ 144441 w 510518"/>
                <a:gd name="connsiteY11" fmla="*/ 1010093 h 1751594"/>
                <a:gd name="connsiteX12" fmla="*/ 123175 w 510518"/>
                <a:gd name="connsiteY12" fmla="*/ 946298 h 1751594"/>
                <a:gd name="connsiteX13" fmla="*/ 112543 w 510518"/>
                <a:gd name="connsiteY13" fmla="*/ 914400 h 1751594"/>
                <a:gd name="connsiteX14" fmla="*/ 48748 w 510518"/>
                <a:gd name="connsiteY14" fmla="*/ 818707 h 1751594"/>
                <a:gd name="connsiteX15" fmla="*/ 27482 w 510518"/>
                <a:gd name="connsiteY15" fmla="*/ 786810 h 1751594"/>
                <a:gd name="connsiteX16" fmla="*/ 70013 w 510518"/>
                <a:gd name="connsiteY16" fmla="*/ 797442 h 1751594"/>
                <a:gd name="connsiteX17" fmla="*/ 112543 w 510518"/>
                <a:gd name="connsiteY17" fmla="*/ 818707 h 1751594"/>
                <a:gd name="connsiteX18" fmla="*/ 133808 w 510518"/>
                <a:gd name="connsiteY18" fmla="*/ 839973 h 1751594"/>
                <a:gd name="connsiteX19" fmla="*/ 123175 w 510518"/>
                <a:gd name="connsiteY19" fmla="*/ 797442 h 1751594"/>
                <a:gd name="connsiteX20" fmla="*/ 91278 w 510518"/>
                <a:gd name="connsiteY20" fmla="*/ 744279 h 1751594"/>
                <a:gd name="connsiteX21" fmla="*/ 80645 w 510518"/>
                <a:gd name="connsiteY21" fmla="*/ 669852 h 1751594"/>
                <a:gd name="connsiteX22" fmla="*/ 70013 w 510518"/>
                <a:gd name="connsiteY22" fmla="*/ 637954 h 1751594"/>
                <a:gd name="connsiteX23" fmla="*/ 59380 w 510518"/>
                <a:gd name="connsiteY23" fmla="*/ 563526 h 1751594"/>
                <a:gd name="connsiteX24" fmla="*/ 38115 w 510518"/>
                <a:gd name="connsiteY24" fmla="*/ 510363 h 1751594"/>
                <a:gd name="connsiteX25" fmla="*/ 16850 w 510518"/>
                <a:gd name="connsiteY25" fmla="*/ 446568 h 1751594"/>
                <a:gd name="connsiteX26" fmla="*/ 6217 w 510518"/>
                <a:gd name="connsiteY26" fmla="*/ 414670 h 1751594"/>
                <a:gd name="connsiteX27" fmla="*/ 27482 w 510518"/>
                <a:gd name="connsiteY27" fmla="*/ 446568 h 1751594"/>
                <a:gd name="connsiteX28" fmla="*/ 38115 w 510518"/>
                <a:gd name="connsiteY28" fmla="*/ 478466 h 1751594"/>
                <a:gd name="connsiteX29" fmla="*/ 70013 w 510518"/>
                <a:gd name="connsiteY29" fmla="*/ 499731 h 1751594"/>
                <a:gd name="connsiteX30" fmla="*/ 80645 w 510518"/>
                <a:gd name="connsiteY30" fmla="*/ 531628 h 1751594"/>
                <a:gd name="connsiteX31" fmla="*/ 112543 w 510518"/>
                <a:gd name="connsiteY31" fmla="*/ 542261 h 1751594"/>
                <a:gd name="connsiteX32" fmla="*/ 123175 w 510518"/>
                <a:gd name="connsiteY32" fmla="*/ 478466 h 1751594"/>
                <a:gd name="connsiteX33" fmla="*/ 133808 w 510518"/>
                <a:gd name="connsiteY33" fmla="*/ 446568 h 1751594"/>
                <a:gd name="connsiteX34" fmla="*/ 144441 w 510518"/>
                <a:gd name="connsiteY34" fmla="*/ 404038 h 1751594"/>
                <a:gd name="connsiteX35" fmla="*/ 133808 w 510518"/>
                <a:gd name="connsiteY35" fmla="*/ 329610 h 1751594"/>
                <a:gd name="connsiteX36" fmla="*/ 144441 w 510518"/>
                <a:gd name="connsiteY36" fmla="*/ 287079 h 1751594"/>
                <a:gd name="connsiteX37" fmla="*/ 155073 w 510518"/>
                <a:gd name="connsiteY37" fmla="*/ 318977 h 1751594"/>
                <a:gd name="connsiteX38" fmla="*/ 186971 w 510518"/>
                <a:gd name="connsiteY38" fmla="*/ 382773 h 1751594"/>
                <a:gd name="connsiteX39" fmla="*/ 208236 w 510518"/>
                <a:gd name="connsiteY39" fmla="*/ 202019 h 1751594"/>
                <a:gd name="connsiteX40" fmla="*/ 218868 w 510518"/>
                <a:gd name="connsiteY40" fmla="*/ 159489 h 1751594"/>
                <a:gd name="connsiteX41" fmla="*/ 229501 w 510518"/>
                <a:gd name="connsiteY41" fmla="*/ 74428 h 1751594"/>
                <a:gd name="connsiteX42" fmla="*/ 240134 w 510518"/>
                <a:gd name="connsiteY42" fmla="*/ 0 h 1751594"/>
                <a:gd name="connsiteX43" fmla="*/ 250766 w 510518"/>
                <a:gd name="connsiteY43" fmla="*/ 85061 h 1751594"/>
                <a:gd name="connsiteX44" fmla="*/ 272031 w 510518"/>
                <a:gd name="connsiteY44" fmla="*/ 202019 h 1751594"/>
                <a:gd name="connsiteX45" fmla="*/ 282664 w 510518"/>
                <a:gd name="connsiteY45" fmla="*/ 244549 h 1751594"/>
                <a:gd name="connsiteX46" fmla="*/ 272031 w 510518"/>
                <a:gd name="connsiteY46" fmla="*/ 276447 h 1751594"/>
                <a:gd name="connsiteX47" fmla="*/ 325194 w 510518"/>
                <a:gd name="connsiteY47" fmla="*/ 233917 h 1751594"/>
                <a:gd name="connsiteX48" fmla="*/ 367724 w 510518"/>
                <a:gd name="connsiteY48" fmla="*/ 372140 h 1751594"/>
                <a:gd name="connsiteX49" fmla="*/ 357092 w 510518"/>
                <a:gd name="connsiteY49" fmla="*/ 435935 h 1751594"/>
                <a:gd name="connsiteX50" fmla="*/ 367724 w 510518"/>
                <a:gd name="connsiteY50" fmla="*/ 531628 h 1751594"/>
                <a:gd name="connsiteX51" fmla="*/ 399622 w 510518"/>
                <a:gd name="connsiteY51" fmla="*/ 542261 h 1751594"/>
                <a:gd name="connsiteX52" fmla="*/ 410255 w 510518"/>
                <a:gd name="connsiteY52" fmla="*/ 659219 h 1751594"/>
                <a:gd name="connsiteX53" fmla="*/ 442152 w 510518"/>
                <a:gd name="connsiteY53" fmla="*/ 659219 h 1751594"/>
                <a:gd name="connsiteX54" fmla="*/ 431520 w 510518"/>
                <a:gd name="connsiteY54" fmla="*/ 691117 h 1751594"/>
                <a:gd name="connsiteX55" fmla="*/ 410255 w 510518"/>
                <a:gd name="connsiteY55" fmla="*/ 808075 h 1751594"/>
                <a:gd name="connsiteX56" fmla="*/ 442152 w 510518"/>
                <a:gd name="connsiteY56" fmla="*/ 797442 h 1751594"/>
                <a:gd name="connsiteX57" fmla="*/ 474050 w 510518"/>
                <a:gd name="connsiteY57" fmla="*/ 808075 h 1751594"/>
                <a:gd name="connsiteX58" fmla="*/ 452785 w 510518"/>
                <a:gd name="connsiteY58" fmla="*/ 871870 h 1751594"/>
                <a:gd name="connsiteX59" fmla="*/ 442152 w 510518"/>
                <a:gd name="connsiteY59" fmla="*/ 946298 h 1751594"/>
                <a:gd name="connsiteX60" fmla="*/ 474050 w 510518"/>
                <a:gd name="connsiteY60" fmla="*/ 956931 h 1751594"/>
                <a:gd name="connsiteX61" fmla="*/ 484682 w 510518"/>
                <a:gd name="connsiteY61" fmla="*/ 988828 h 1751594"/>
                <a:gd name="connsiteX62" fmla="*/ 431520 w 510518"/>
                <a:gd name="connsiteY62" fmla="*/ 1084521 h 1751594"/>
                <a:gd name="connsiteX63" fmla="*/ 399622 w 510518"/>
                <a:gd name="connsiteY63" fmla="*/ 1105786 h 1751594"/>
                <a:gd name="connsiteX64" fmla="*/ 431520 w 510518"/>
                <a:gd name="connsiteY64" fmla="*/ 1116419 h 1751594"/>
                <a:gd name="connsiteX65" fmla="*/ 505948 w 510518"/>
                <a:gd name="connsiteY65" fmla="*/ 1127052 h 1751594"/>
                <a:gd name="connsiteX66" fmla="*/ 410255 w 510518"/>
                <a:gd name="connsiteY66" fmla="*/ 1180214 h 1751594"/>
                <a:gd name="connsiteX67" fmla="*/ 399622 w 510518"/>
                <a:gd name="connsiteY67" fmla="*/ 1212112 h 1751594"/>
                <a:gd name="connsiteX68" fmla="*/ 335827 w 510518"/>
                <a:gd name="connsiteY68" fmla="*/ 1233377 h 1751594"/>
                <a:gd name="connsiteX69" fmla="*/ 346459 w 510518"/>
                <a:gd name="connsiteY69" fmla="*/ 1286540 h 1751594"/>
                <a:gd name="connsiteX70" fmla="*/ 357092 w 510518"/>
                <a:gd name="connsiteY70" fmla="*/ 1329070 h 1751594"/>
                <a:gd name="connsiteX71" fmla="*/ 346459 w 510518"/>
                <a:gd name="connsiteY71" fmla="*/ 1424763 h 1751594"/>
                <a:gd name="connsiteX72" fmla="*/ 378357 w 510518"/>
                <a:gd name="connsiteY72" fmla="*/ 1573619 h 1751594"/>
                <a:gd name="connsiteX73" fmla="*/ 399622 w 510518"/>
                <a:gd name="connsiteY73" fmla="*/ 1605517 h 1751594"/>
                <a:gd name="connsiteX74" fmla="*/ 420887 w 510518"/>
                <a:gd name="connsiteY74" fmla="*/ 1669312 h 1751594"/>
                <a:gd name="connsiteX75" fmla="*/ 346459 w 510518"/>
                <a:gd name="connsiteY75" fmla="*/ 1701210 h 1751594"/>
                <a:gd name="connsiteX76" fmla="*/ 325194 w 510518"/>
                <a:gd name="connsiteY76" fmla="*/ 1637414 h 1751594"/>
                <a:gd name="connsiteX77" fmla="*/ 314562 w 510518"/>
                <a:gd name="connsiteY77" fmla="*/ 1573619 h 1751594"/>
                <a:gd name="connsiteX78" fmla="*/ 293296 w 510518"/>
                <a:gd name="connsiteY78" fmla="*/ 1552354 h 1751594"/>
                <a:gd name="connsiteX79" fmla="*/ 272031 w 510518"/>
                <a:gd name="connsiteY79" fmla="*/ 1488559 h 1751594"/>
                <a:gd name="connsiteX80" fmla="*/ 250766 w 510518"/>
                <a:gd name="connsiteY80" fmla="*/ 1424763 h 1751594"/>
                <a:gd name="connsiteX81" fmla="*/ 240134 w 510518"/>
                <a:gd name="connsiteY81" fmla="*/ 1392866 h 1751594"/>
                <a:gd name="connsiteX82" fmla="*/ 218868 w 510518"/>
                <a:gd name="connsiteY82" fmla="*/ 1371600 h 1751594"/>
                <a:gd name="connsiteX83" fmla="*/ 208236 w 510518"/>
                <a:gd name="connsiteY83" fmla="*/ 1339703 h 17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0518" h="1751594">
                  <a:moveTo>
                    <a:pt x="208236" y="1265275"/>
                  </a:moveTo>
                  <a:cubicBezTo>
                    <a:pt x="135116" y="1216528"/>
                    <a:pt x="168687" y="1230827"/>
                    <a:pt x="112543" y="1212112"/>
                  </a:cubicBezTo>
                  <a:cubicBezTo>
                    <a:pt x="51600" y="1120696"/>
                    <a:pt x="124666" y="1236358"/>
                    <a:pt x="80645" y="1148317"/>
                  </a:cubicBezTo>
                  <a:cubicBezTo>
                    <a:pt x="74930" y="1136887"/>
                    <a:pt x="46775" y="1118520"/>
                    <a:pt x="59380" y="1116419"/>
                  </a:cubicBezTo>
                  <a:cubicBezTo>
                    <a:pt x="88209" y="1111614"/>
                    <a:pt x="144441" y="1137684"/>
                    <a:pt x="144441" y="1137684"/>
                  </a:cubicBezTo>
                  <a:cubicBezTo>
                    <a:pt x="117714" y="1057507"/>
                    <a:pt x="156875" y="1153227"/>
                    <a:pt x="101910" y="1084521"/>
                  </a:cubicBezTo>
                  <a:cubicBezTo>
                    <a:pt x="94909" y="1075770"/>
                    <a:pt x="97495" y="1061949"/>
                    <a:pt x="91278" y="1052624"/>
                  </a:cubicBezTo>
                  <a:cubicBezTo>
                    <a:pt x="82937" y="1040113"/>
                    <a:pt x="70013" y="1031359"/>
                    <a:pt x="59380" y="1020726"/>
                  </a:cubicBezTo>
                  <a:cubicBezTo>
                    <a:pt x="55836" y="1010093"/>
                    <a:pt x="54514" y="998439"/>
                    <a:pt x="48748" y="988828"/>
                  </a:cubicBezTo>
                  <a:cubicBezTo>
                    <a:pt x="43590" y="980232"/>
                    <a:pt x="17972" y="970733"/>
                    <a:pt x="27482" y="967563"/>
                  </a:cubicBezTo>
                  <a:cubicBezTo>
                    <a:pt x="40310" y="963287"/>
                    <a:pt x="95330" y="983091"/>
                    <a:pt x="112543" y="988828"/>
                  </a:cubicBezTo>
                  <a:cubicBezTo>
                    <a:pt x="123176" y="995916"/>
                    <a:pt x="141342" y="1022490"/>
                    <a:pt x="144441" y="1010093"/>
                  </a:cubicBezTo>
                  <a:cubicBezTo>
                    <a:pt x="149877" y="988347"/>
                    <a:pt x="130263" y="967563"/>
                    <a:pt x="123175" y="946298"/>
                  </a:cubicBezTo>
                  <a:cubicBezTo>
                    <a:pt x="119631" y="935665"/>
                    <a:pt x="118760" y="923725"/>
                    <a:pt x="112543" y="914400"/>
                  </a:cubicBezTo>
                  <a:lnTo>
                    <a:pt x="48748" y="818707"/>
                  </a:lnTo>
                  <a:cubicBezTo>
                    <a:pt x="41660" y="808075"/>
                    <a:pt x="15085" y="783711"/>
                    <a:pt x="27482" y="786810"/>
                  </a:cubicBezTo>
                  <a:lnTo>
                    <a:pt x="70013" y="797442"/>
                  </a:lnTo>
                  <a:cubicBezTo>
                    <a:pt x="84190" y="804530"/>
                    <a:pt x="99355" y="809915"/>
                    <a:pt x="112543" y="818707"/>
                  </a:cubicBezTo>
                  <a:cubicBezTo>
                    <a:pt x="120884" y="824268"/>
                    <a:pt x="129325" y="848939"/>
                    <a:pt x="133808" y="839973"/>
                  </a:cubicBezTo>
                  <a:cubicBezTo>
                    <a:pt x="140343" y="826902"/>
                    <a:pt x="127190" y="811493"/>
                    <a:pt x="123175" y="797442"/>
                  </a:cubicBezTo>
                  <a:cubicBezTo>
                    <a:pt x="112133" y="758795"/>
                    <a:pt x="117999" y="771001"/>
                    <a:pt x="91278" y="744279"/>
                  </a:cubicBezTo>
                  <a:cubicBezTo>
                    <a:pt x="87734" y="719470"/>
                    <a:pt x="85560" y="694426"/>
                    <a:pt x="80645" y="669852"/>
                  </a:cubicBezTo>
                  <a:cubicBezTo>
                    <a:pt x="78447" y="658862"/>
                    <a:pt x="72211" y="648944"/>
                    <a:pt x="70013" y="637954"/>
                  </a:cubicBezTo>
                  <a:cubicBezTo>
                    <a:pt x="65098" y="613379"/>
                    <a:pt x="65458" y="587839"/>
                    <a:pt x="59380" y="563526"/>
                  </a:cubicBezTo>
                  <a:cubicBezTo>
                    <a:pt x="54751" y="545010"/>
                    <a:pt x="44638" y="528300"/>
                    <a:pt x="38115" y="510363"/>
                  </a:cubicBezTo>
                  <a:cubicBezTo>
                    <a:pt x="30455" y="489297"/>
                    <a:pt x="23938" y="467833"/>
                    <a:pt x="16850" y="446568"/>
                  </a:cubicBezTo>
                  <a:cubicBezTo>
                    <a:pt x="13306" y="435935"/>
                    <a:pt x="0" y="405344"/>
                    <a:pt x="6217" y="414670"/>
                  </a:cubicBezTo>
                  <a:cubicBezTo>
                    <a:pt x="13305" y="425303"/>
                    <a:pt x="21767" y="435138"/>
                    <a:pt x="27482" y="446568"/>
                  </a:cubicBezTo>
                  <a:cubicBezTo>
                    <a:pt x="32494" y="456593"/>
                    <a:pt x="31113" y="469714"/>
                    <a:pt x="38115" y="478466"/>
                  </a:cubicBezTo>
                  <a:cubicBezTo>
                    <a:pt x="46098" y="488445"/>
                    <a:pt x="59380" y="492643"/>
                    <a:pt x="70013" y="499731"/>
                  </a:cubicBezTo>
                  <a:cubicBezTo>
                    <a:pt x="73557" y="510363"/>
                    <a:pt x="72720" y="523703"/>
                    <a:pt x="80645" y="531628"/>
                  </a:cubicBezTo>
                  <a:cubicBezTo>
                    <a:pt x="88570" y="539553"/>
                    <a:pt x="105541" y="551013"/>
                    <a:pt x="112543" y="542261"/>
                  </a:cubicBezTo>
                  <a:cubicBezTo>
                    <a:pt x="126010" y="525427"/>
                    <a:pt x="118498" y="499511"/>
                    <a:pt x="123175" y="478466"/>
                  </a:cubicBezTo>
                  <a:cubicBezTo>
                    <a:pt x="125606" y="467525"/>
                    <a:pt x="130729" y="457345"/>
                    <a:pt x="133808" y="446568"/>
                  </a:cubicBezTo>
                  <a:cubicBezTo>
                    <a:pt x="137823" y="432517"/>
                    <a:pt x="140897" y="418215"/>
                    <a:pt x="144441" y="404038"/>
                  </a:cubicBezTo>
                  <a:cubicBezTo>
                    <a:pt x="140897" y="379229"/>
                    <a:pt x="133808" y="354671"/>
                    <a:pt x="133808" y="329610"/>
                  </a:cubicBezTo>
                  <a:cubicBezTo>
                    <a:pt x="133808" y="314997"/>
                    <a:pt x="131371" y="293615"/>
                    <a:pt x="144441" y="287079"/>
                  </a:cubicBezTo>
                  <a:cubicBezTo>
                    <a:pt x="154465" y="282067"/>
                    <a:pt x="151994" y="308200"/>
                    <a:pt x="155073" y="318977"/>
                  </a:cubicBezTo>
                  <a:cubicBezTo>
                    <a:pt x="170749" y="373844"/>
                    <a:pt x="153582" y="349382"/>
                    <a:pt x="186971" y="382773"/>
                  </a:cubicBezTo>
                  <a:cubicBezTo>
                    <a:pt x="215479" y="297244"/>
                    <a:pt x="187279" y="390632"/>
                    <a:pt x="208236" y="202019"/>
                  </a:cubicBezTo>
                  <a:cubicBezTo>
                    <a:pt x="209850" y="187495"/>
                    <a:pt x="216466" y="173903"/>
                    <a:pt x="218868" y="159489"/>
                  </a:cubicBezTo>
                  <a:cubicBezTo>
                    <a:pt x="223566" y="131303"/>
                    <a:pt x="225724" y="102752"/>
                    <a:pt x="229501" y="74428"/>
                  </a:cubicBezTo>
                  <a:cubicBezTo>
                    <a:pt x="232813" y="49587"/>
                    <a:pt x="236590" y="24809"/>
                    <a:pt x="240134" y="0"/>
                  </a:cubicBezTo>
                  <a:cubicBezTo>
                    <a:pt x="243678" y="28354"/>
                    <a:pt x="246725" y="56774"/>
                    <a:pt x="250766" y="85061"/>
                  </a:cubicBezTo>
                  <a:cubicBezTo>
                    <a:pt x="255380" y="117357"/>
                    <a:pt x="264708" y="169065"/>
                    <a:pt x="272031" y="202019"/>
                  </a:cubicBezTo>
                  <a:cubicBezTo>
                    <a:pt x="275201" y="216284"/>
                    <a:pt x="279120" y="230372"/>
                    <a:pt x="282664" y="244549"/>
                  </a:cubicBezTo>
                  <a:cubicBezTo>
                    <a:pt x="279120" y="255182"/>
                    <a:pt x="264106" y="268522"/>
                    <a:pt x="272031" y="276447"/>
                  </a:cubicBezTo>
                  <a:cubicBezTo>
                    <a:pt x="292574" y="296990"/>
                    <a:pt x="324480" y="234987"/>
                    <a:pt x="325194" y="233917"/>
                  </a:cubicBezTo>
                  <a:cubicBezTo>
                    <a:pt x="360133" y="286324"/>
                    <a:pt x="361986" y="280332"/>
                    <a:pt x="367724" y="372140"/>
                  </a:cubicBezTo>
                  <a:cubicBezTo>
                    <a:pt x="369069" y="393656"/>
                    <a:pt x="360636" y="414670"/>
                    <a:pt x="357092" y="435935"/>
                  </a:cubicBezTo>
                  <a:cubicBezTo>
                    <a:pt x="360636" y="467833"/>
                    <a:pt x="355805" y="501829"/>
                    <a:pt x="367724" y="531628"/>
                  </a:cubicBezTo>
                  <a:cubicBezTo>
                    <a:pt x="371886" y="542034"/>
                    <a:pt x="396078" y="531628"/>
                    <a:pt x="399622" y="542261"/>
                  </a:cubicBezTo>
                  <a:cubicBezTo>
                    <a:pt x="412001" y="579399"/>
                    <a:pt x="406711" y="620233"/>
                    <a:pt x="410255" y="659219"/>
                  </a:cubicBezTo>
                  <a:cubicBezTo>
                    <a:pt x="421007" y="643090"/>
                    <a:pt x="442152" y="593188"/>
                    <a:pt x="442152" y="659219"/>
                  </a:cubicBezTo>
                  <a:cubicBezTo>
                    <a:pt x="442152" y="670427"/>
                    <a:pt x="434599" y="680340"/>
                    <a:pt x="431520" y="691117"/>
                  </a:cubicBezTo>
                  <a:cubicBezTo>
                    <a:pt x="424915" y="714234"/>
                    <a:pt x="405620" y="794171"/>
                    <a:pt x="410255" y="808075"/>
                  </a:cubicBezTo>
                  <a:cubicBezTo>
                    <a:pt x="413799" y="818707"/>
                    <a:pt x="431520" y="800986"/>
                    <a:pt x="442152" y="797442"/>
                  </a:cubicBezTo>
                  <a:cubicBezTo>
                    <a:pt x="452785" y="800986"/>
                    <a:pt x="472465" y="796980"/>
                    <a:pt x="474050" y="808075"/>
                  </a:cubicBezTo>
                  <a:cubicBezTo>
                    <a:pt x="477220" y="830265"/>
                    <a:pt x="452785" y="871870"/>
                    <a:pt x="452785" y="871870"/>
                  </a:cubicBezTo>
                  <a:cubicBezTo>
                    <a:pt x="449241" y="896679"/>
                    <a:pt x="436074" y="921985"/>
                    <a:pt x="442152" y="946298"/>
                  </a:cubicBezTo>
                  <a:cubicBezTo>
                    <a:pt x="444870" y="957171"/>
                    <a:pt x="466125" y="949006"/>
                    <a:pt x="474050" y="956931"/>
                  </a:cubicBezTo>
                  <a:cubicBezTo>
                    <a:pt x="481975" y="964856"/>
                    <a:pt x="481138" y="978196"/>
                    <a:pt x="484682" y="988828"/>
                  </a:cubicBezTo>
                  <a:cubicBezTo>
                    <a:pt x="473603" y="1022068"/>
                    <a:pt x="462859" y="1063629"/>
                    <a:pt x="431520" y="1084521"/>
                  </a:cubicBezTo>
                  <a:lnTo>
                    <a:pt x="399622" y="1105786"/>
                  </a:lnTo>
                  <a:cubicBezTo>
                    <a:pt x="410255" y="1109330"/>
                    <a:pt x="420530" y="1114221"/>
                    <a:pt x="431520" y="1116419"/>
                  </a:cubicBezTo>
                  <a:cubicBezTo>
                    <a:pt x="456095" y="1121334"/>
                    <a:pt x="501033" y="1102477"/>
                    <a:pt x="505948" y="1127052"/>
                  </a:cubicBezTo>
                  <a:cubicBezTo>
                    <a:pt x="510518" y="1149902"/>
                    <a:pt x="432329" y="1172856"/>
                    <a:pt x="410255" y="1180214"/>
                  </a:cubicBezTo>
                  <a:cubicBezTo>
                    <a:pt x="406711" y="1190847"/>
                    <a:pt x="408742" y="1205598"/>
                    <a:pt x="399622" y="1212112"/>
                  </a:cubicBezTo>
                  <a:cubicBezTo>
                    <a:pt x="381382" y="1225141"/>
                    <a:pt x="335827" y="1233377"/>
                    <a:pt x="335827" y="1233377"/>
                  </a:cubicBezTo>
                  <a:cubicBezTo>
                    <a:pt x="339371" y="1251098"/>
                    <a:pt x="342539" y="1268898"/>
                    <a:pt x="346459" y="1286540"/>
                  </a:cubicBezTo>
                  <a:cubicBezTo>
                    <a:pt x="349629" y="1300805"/>
                    <a:pt x="357092" y="1314457"/>
                    <a:pt x="357092" y="1329070"/>
                  </a:cubicBezTo>
                  <a:cubicBezTo>
                    <a:pt x="357092" y="1361164"/>
                    <a:pt x="350003" y="1392865"/>
                    <a:pt x="346459" y="1424763"/>
                  </a:cubicBezTo>
                  <a:cubicBezTo>
                    <a:pt x="350958" y="1460755"/>
                    <a:pt x="355049" y="1538656"/>
                    <a:pt x="378357" y="1573619"/>
                  </a:cubicBezTo>
                  <a:cubicBezTo>
                    <a:pt x="385445" y="1584252"/>
                    <a:pt x="394432" y="1593840"/>
                    <a:pt x="399622" y="1605517"/>
                  </a:cubicBezTo>
                  <a:cubicBezTo>
                    <a:pt x="408726" y="1626000"/>
                    <a:pt x="420887" y="1669312"/>
                    <a:pt x="420887" y="1669312"/>
                  </a:cubicBezTo>
                  <a:cubicBezTo>
                    <a:pt x="407609" y="1695868"/>
                    <a:pt x="396843" y="1751594"/>
                    <a:pt x="346459" y="1701210"/>
                  </a:cubicBezTo>
                  <a:cubicBezTo>
                    <a:pt x="330609" y="1685360"/>
                    <a:pt x="325194" y="1637414"/>
                    <a:pt x="325194" y="1637414"/>
                  </a:cubicBezTo>
                  <a:cubicBezTo>
                    <a:pt x="321650" y="1616149"/>
                    <a:pt x="322132" y="1593805"/>
                    <a:pt x="314562" y="1573619"/>
                  </a:cubicBezTo>
                  <a:cubicBezTo>
                    <a:pt x="311042" y="1564233"/>
                    <a:pt x="297779" y="1561320"/>
                    <a:pt x="293296" y="1552354"/>
                  </a:cubicBezTo>
                  <a:cubicBezTo>
                    <a:pt x="283271" y="1532305"/>
                    <a:pt x="279119" y="1509824"/>
                    <a:pt x="272031" y="1488559"/>
                  </a:cubicBezTo>
                  <a:lnTo>
                    <a:pt x="250766" y="1424763"/>
                  </a:lnTo>
                  <a:cubicBezTo>
                    <a:pt x="247222" y="1414131"/>
                    <a:pt x="248059" y="1400791"/>
                    <a:pt x="240134" y="1392866"/>
                  </a:cubicBezTo>
                  <a:lnTo>
                    <a:pt x="218868" y="1371600"/>
                  </a:lnTo>
                  <a:lnTo>
                    <a:pt x="208236" y="1339703"/>
                  </a:lnTo>
                </a:path>
              </a:pathLst>
            </a:custGeom>
            <a:solidFill>
              <a:schemeClr val="bg2"/>
            </a:solid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prstClr val="black"/>
                </a:solidFill>
              </a:endParaRPr>
            </a:p>
          </p:txBody>
        </p:sp>
      </p:grpSp>
    </p:spTree>
    <p:extLst>
      <p:ext uri="{BB962C8B-B14F-4D97-AF65-F5344CB8AC3E}">
        <p14:creationId xmlns:p14="http://schemas.microsoft.com/office/powerpoint/2010/main" val="393919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32"/>
                </p:tgtEl>
              </p:cMediaNode>
            </p:audio>
          </p:childTnLst>
        </p:cTn>
      </p:par>
    </p:tnLst>
    <p:bldLst>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19" name="TextBox 18"/>
          <p:cNvSpPr txBox="1"/>
          <p:nvPr/>
        </p:nvSpPr>
        <p:spPr>
          <a:xfrm>
            <a:off x="0" y="345947"/>
            <a:ext cx="5500968" cy="1446550"/>
          </a:xfrm>
          <a:prstGeom prst="rect">
            <a:avLst/>
          </a:prstGeom>
          <a:noFill/>
          <a:ln w="76200">
            <a:noFill/>
          </a:ln>
        </p:spPr>
        <p:style>
          <a:lnRef idx="2">
            <a:schemeClr val="accent2"/>
          </a:lnRef>
          <a:fillRef idx="1002">
            <a:schemeClr val="lt2"/>
          </a:fillRef>
          <a:effectRef idx="0">
            <a:schemeClr val="accent2"/>
          </a:effectRef>
          <a:fontRef idx="minor">
            <a:schemeClr val="dk1"/>
          </a:fontRef>
        </p:style>
        <p:txBody>
          <a:bodyPr wrap="square">
            <a:spAutoFit/>
          </a:bodyPr>
          <a:lstStyle/>
          <a:p>
            <a:pPr algn="ctr">
              <a:defRPr/>
            </a:pPr>
            <a:r>
              <a:rPr lang="bn-IN" sz="8800" b="1" cap="all" dirty="0" smtClean="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NikoshBAN" pitchFamily="2" charset="0"/>
                <a:cs typeface="NikoshBAN" pitchFamily="2" charset="0"/>
              </a:rPr>
              <a:t>আ</a:t>
            </a:r>
            <a:r>
              <a:rPr lang="bn-IN" sz="6600" dirty="0" smtClean="0">
                <a:solidFill>
                  <a:srgbClr val="FFFF00"/>
                </a:solidFill>
                <a:latin typeface="NikoshBAN" pitchFamily="2" charset="0"/>
                <a:cs typeface="NikoshBAN" pitchFamily="2" charset="0"/>
              </a:rPr>
              <a:t>জকের পাঠ</a:t>
            </a:r>
            <a:endParaRPr lang="en-US" sz="2400" dirty="0">
              <a:solidFill>
                <a:srgbClr val="FFFF00"/>
              </a:solidFill>
              <a:latin typeface="NikoshBAN" pitchFamily="2" charset="0"/>
              <a:cs typeface="NikoshBAN" pitchFamily="2" charset="0"/>
            </a:endParaRPr>
          </a:p>
        </p:txBody>
      </p:sp>
      <p:sp>
        <p:nvSpPr>
          <p:cNvPr id="20" name="Rectangle 19"/>
          <p:cNvSpPr/>
          <p:nvPr/>
        </p:nvSpPr>
        <p:spPr>
          <a:xfrm>
            <a:off x="4742688" y="960513"/>
            <a:ext cx="5699760" cy="1418492"/>
          </a:xfrm>
          <a:prstGeom prst="rect">
            <a:avLst/>
          </a:prstGeom>
          <a:no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5400" b="1" dirty="0">
                <a:solidFill>
                  <a:prstClr val="black"/>
                </a:solidFill>
                <a:latin typeface="NikoshBAN" pitchFamily="2" charset="0"/>
                <a:cs typeface="NikoshBAN" pitchFamily="2" charset="0"/>
              </a:rPr>
              <a:t>দেব-দেবী ও </a:t>
            </a:r>
            <a:r>
              <a:rPr lang="bn-IN" sz="5400" b="1" dirty="0" smtClean="0">
                <a:solidFill>
                  <a:prstClr val="black"/>
                </a:solidFill>
                <a:latin typeface="NikoshBAN" pitchFamily="2" charset="0"/>
                <a:cs typeface="NikoshBAN" pitchFamily="2" charset="0"/>
              </a:rPr>
              <a:t>পূজা (</a:t>
            </a:r>
            <a:r>
              <a:rPr lang="bn-IN" sz="5400" b="1" dirty="0" smtClean="0">
                <a:solidFill>
                  <a:schemeClr val="tx1"/>
                </a:solidFill>
                <a:latin typeface="NikoshBAN" pitchFamily="2" charset="0"/>
                <a:cs typeface="NikoshBAN" pitchFamily="2" charset="0"/>
              </a:rPr>
              <a:t>দু</a:t>
            </a:r>
            <a:r>
              <a:rPr lang="bn-IN" sz="5400" b="1" dirty="0" smtClean="0">
                <a:solidFill>
                  <a:prstClr val="black"/>
                </a:solidFill>
                <a:latin typeface="NikoshBAN" pitchFamily="2" charset="0"/>
                <a:cs typeface="NikoshBAN" pitchFamily="2" charset="0"/>
              </a:rPr>
              <a:t>র্গা )</a:t>
            </a:r>
            <a:endParaRPr lang="en-US" altLang="en-US" sz="5400" b="1" dirty="0">
              <a:solidFill>
                <a:srgbClr val="FF0000"/>
              </a:solidFill>
              <a:latin typeface="NikoshBAN" panose="02000000000000000000" pitchFamily="2" charset="0"/>
              <a:cs typeface="NikoshBAN" panose="02000000000000000000" pitchFamily="2" charset="0"/>
            </a:endParaRPr>
          </a:p>
        </p:txBody>
      </p:sp>
      <p:sp>
        <p:nvSpPr>
          <p:cNvPr id="21" name="TextBox 20"/>
          <p:cNvSpPr txBox="1"/>
          <p:nvPr/>
        </p:nvSpPr>
        <p:spPr>
          <a:xfrm>
            <a:off x="2011680" y="3095472"/>
            <a:ext cx="8247888" cy="1569660"/>
          </a:xfrm>
          <a:prstGeom prst="rect">
            <a:avLst/>
          </a:prstGeom>
          <a:solidFill>
            <a:srgbClr val="92D050"/>
          </a:solidFill>
          <a:ln w="57150">
            <a:solidFill>
              <a:srgbClr val="002060"/>
            </a:solidFill>
          </a:ln>
        </p:spPr>
        <p:txBody>
          <a:bodyPr wrap="square" rtlCol="0">
            <a:spAutoFit/>
          </a:bodyPr>
          <a:lstStyle/>
          <a:p>
            <a:r>
              <a:rPr lang="bn-IN" sz="4800" dirty="0" smtClean="0">
                <a:solidFill>
                  <a:prstClr val="black"/>
                </a:solidFill>
                <a:latin typeface="NikoshBAN" panose="02000000000000000000" pitchFamily="2" charset="0"/>
                <a:cs typeface="NikoshBAN" panose="02000000000000000000" pitchFamily="2" charset="0"/>
              </a:rPr>
              <a:t>তোমরা “হিন্দু ধর্ম ও নৈতিক শিক্ষা” পাঠ্য বইয়ের ৯ নং পৃষ্ঠা খোলো</a:t>
            </a:r>
            <a:endParaRPr lang="en-US" sz="48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1059402" y="4990437"/>
            <a:ext cx="10143083" cy="769441"/>
          </a:xfrm>
          <a:prstGeom prst="rect">
            <a:avLst/>
          </a:prstGeom>
          <a:solidFill>
            <a:srgbClr val="FFFF00"/>
          </a:solidFill>
          <a:ln w="57150">
            <a:solidFill>
              <a:srgbClr val="C00000"/>
            </a:solidFill>
          </a:ln>
        </p:spPr>
        <p:txBody>
          <a:bodyPr wrap="square">
            <a:spAutoFit/>
          </a:bodyPr>
          <a:lstStyle/>
          <a:p>
            <a:pPr algn="ctr">
              <a:defRPr/>
            </a:pPr>
            <a:r>
              <a:rPr lang="bn-IN" sz="4400" b="1" dirty="0" smtClean="0">
                <a:solidFill>
                  <a:srgbClr val="002060"/>
                </a:solidFill>
                <a:latin typeface="NikoshBAN" pitchFamily="2" charset="0"/>
                <a:cs typeface="NikoshBAN" pitchFamily="2" charset="0"/>
              </a:rPr>
              <a:t>আজ আমরা “ দুর্গা শক্তির দেবী......প্রণাম করি” পড়বো। </a:t>
            </a:r>
            <a:endParaRPr lang="en-US" sz="4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413394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Isosceles Triangle 6"/>
          <p:cNvSpPr/>
          <p:nvPr/>
        </p:nvSpPr>
        <p:spPr>
          <a:xfrm rot="5400000">
            <a:off x="-1158456" y="1926962"/>
            <a:ext cx="5651344" cy="2762931"/>
          </a:xfrm>
          <a:prstGeom prst="triangle">
            <a:avLst>
              <a:gd name="adj" fmla="val 50038"/>
            </a:avLst>
          </a:prstGeom>
          <a:solidFill>
            <a:srgbClr val="99FF33"/>
          </a:solidFill>
          <a:ln w="57150">
            <a:solidFill>
              <a:srgbClr val="3333CC"/>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bn-IN" sz="5400" b="1" dirty="0">
                <a:solidFill>
                  <a:srgbClr val="FF0000"/>
                </a:solidFill>
                <a:latin typeface="NikoshBAN" panose="02000000000000000000" pitchFamily="2" charset="0"/>
                <a:cs typeface="NikoshBAN" panose="02000000000000000000" pitchFamily="2" charset="0"/>
              </a:rPr>
              <a:t>পূর্ব জ্ঞান </a:t>
            </a:r>
            <a:endParaRPr lang="bn-IN" sz="5400" b="1" dirty="0" smtClean="0">
              <a:solidFill>
                <a:srgbClr val="FF0000"/>
              </a:solidFill>
              <a:latin typeface="NikoshBAN" panose="02000000000000000000" pitchFamily="2" charset="0"/>
              <a:cs typeface="NikoshBAN" panose="02000000000000000000" pitchFamily="2" charset="0"/>
            </a:endParaRPr>
          </a:p>
          <a:p>
            <a:pPr algn="ctr"/>
            <a:r>
              <a:rPr lang="bn-IN" sz="5400" b="1" dirty="0" smtClean="0">
                <a:solidFill>
                  <a:srgbClr val="FF0000"/>
                </a:solidFill>
                <a:latin typeface="NikoshBAN" panose="02000000000000000000" pitchFamily="2" charset="0"/>
                <a:cs typeface="NikoshBAN" panose="02000000000000000000" pitchFamily="2" charset="0"/>
              </a:rPr>
              <a:t>যাচাই</a:t>
            </a:r>
            <a:endParaRPr lang="en-US" sz="5400" b="1" dirty="0">
              <a:solidFill>
                <a:srgbClr val="FF0000"/>
              </a:solidFill>
              <a:latin typeface="NikoshBAN" panose="02000000000000000000" pitchFamily="2" charset="0"/>
              <a:cs typeface="NikoshBAN" panose="02000000000000000000" pitchFamily="2" charset="0"/>
            </a:endParaRPr>
          </a:p>
        </p:txBody>
      </p:sp>
      <p:sp>
        <p:nvSpPr>
          <p:cNvPr id="19" name="Rectangle 18"/>
          <p:cNvSpPr/>
          <p:nvPr/>
        </p:nvSpPr>
        <p:spPr>
          <a:xfrm>
            <a:off x="4601936" y="1684565"/>
            <a:ext cx="5608864" cy="3657599"/>
          </a:xfrm>
          <a:prstGeom prst="rect">
            <a:avLst/>
          </a:prstGeom>
          <a:solidFill>
            <a:srgbClr val="CCFF66"/>
          </a:solid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b="1" dirty="0" smtClean="0">
                <a:solidFill>
                  <a:prstClr val="black"/>
                </a:solidFill>
                <a:latin typeface="NikoshBAN" panose="02000000000000000000" pitchFamily="2" charset="0"/>
                <a:cs typeface="NikoshBAN" panose="02000000000000000000" pitchFamily="2" charset="0"/>
              </a:rPr>
              <a:t>১। ব্রহ্মা কিসের দেবতা?</a:t>
            </a:r>
          </a:p>
          <a:p>
            <a:pPr algn="just"/>
            <a:r>
              <a:rPr lang="bn-IN" sz="4000" b="1" dirty="0" smtClean="0">
                <a:solidFill>
                  <a:prstClr val="black"/>
                </a:solidFill>
                <a:latin typeface="NikoshBAN" panose="02000000000000000000" pitchFamily="2" charset="0"/>
                <a:cs typeface="NikoshBAN" panose="02000000000000000000" pitchFamily="2" charset="0"/>
              </a:rPr>
              <a:t>২। ব্রহ্মার কয়টি মুখ ও কয়টি হাত আছে?</a:t>
            </a:r>
          </a:p>
          <a:p>
            <a:pPr algn="just"/>
            <a:r>
              <a:rPr lang="bn-IN" sz="4000" b="1" dirty="0" smtClean="0">
                <a:solidFill>
                  <a:prstClr val="black"/>
                </a:solidFill>
                <a:latin typeface="NikoshBAN" panose="02000000000000000000" pitchFamily="2" charset="0"/>
                <a:cs typeface="NikoshBAN" panose="02000000000000000000" pitchFamily="2" charset="0"/>
              </a:rPr>
              <a:t>৩। ব্রহ্মা কোন ধরণের ফুল পছন্দ করেন?</a:t>
            </a:r>
          </a:p>
          <a:p>
            <a:pPr algn="just"/>
            <a:r>
              <a:rPr lang="bn-IN" sz="4000" b="1" dirty="0">
                <a:solidFill>
                  <a:prstClr val="black"/>
                </a:solidFill>
                <a:latin typeface="NikoshBAN" panose="02000000000000000000" pitchFamily="2" charset="0"/>
                <a:cs typeface="NikoshBAN" panose="02000000000000000000" pitchFamily="2" charset="0"/>
              </a:rPr>
              <a:t>৪</a:t>
            </a:r>
            <a:r>
              <a:rPr lang="bn-IN" sz="4000" b="1" dirty="0" smtClean="0">
                <a:solidFill>
                  <a:prstClr val="black"/>
                </a:solidFill>
                <a:latin typeface="NikoshBAN" panose="02000000000000000000" pitchFamily="2" charset="0"/>
                <a:cs typeface="NikoshBAN" panose="02000000000000000000" pitchFamily="2" charset="0"/>
              </a:rPr>
              <a:t>। ব্রহ্মার বাহন কি?</a:t>
            </a:r>
            <a:endParaRPr lang="en-US" sz="4000" dirty="0">
              <a:solidFill>
                <a:prstClr val="black"/>
              </a:solidFill>
            </a:endParaRPr>
          </a:p>
        </p:txBody>
      </p:sp>
      <p:sp>
        <p:nvSpPr>
          <p:cNvPr id="20" name="Rectangle 19"/>
          <p:cNvSpPr/>
          <p:nvPr/>
        </p:nvSpPr>
        <p:spPr>
          <a:xfrm>
            <a:off x="4596494" y="1690008"/>
            <a:ext cx="6033406" cy="3657599"/>
          </a:xfrm>
          <a:prstGeom prst="rect">
            <a:avLst/>
          </a:prstGeom>
          <a:solidFill>
            <a:srgbClr val="CCFF66"/>
          </a:solid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b="1" dirty="0" smtClean="0">
                <a:solidFill>
                  <a:prstClr val="black"/>
                </a:solidFill>
                <a:latin typeface="NikoshBAN" panose="02000000000000000000" pitchFamily="2" charset="0"/>
                <a:cs typeface="NikoshBAN" panose="02000000000000000000" pitchFamily="2" charset="0"/>
              </a:rPr>
              <a:t>১। আমাদের পালনকর্তা কে?</a:t>
            </a:r>
          </a:p>
          <a:p>
            <a:pPr algn="just"/>
            <a:r>
              <a:rPr lang="bn-IN" sz="4000" b="1" dirty="0">
                <a:solidFill>
                  <a:prstClr val="black"/>
                </a:solidFill>
                <a:latin typeface="NikoshBAN" panose="02000000000000000000" pitchFamily="2" charset="0"/>
                <a:cs typeface="NikoshBAN" panose="02000000000000000000" pitchFamily="2" charset="0"/>
              </a:rPr>
              <a:t>২</a:t>
            </a:r>
            <a:r>
              <a:rPr lang="bn-IN" sz="4000" b="1" dirty="0" smtClean="0">
                <a:solidFill>
                  <a:prstClr val="black"/>
                </a:solidFill>
                <a:latin typeface="NikoshBAN" panose="02000000000000000000" pitchFamily="2" charset="0"/>
                <a:cs typeface="NikoshBAN" panose="02000000000000000000" pitchFamily="2" charset="0"/>
              </a:rPr>
              <a:t>। বিষ্ণুর হাত কয়টি ও কোন হাতে কি  আছে?</a:t>
            </a:r>
          </a:p>
          <a:p>
            <a:pPr algn="just"/>
            <a:r>
              <a:rPr lang="bn-IN" sz="4000" b="1" dirty="0" smtClean="0">
                <a:solidFill>
                  <a:prstClr val="black"/>
                </a:solidFill>
                <a:latin typeface="NikoshBAN" panose="02000000000000000000" pitchFamily="2" charset="0"/>
                <a:cs typeface="NikoshBAN" panose="02000000000000000000" pitchFamily="2" charset="0"/>
              </a:rPr>
              <a:t>৩। বিষ্ণু পূজা করলে কি লাভ হয়?</a:t>
            </a:r>
          </a:p>
          <a:p>
            <a:pPr algn="just"/>
            <a:r>
              <a:rPr lang="bn-IN" sz="4000" b="1" dirty="0">
                <a:solidFill>
                  <a:prstClr val="black"/>
                </a:solidFill>
                <a:latin typeface="NikoshBAN" panose="02000000000000000000" pitchFamily="2" charset="0"/>
                <a:cs typeface="NikoshBAN" panose="02000000000000000000" pitchFamily="2" charset="0"/>
              </a:rPr>
              <a:t>৪</a:t>
            </a:r>
            <a:r>
              <a:rPr lang="bn-IN" sz="4000" b="1" dirty="0" smtClean="0">
                <a:solidFill>
                  <a:prstClr val="black"/>
                </a:solidFill>
                <a:latin typeface="NikoshBAN" panose="02000000000000000000" pitchFamily="2" charset="0"/>
                <a:cs typeface="NikoshBAN" panose="02000000000000000000" pitchFamily="2" charset="0"/>
              </a:rPr>
              <a:t>। বিষ্ণুর বাহন কি?</a:t>
            </a:r>
            <a:endParaRPr lang="en-US" sz="4000" dirty="0">
              <a:solidFill>
                <a:prstClr val="black"/>
              </a:solidFill>
            </a:endParaRPr>
          </a:p>
        </p:txBody>
      </p:sp>
      <p:sp>
        <p:nvSpPr>
          <p:cNvPr id="22" name="Rectangle 21"/>
          <p:cNvSpPr/>
          <p:nvPr/>
        </p:nvSpPr>
        <p:spPr>
          <a:xfrm>
            <a:off x="4517572" y="1657350"/>
            <a:ext cx="6245678" cy="3752850"/>
          </a:xfrm>
          <a:prstGeom prst="rect">
            <a:avLst/>
          </a:prstGeom>
          <a:solidFill>
            <a:srgbClr val="CCFF66"/>
          </a:solid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b="1" dirty="0" smtClean="0">
                <a:solidFill>
                  <a:prstClr val="black"/>
                </a:solidFill>
                <a:latin typeface="NikoshBAN" panose="02000000000000000000" pitchFamily="2" charset="0"/>
                <a:cs typeface="NikoshBAN" panose="02000000000000000000" pitchFamily="2" charset="0"/>
              </a:rPr>
              <a:t>১। শিবের গায়ের রঙ কেমন? </a:t>
            </a:r>
          </a:p>
          <a:p>
            <a:pPr algn="just"/>
            <a:r>
              <a:rPr lang="bn-IN" sz="4000" b="1" dirty="0" smtClean="0">
                <a:solidFill>
                  <a:prstClr val="black"/>
                </a:solidFill>
                <a:latin typeface="NikoshBAN" panose="02000000000000000000" pitchFamily="2" charset="0"/>
                <a:cs typeface="NikoshBAN" panose="02000000000000000000" pitchFamily="2" charset="0"/>
              </a:rPr>
              <a:t>২। শিবের </a:t>
            </a:r>
            <a:r>
              <a:rPr lang="bn-IN" sz="4000" b="1" dirty="0">
                <a:solidFill>
                  <a:prstClr val="black"/>
                </a:solidFill>
                <a:latin typeface="NikoshBAN" panose="02000000000000000000" pitchFamily="2" charset="0"/>
                <a:cs typeface="NikoshBAN" panose="02000000000000000000" pitchFamily="2" charset="0"/>
              </a:rPr>
              <a:t>কয়টি চোখ আছে</a:t>
            </a:r>
            <a:r>
              <a:rPr lang="bn-IN" sz="4000" b="1" dirty="0" smtClean="0">
                <a:solidFill>
                  <a:prstClr val="black"/>
                </a:solidFill>
                <a:latin typeface="NikoshBAN" panose="02000000000000000000" pitchFamily="2" charset="0"/>
                <a:cs typeface="NikoshBAN" panose="02000000000000000000" pitchFamily="2" charset="0"/>
              </a:rPr>
              <a:t>?</a:t>
            </a:r>
          </a:p>
          <a:p>
            <a:pPr algn="just"/>
            <a:r>
              <a:rPr lang="bn-IN" sz="4000" b="1" dirty="0" smtClean="0">
                <a:solidFill>
                  <a:prstClr val="black"/>
                </a:solidFill>
                <a:latin typeface="NikoshBAN" panose="02000000000000000000" pitchFamily="2" charset="0"/>
                <a:cs typeface="NikoshBAN" panose="02000000000000000000" pitchFamily="2" charset="0"/>
              </a:rPr>
              <a:t>৩। কখন শিব পূজা করা হয়?</a:t>
            </a:r>
          </a:p>
          <a:p>
            <a:pPr algn="just"/>
            <a:r>
              <a:rPr lang="bn-IN" sz="4000" b="1" dirty="0">
                <a:solidFill>
                  <a:prstClr val="black"/>
                </a:solidFill>
                <a:latin typeface="NikoshBAN" panose="02000000000000000000" pitchFamily="2" charset="0"/>
                <a:cs typeface="NikoshBAN" panose="02000000000000000000" pitchFamily="2" charset="0"/>
              </a:rPr>
              <a:t>৪</a:t>
            </a:r>
            <a:r>
              <a:rPr lang="bn-IN" sz="4000" b="1" dirty="0" smtClean="0">
                <a:solidFill>
                  <a:prstClr val="black"/>
                </a:solidFill>
                <a:latin typeface="NikoshBAN" panose="02000000000000000000" pitchFamily="2" charset="0"/>
                <a:cs typeface="NikoshBAN" panose="02000000000000000000" pitchFamily="2" charset="0"/>
              </a:rPr>
              <a:t>। শিব কি পছন্দ করেন?</a:t>
            </a:r>
            <a:endParaRPr lang="en-US" sz="4000"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162" y="5386387"/>
            <a:ext cx="1271588" cy="10382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562" y="5386387"/>
            <a:ext cx="1271588" cy="10382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862" y="5386387"/>
            <a:ext cx="1271588" cy="10382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112" y="5386387"/>
            <a:ext cx="1423988" cy="10382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662" y="5386387"/>
            <a:ext cx="1271588" cy="103822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062" y="5386387"/>
            <a:ext cx="1328738" cy="10382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5367337"/>
            <a:ext cx="1352550" cy="10382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 y="5405437"/>
            <a:ext cx="1271588" cy="1038225"/>
          </a:xfrm>
          <a:prstGeom prst="rect">
            <a:avLst/>
          </a:prstGeom>
        </p:spPr>
      </p:pic>
    </p:spTree>
    <p:extLst>
      <p:ext uri="{BB962C8B-B14F-4D97-AF65-F5344CB8AC3E}">
        <p14:creationId xmlns:p14="http://schemas.microsoft.com/office/powerpoint/2010/main" val="26444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4"/>
            </a:gs>
            <a:gs pos="80000">
              <a:srgbClr val="FF3300"/>
            </a:gs>
            <a:gs pos="76000">
              <a:srgbClr val="0000FF"/>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32-Point Star 3"/>
          <p:cNvSpPr/>
          <p:nvPr/>
        </p:nvSpPr>
        <p:spPr>
          <a:xfrm rot="5400000">
            <a:off x="3585404" y="-1362076"/>
            <a:ext cx="5829299" cy="8286752"/>
          </a:xfrm>
          <a:prstGeom prst="star32">
            <a:avLst>
              <a:gd name="adj" fmla="val 2529"/>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00" b="1" dirty="0">
              <a:solidFill>
                <a:srgbClr val="FFFF00"/>
              </a:solidFill>
              <a:latin typeface="NikoshBAN" pitchFamily="2" charset="0"/>
              <a:cs typeface="NikoshBAN" pitchFamily="2" charset="0"/>
            </a:endParaRPr>
          </a:p>
        </p:txBody>
      </p:sp>
      <p:sp>
        <p:nvSpPr>
          <p:cNvPr id="5" name="32-Point Star 4"/>
          <p:cNvSpPr/>
          <p:nvPr/>
        </p:nvSpPr>
        <p:spPr>
          <a:xfrm rot="5400000">
            <a:off x="1718499" y="-1228726"/>
            <a:ext cx="5829299" cy="8286752"/>
          </a:xfrm>
          <a:prstGeom prst="star32">
            <a:avLst>
              <a:gd name="adj" fmla="val 2386"/>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00" b="1" dirty="0">
              <a:solidFill>
                <a:srgbClr val="FFFF00"/>
              </a:solidFill>
              <a:latin typeface="NikoshBAN" pitchFamily="2" charset="0"/>
              <a:cs typeface="NikoshBAN" pitchFamily="2" charset="0"/>
            </a:endParaRPr>
          </a:p>
        </p:txBody>
      </p:sp>
      <p:sp>
        <p:nvSpPr>
          <p:cNvPr id="7" name="32-Point Star 6"/>
          <p:cNvSpPr/>
          <p:nvPr/>
        </p:nvSpPr>
        <p:spPr>
          <a:xfrm rot="5400000">
            <a:off x="3460342" y="-2121311"/>
            <a:ext cx="5867403" cy="9805226"/>
          </a:xfrm>
          <a:prstGeom prst="star32">
            <a:avLst>
              <a:gd name="adj" fmla="val 3073"/>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00" b="1" dirty="0">
              <a:solidFill>
                <a:srgbClr val="FFFF00"/>
              </a:solidFill>
              <a:latin typeface="NikoshBAN" pitchFamily="2" charset="0"/>
              <a:cs typeface="NikoshBAN" pitchFamily="2"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98400" l="2783" r="98957">
                        <a14:foregroundMark x1="92870" y1="46267" x2="92870" y2="46267"/>
                        <a14:foregroundMark x1="90087" y1="44533" x2="90087" y2="44533"/>
                        <a14:foregroundMark x1="93391" y1="48667" x2="93391" y2="48667"/>
                        <a14:foregroundMark x1="93391" y1="48667" x2="93391" y2="48667"/>
                        <a14:foregroundMark x1="93043" y1="51067" x2="93043" y2="51067"/>
                        <a14:foregroundMark x1="91130" y1="46000" x2="91130" y2="46000"/>
                        <a14:foregroundMark x1="91130" y1="46000" x2="91130" y2="46000"/>
                        <a14:foregroundMark x1="9391" y1="88533" x2="9391" y2="88533"/>
                        <a14:foregroundMark x1="87304" y1="19200" x2="87304" y2="19200"/>
                        <a14:foregroundMark x1="85913" y1="22400" x2="85913" y2="22400"/>
                        <a14:foregroundMark x1="90609" y1="38000" x2="90609" y2="38000"/>
                        <a14:foregroundMark x1="92174" y1="36800" x2="92174" y2="36800"/>
                        <a14:foregroundMark x1="66435" y1="7600" x2="66435" y2="7600"/>
                        <a14:foregroundMark x1="62609" y1="5333" x2="62609" y2="5333"/>
                        <a14:foregroundMark x1="62609" y1="5333" x2="62609" y2="5333"/>
                        <a14:foregroundMark x1="53391" y1="2933" x2="53391" y2="2933"/>
                        <a14:foregroundMark x1="30957" y1="8000" x2="30957" y2="8000"/>
                        <a14:foregroundMark x1="63478" y1="91733" x2="63478" y2="91733"/>
                        <a14:foregroundMark x1="42435" y1="93600" x2="42435" y2="93600"/>
                        <a14:foregroundMark x1="42957" y1="93067" x2="42957" y2="93067"/>
                        <a14:foregroundMark x1="97217" y1="72400" x2="97217" y2="72400"/>
                        <a14:foregroundMark x1="95826" y1="78533" x2="95826" y2="78533"/>
                        <a14:foregroundMark x1="95826" y1="78533" x2="95826" y2="78533"/>
                        <a14:foregroundMark x1="93391" y1="82400" x2="93391" y2="82400"/>
                        <a14:foregroundMark x1="93391" y1="82400" x2="93391" y2="82400"/>
                        <a14:foregroundMark x1="90783" y1="83067" x2="90783" y2="83067"/>
                        <a14:foregroundMark x1="90783" y1="83067" x2="90783" y2="83067"/>
                        <a14:foregroundMark x1="90261" y1="11200" x2="90261" y2="11200"/>
                        <a14:foregroundMark x1="90261" y1="11200" x2="90261" y2="11200"/>
                        <a14:foregroundMark x1="87826" y1="16133" x2="87826" y2="16133"/>
                        <a14:foregroundMark x1="92000" y1="34800" x2="92000" y2="34800"/>
                        <a14:foregroundMark x1="87304" y1="38400" x2="87304" y2="38400"/>
                        <a14:foregroundMark x1="87304" y1="38400" x2="87304" y2="38400"/>
                        <a14:foregroundMark x1="14957" y1="7600" x2="14957" y2="7600"/>
                        <a14:foregroundMark x1="8000" y1="21733" x2="8000" y2="21733"/>
                        <a14:foregroundMark x1="11130" y1="17200" x2="11130" y2="17200"/>
                        <a14:foregroundMark x1="9913" y1="19733" x2="9913" y2="19733"/>
                        <a14:foregroundMark x1="39304" y1="12400" x2="39304" y2="12400"/>
                        <a14:foregroundMark x1="40522" y1="5467" x2="40522" y2="5467"/>
                        <a14:backgroundMark x1="7826" y1="6533" x2="7826" y2="6533"/>
                        <a14:backgroundMark x1="7478" y1="12667" x2="7478" y2="12667"/>
                        <a14:backgroundMark x1="7478" y1="12667" x2="7478" y2="12667"/>
                        <a14:backgroundMark x1="3826" y1="22667" x2="3826" y2="22667"/>
                        <a14:backgroundMark x1="3826" y1="22667" x2="3826" y2="22667"/>
                        <a14:backgroundMark x1="3304" y1="11200" x2="3304" y2="11200"/>
                        <a14:backgroundMark x1="3304" y1="11200" x2="3304" y2="11200"/>
                        <a14:backgroundMark x1="5043" y1="3200" x2="5043" y2="3200"/>
                        <a14:backgroundMark x1="5043" y1="3200" x2="5043" y2="3200"/>
                        <a14:backgroundMark x1="95652" y1="19467" x2="95652" y2="19467"/>
                        <a14:backgroundMark x1="95652" y1="19467" x2="95652" y2="19467"/>
                        <a14:backgroundMark x1="5043" y1="48933" x2="5043" y2="48933"/>
                        <a14:backgroundMark x1="5043" y1="48933" x2="5043" y2="48933"/>
                        <a14:backgroundMark x1="4696" y1="52800" x2="4696" y2="52800"/>
                        <a14:backgroundMark x1="4696" y1="52800" x2="4696" y2="52800"/>
                        <a14:backgroundMark x1="4696" y1="52800" x2="4696" y2="52800"/>
                        <a14:backgroundMark x1="4348" y1="27467" x2="4348" y2="27467"/>
                        <a14:backgroundMark x1="4348" y1="27467" x2="4348" y2="27467"/>
                        <a14:backgroundMark x1="2261" y1="17467" x2="2261" y2="17467"/>
                        <a14:backgroundMark x1="2261" y1="58933" x2="2261" y2="58933"/>
                        <a14:backgroundMark x1="86087" y1="4133" x2="86087" y2="4133"/>
                        <a14:backgroundMark x1="80870" y1="3200" x2="80870" y2="3200"/>
                        <a14:backgroundMark x1="74435" y1="1467" x2="74435" y2="1467"/>
                        <a14:backgroundMark x1="80696" y1="7067" x2="80696" y2="7067"/>
                        <a14:backgroundMark x1="22957" y1="4400" x2="22957" y2="4400"/>
                        <a14:backgroundMark x1="20522" y1="3200" x2="20522" y2="3200"/>
                        <a14:backgroundMark x1="15478" y1="17333" x2="15478" y2="17333"/>
                        <a14:backgroundMark x1="10783" y1="23333" x2="10783" y2="23333"/>
                        <a14:backgroundMark x1="11652" y1="25600" x2="11652" y2="25600"/>
                        <a14:backgroundMark x1="11652" y1="25600" x2="11652" y2="25600"/>
                        <a14:backgroundMark x1="26609" y1="3600" x2="26609" y2="3600"/>
                        <a14:backgroundMark x1="24174" y1="9200" x2="24174" y2="9200"/>
                        <a14:backgroundMark x1="25565" y1="6133" x2="25565" y2="6133"/>
                        <a14:backgroundMark x1="25565" y1="6133" x2="25565" y2="6133"/>
                        <a14:backgroundMark x1="15478" y1="27733" x2="15478" y2="27733"/>
                        <a14:backgroundMark x1="15478" y1="27733" x2="15478" y2="27733"/>
                        <a14:backgroundMark x1="18783" y1="17733" x2="18783" y2="17733"/>
                        <a14:backgroundMark x1="18783" y1="17733" x2="18783" y2="17733"/>
                        <a14:backgroundMark x1="84000" y1="20133" x2="84000" y2="20133"/>
                        <a14:backgroundMark x1="84000" y1="20133" x2="84000" y2="20133"/>
                        <a14:backgroundMark x1="72348" y1="5600" x2="72348" y2="5600"/>
                        <a14:backgroundMark x1="69043" y1="2400" x2="69043" y2="2400"/>
                        <a14:backgroundMark x1="69043" y1="2400" x2="69043" y2="2400"/>
                        <a14:backgroundMark x1="62609" y1="2133" x2="62609" y2="2133"/>
                        <a14:backgroundMark x1="41217" y1="2400" x2="41217" y2="2400"/>
                        <a14:backgroundMark x1="29913" y1="3600" x2="29913" y2="3600"/>
                        <a14:backgroundMark x1="29913" y1="3600" x2="29913" y2="3600"/>
                        <a14:backgroundMark x1="33565" y1="2133" x2="33565" y2="2133"/>
                        <a14:backgroundMark x1="33565" y1="2133" x2="33565" y2="2133"/>
                        <a14:backgroundMark x1="23478" y1="12667" x2="23478" y2="12667"/>
                        <a14:backgroundMark x1="23478" y1="12667" x2="23478" y2="12667"/>
                        <a14:backgroundMark x1="81739" y1="12933" x2="81739" y2="12933"/>
                        <a14:backgroundMark x1="81739" y1="12933" x2="81739" y2="12933"/>
                        <a14:backgroundMark x1="88870" y1="34267" x2="88870" y2="34267"/>
                        <a14:backgroundMark x1="20522" y1="18800" x2="20522" y2="18800"/>
                        <a14:backgroundMark x1="20522" y1="18800" x2="20522" y2="18800"/>
                        <a14:backgroundMark x1="18783" y1="15600" x2="18783" y2="15600"/>
                        <a14:backgroundMark x1="18783" y1="15600" x2="18783" y2="15600"/>
                        <a14:backgroundMark x1="6609" y1="81733" x2="6609" y2="81733"/>
                        <a14:backgroundMark x1="7130" y1="93600" x2="7130" y2="93600"/>
                        <a14:backgroundMark x1="28522" y1="97333" x2="28522" y2="97333"/>
                        <a14:backgroundMark x1="60870" y1="96933" x2="60870" y2="96933"/>
                        <a14:backgroundMark x1="57391" y1="95200" x2="57391" y2="95200"/>
                        <a14:backgroundMark x1="96174" y1="82667" x2="96174" y2="82667"/>
                        <a14:backgroundMark x1="96174" y1="85733" x2="96174" y2="85733"/>
                        <a14:backgroundMark x1="96174" y1="85733" x2="96174" y2="85733"/>
                        <a14:backgroundMark x1="91652" y1="80267" x2="91652" y2="80267"/>
                        <a14:backgroundMark x1="91652" y1="80267" x2="91652" y2="80267"/>
                        <a14:backgroundMark x1="72348" y1="96667" x2="72348" y2="96667"/>
                        <a14:backgroundMark x1="85043" y1="98400" x2="85043" y2="98400"/>
                        <a14:backgroundMark x1="85043" y1="98400" x2="85043" y2="98400"/>
                      </a14:backgroundRemoval>
                    </a14:imgEffect>
                  </a14:imgLayer>
                </a14:imgProps>
              </a:ext>
              <a:ext uri="{28A0092B-C50C-407E-A947-70E740481C1C}">
                <a14:useLocalDpi xmlns:a14="http://schemas.microsoft.com/office/drawing/2010/main" val="0"/>
              </a:ext>
            </a:extLst>
          </a:blip>
          <a:srcRect b="3292"/>
          <a:stretch/>
        </p:blipFill>
        <p:spPr>
          <a:xfrm>
            <a:off x="2977242" y="0"/>
            <a:ext cx="5894616" cy="6163733"/>
          </a:xfrm>
          <a:prstGeom prst="rect">
            <a:avLst/>
          </a:prstGeom>
        </p:spPr>
      </p:pic>
      <p:sp>
        <p:nvSpPr>
          <p:cNvPr id="9" name="32-Point Star 8"/>
          <p:cNvSpPr/>
          <p:nvPr/>
        </p:nvSpPr>
        <p:spPr>
          <a:xfrm rot="5400000">
            <a:off x="8956267" y="383767"/>
            <a:ext cx="1771648" cy="2718618"/>
          </a:xfrm>
          <a:prstGeom prst="star32">
            <a:avLst>
              <a:gd name="adj" fmla="val 5324"/>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00" b="1" dirty="0">
              <a:solidFill>
                <a:srgbClr val="FFFF00"/>
              </a:solidFill>
              <a:latin typeface="NikoshBAN" pitchFamily="2" charset="0"/>
              <a:cs typeface="NikoshBAN" pitchFamily="2" charset="0"/>
            </a:endParaRPr>
          </a:p>
        </p:txBody>
      </p:sp>
      <p:sp>
        <p:nvSpPr>
          <p:cNvPr id="12" name="32-Point Star 11"/>
          <p:cNvSpPr/>
          <p:nvPr/>
        </p:nvSpPr>
        <p:spPr>
          <a:xfrm rot="5400000">
            <a:off x="993367" y="536167"/>
            <a:ext cx="1771648" cy="2718618"/>
          </a:xfrm>
          <a:prstGeom prst="star32">
            <a:avLst>
              <a:gd name="adj" fmla="val 5324"/>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9793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 fill="hold"/>
                                        <p:tgtEl>
                                          <p:spTgt spid="7"/>
                                        </p:tgtEl>
                                        <p:attrNameLst>
                                          <p:attrName>r</p:attrName>
                                        </p:attrNameLst>
                                      </p:cBhvr>
                                    </p:animRot>
                                  </p:childTnLst>
                                </p:cTn>
                              </p:par>
                            </p:childTnLst>
                          </p:cTn>
                        </p:par>
                        <p:par>
                          <p:cTn id="11" fill="hold">
                            <p:stCondLst>
                              <p:cond delay="500"/>
                            </p:stCondLst>
                            <p:childTnLst>
                              <p:par>
                                <p:cTn id="12" presetID="26" presetClass="emph" presetSubtype="0" repeatCount="indefinite" fill="hold" nodeType="after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cTn>
                              </p:par>
                              <p:par>
                                <p:cTn id="15" presetID="8" presetClass="emph" presetSubtype="0" repeatCount="indefinite" fill="hold" grpId="0" nodeType="withEffect">
                                  <p:stCondLst>
                                    <p:cond delay="0"/>
                                  </p:stCondLst>
                                  <p:childTnLst>
                                    <p:animRot by="21600000">
                                      <p:cBhvr>
                                        <p:cTn id="16" dur="500" fill="hold"/>
                                        <p:tgtEl>
                                          <p:spTgt spid="9"/>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TextBox 3"/>
          <p:cNvSpPr txBox="1"/>
          <p:nvPr/>
        </p:nvSpPr>
        <p:spPr>
          <a:xfrm>
            <a:off x="5208816" y="947059"/>
            <a:ext cx="6155872" cy="4401205"/>
          </a:xfrm>
          <a:prstGeom prst="rect">
            <a:avLst/>
          </a:prstGeom>
          <a:noFill/>
        </p:spPr>
        <p:txBody>
          <a:bodyPr wrap="square" rtlCol="0">
            <a:spAutoFit/>
          </a:bodyPr>
          <a:lstStyle/>
          <a:p>
            <a:pPr algn="just"/>
            <a:r>
              <a:rPr lang="bn-IN" sz="4000" dirty="0" smtClean="0">
                <a:solidFill>
                  <a:srgbClr val="FFFF00"/>
                </a:solidFill>
                <a:latin typeface="NikoshBAN" panose="02000000000000000000" pitchFamily="2" charset="0"/>
                <a:cs typeface="NikoshBAN" panose="02000000000000000000" pitchFamily="2" charset="0"/>
              </a:rPr>
              <a:t>দুর্গা শক্তির দেবী।সকল শক্তির মিলিত রূপ। তাঁর অনেক নাম, অনেক রূপ।যেমন-মহামায়া, ভগবতী, চণ্ডী মহালক্ষ্মী ইত্যাদি।দুর্গম নামক এক অসুরকে বধ করেন বলে তাঁর নাম হয় দুর্গা।তিনি জীবের দুর্গতি নাশ করেন। এ জন্য তাঁর আরেক নাম দুর্গতিনাশিনী। </a:t>
            </a:r>
            <a:endParaRPr lang="en-US" sz="4000" dirty="0">
              <a:solidFill>
                <a:srgbClr val="FFFF0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8572"/>
          <a:stretch/>
        </p:blipFill>
        <p:spPr>
          <a:xfrm>
            <a:off x="918577" y="832757"/>
            <a:ext cx="3669751" cy="4215494"/>
          </a:xfrm>
          <a:prstGeom prst="rect">
            <a:avLst/>
          </a:prstGeom>
          <a:solidFill>
            <a:srgbClr val="FFFFFF">
              <a:shade val="85000"/>
            </a:srgbClr>
          </a:solidFill>
          <a:ln w="1905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5376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1" presetClass="entr" presetSubtype="0" fill="hold" grpId="0" nodeType="afterEffect">
                                  <p:stCondLst>
                                    <p:cond delay="25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0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3332</TotalTime>
  <Words>565</Words>
  <Application>Microsoft Office PowerPoint</Application>
  <PresentationFormat>Widescreen</PresentationFormat>
  <Paragraphs>95</Paragraphs>
  <Slides>18</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User;litankumarsarker@gmail.com</dc:creator>
  <cp:lastModifiedBy>Windows User</cp:lastModifiedBy>
  <cp:revision>371</cp:revision>
  <dcterms:created xsi:type="dcterms:W3CDTF">2020-06-09T13:45:12Z</dcterms:created>
  <dcterms:modified xsi:type="dcterms:W3CDTF">2020-06-20T05:34:38Z</dcterms:modified>
  <cp:contentStatus/>
</cp:coreProperties>
</file>