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71" r:id="rId5"/>
    <p:sldId id="272" r:id="rId6"/>
    <p:sldId id="273" r:id="rId7"/>
    <p:sldId id="260" r:id="rId8"/>
    <p:sldId id="261" r:id="rId9"/>
    <p:sldId id="274" r:id="rId10"/>
    <p:sldId id="275" r:id="rId11"/>
    <p:sldId id="276" r:id="rId12"/>
    <p:sldId id="262" r:id="rId13"/>
    <p:sldId id="263" r:id="rId14"/>
    <p:sldId id="277" r:id="rId15"/>
    <p:sldId id="278" r:id="rId16"/>
    <p:sldId id="279" r:id="rId17"/>
    <p:sldId id="280" r:id="rId18"/>
    <p:sldId id="266" r:id="rId19"/>
    <p:sldId id="267" r:id="rId20"/>
    <p:sldId id="268" r:id="rId21"/>
    <p:sldId id="270" r:id="rId22"/>
    <p:sldId id="269" r:id="rId23"/>
  </p:sldIdLst>
  <p:sldSz cx="118872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126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346836"/>
            <a:ext cx="1010412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46"/>
            <a:ext cx="89154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8827D31-3299-4C7D-A8A9-9489E82D48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D74B372-46D0-49E8-A675-E88916AA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2190750"/>
            <a:ext cx="10252710" cy="5221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8827D31-3299-4C7D-A8A9-9489E82D48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D74B372-46D0-49E8-A675-E88916AA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38150"/>
            <a:ext cx="2563178" cy="697420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38150"/>
            <a:ext cx="7540943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8827D31-3299-4C7D-A8A9-9489E82D48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D74B372-46D0-49E8-A675-E88916AA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5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5" y="2190750"/>
            <a:ext cx="1025271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8827D31-3299-4C7D-A8A9-9489E82D48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D74B372-46D0-49E8-A675-E88916AA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7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2051688"/>
            <a:ext cx="10252710" cy="3423284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507358"/>
            <a:ext cx="1025271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8827D31-3299-4C7D-A8A9-9489E82D48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D74B372-46D0-49E8-A675-E88916AA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190750"/>
            <a:ext cx="505206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190750"/>
            <a:ext cx="505206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8827D31-3299-4C7D-A8A9-9489E82D48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D74B372-46D0-49E8-A675-E88916AA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3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2017396"/>
            <a:ext cx="5028842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3006090"/>
            <a:ext cx="5028842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2017396"/>
            <a:ext cx="5053608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3006090"/>
            <a:ext cx="5053608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8827D31-3299-4C7D-A8A9-9489E82D48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D74B372-46D0-49E8-A675-E88916AA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8827D31-3299-4C7D-A8A9-9489E82D48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D74B372-46D0-49E8-A675-E88916AA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8827D31-3299-4C7D-A8A9-9489E82D48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D74B372-46D0-49E8-A675-E88916AA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3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48640"/>
            <a:ext cx="3833931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84912"/>
            <a:ext cx="6017895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468880"/>
            <a:ext cx="3833931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8827D31-3299-4C7D-A8A9-9489E82D48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D74B372-46D0-49E8-A675-E88916AA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6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48640"/>
            <a:ext cx="3833931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84912"/>
            <a:ext cx="6017895" cy="58483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468880"/>
            <a:ext cx="3833931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8827D31-3299-4C7D-A8A9-9489E82D48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D74B372-46D0-49E8-A675-E88916AA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5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03246" y="106189"/>
            <a:ext cx="11677937" cy="8017394"/>
            <a:chOff x="88493" y="73742"/>
            <a:chExt cx="11814007" cy="8990707"/>
          </a:xfrm>
        </p:grpSpPr>
        <p:sp>
          <p:nvSpPr>
            <p:cNvPr id="8" name="Half Frame 7"/>
            <p:cNvSpPr/>
            <p:nvPr/>
          </p:nvSpPr>
          <p:spPr>
            <a:xfrm flipH="1" flipV="1">
              <a:off x="192506" y="103462"/>
              <a:ext cx="11709994" cy="8960987"/>
            </a:xfrm>
            <a:prstGeom prst="halfFrame">
              <a:avLst>
                <a:gd name="adj1" fmla="val 3071"/>
                <a:gd name="adj2" fmla="val 4228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33350" cmpd="thinThick"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5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88493" y="73742"/>
              <a:ext cx="11606978" cy="8908025"/>
            </a:xfrm>
            <a:prstGeom prst="halfFrame">
              <a:avLst>
                <a:gd name="adj1" fmla="val 3071"/>
                <a:gd name="adj2" fmla="val 4061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33350" cmpd="thinThick"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5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8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495" y="491065"/>
            <a:ext cx="10839035" cy="75511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8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আমাদী</a:t>
            </a:r>
            <a:r>
              <a:rPr lang="en-US" sz="438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8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জায়গীরমহল</a:t>
            </a:r>
            <a:r>
              <a:rPr lang="en-US" sz="438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8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তকিমউদ্দীন</a:t>
            </a:r>
            <a:r>
              <a:rPr lang="en-US" sz="438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8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38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8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38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2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কয়রা</a:t>
            </a:r>
            <a:r>
              <a:rPr lang="en-US" sz="182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2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182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925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5" y="1327461"/>
            <a:ext cx="10839035" cy="64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159" y="6439283"/>
            <a:ext cx="9292093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খতিয়ানকে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বহির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9356" y="794896"/>
            <a:ext cx="10634312" cy="5233570"/>
            <a:chOff x="609599" y="1179209"/>
            <a:chExt cx="10634312" cy="5233570"/>
          </a:xfrm>
        </p:grpSpPr>
        <p:pic>
          <p:nvPicPr>
            <p:cNvPr id="4" name="Picture 3" descr="C:\Users\Mizan\Desktop\Ledger\New folder\library-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" y="1205714"/>
              <a:ext cx="3450657" cy="5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116" y="1192461"/>
              <a:ext cx="3721768" cy="50422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37034" b="4887"/>
            <a:stretch/>
          </p:blipFill>
          <p:spPr>
            <a:xfrm>
              <a:off x="8131743" y="1179209"/>
              <a:ext cx="3112168" cy="523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92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6366" y="6816290"/>
            <a:ext cx="8961120" cy="92333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খতিয়ানকে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2" y="732924"/>
            <a:ext cx="10142621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8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445" y="5200038"/>
            <a:ext cx="10549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যতটুকু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প্রাথমিকভাবে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প্রাথিমিক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8246" y="513706"/>
            <a:ext cx="676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747" y="4464596"/>
            <a:ext cx="2883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7"/>
          <a:stretch/>
        </p:blipFill>
        <p:spPr>
          <a:xfrm>
            <a:off x="641445" y="1501175"/>
            <a:ext cx="3193774" cy="283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37" y="1501175"/>
            <a:ext cx="3344227" cy="2832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01175"/>
            <a:ext cx="3750365" cy="28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8697" y="842847"/>
            <a:ext cx="3062906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8"/>
          <a:stretch/>
        </p:blipFill>
        <p:spPr>
          <a:xfrm>
            <a:off x="1028890" y="1903344"/>
            <a:ext cx="4841823" cy="4166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330" y="6660057"/>
            <a:ext cx="6770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খাতিয়ানকে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পাঁকা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0" y="1903343"/>
            <a:ext cx="5006744" cy="4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426162" y="2281708"/>
            <a:ext cx="5875786" cy="642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5725" tIns="0" rIns="21572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প্রতিটি হিসাবের পৃথক শিরোনাম</a:t>
            </a:r>
            <a:endParaRPr lang="en-US" sz="40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28417" y="3133767"/>
            <a:ext cx="5769769" cy="6015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5725" tIns="0" rIns="21572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 </a:t>
            </a:r>
            <a:r>
              <a:rPr lang="bn-BD" sz="4000" kern="1200" dirty="0" smtClean="0">
                <a:latin typeface="NikoshBAN" pitchFamily="2" charset="0"/>
                <a:cs typeface="NikoshBAN" pitchFamily="2" charset="0"/>
              </a:rPr>
              <a:t>বা চলমান জের ছক অনুসরণ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8"/>
          <p:cNvSpPr/>
          <p:nvPr/>
        </p:nvSpPr>
        <p:spPr>
          <a:xfrm>
            <a:off x="2023781" y="3856382"/>
            <a:ext cx="6142719" cy="6318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5725" tIns="0" rIns="215725" bIns="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প্রতিটি হিসাবের পৃথক জের নির্ণয়</a:t>
            </a:r>
            <a:endParaRPr lang="en-US" sz="40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0"/>
          <p:cNvSpPr/>
          <p:nvPr/>
        </p:nvSpPr>
        <p:spPr>
          <a:xfrm>
            <a:off x="2208619" y="4609222"/>
            <a:ext cx="9148494" cy="67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5725" tIns="0" rIns="21572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জাবেদা সহায়ক বহি স্বরূপ খতিয়ানে জাবেদা পৃঃ নং উল্লেখ  করা হয়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2460410" y="5405665"/>
            <a:ext cx="7571486" cy="702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5725" tIns="0" rIns="215725" bIns="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হিসাবের গাণিতিক শুদ্ধতা যাচাইয়ে সহায়তা</a:t>
            </a:r>
            <a:endParaRPr lang="en-US" sz="40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4"/>
          <p:cNvSpPr/>
          <p:nvPr/>
        </p:nvSpPr>
        <p:spPr>
          <a:xfrm>
            <a:off x="2765390" y="6229058"/>
            <a:ext cx="6961526" cy="6087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5725" tIns="0" rIns="21572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৬। খতিয়ানের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উদ্ধৃত্ত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kern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 রেওয়ামিল প্রস্তুত</a:t>
            </a:r>
            <a:endParaRPr lang="en-US" sz="40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19764" y="796236"/>
            <a:ext cx="4619468" cy="8229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2703" y="794115"/>
            <a:ext cx="425969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খতিয়ানের ছক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629504" y="2038856"/>
            <a:ext cx="486088" cy="10865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53107" y="3239305"/>
            <a:ext cx="6267974" cy="45720"/>
          </a:xfrm>
          <a:prstGeom prst="line">
            <a:avLst/>
          </a:prstGeom>
          <a:ln w="142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2310063" y="3482248"/>
            <a:ext cx="486088" cy="10865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578037" y="3440514"/>
            <a:ext cx="486088" cy="10865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04333" y="4622219"/>
            <a:ext cx="2833496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ছক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5255" y="4766035"/>
            <a:ext cx="2010456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ছক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4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607994" y="2431983"/>
            <a:ext cx="10685648" cy="762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হিসাবের নাম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ক্রেডট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43873"/>
              </p:ext>
            </p:extLst>
          </p:nvPr>
        </p:nvGraphicFramePr>
        <p:xfrm>
          <a:off x="607994" y="3193983"/>
          <a:ext cx="10685648" cy="4455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9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14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9913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bn-BD" sz="4000" dirty="0" smtClean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40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bn-BD" sz="4000" dirty="0" smtClean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40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92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93631" y="649706"/>
            <a:ext cx="19812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703705" y="2699084"/>
            <a:ext cx="10517462" cy="838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হিসাবের নাম    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হিসাবের কোড নং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151675"/>
              </p:ext>
            </p:extLst>
          </p:nvPr>
        </p:nvGraphicFramePr>
        <p:xfrm>
          <a:off x="703705" y="3388896"/>
          <a:ext cx="10367208" cy="4282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1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0630">
                <a:tc rowSpan="2"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bn-BD" sz="4000" dirty="0" smtClean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 টাকা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</a:p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উদ্বৃত্ত/জের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68815" y="692184"/>
            <a:ext cx="4587242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6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42593" y="696750"/>
            <a:ext cx="4472538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661" y="7147353"/>
            <a:ext cx="628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77" indent="-571477" algn="ctr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উপরোক্ত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ছকটির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প্রকৃতি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বৈশিষ্ট্য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লিখ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" y="696750"/>
            <a:ext cx="2968485" cy="2218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233" y="1982161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ubtitle 1"/>
          <p:cNvSpPr txBox="1">
            <a:spLocks/>
          </p:cNvSpPr>
          <p:nvPr/>
        </p:nvSpPr>
        <p:spPr>
          <a:xfrm>
            <a:off x="703705" y="2699084"/>
            <a:ext cx="10517462" cy="838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হিসাবের নাম    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হিসাবের কোড নং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847296"/>
              </p:ext>
            </p:extLst>
          </p:nvPr>
        </p:nvGraphicFramePr>
        <p:xfrm>
          <a:off x="703705" y="3388896"/>
          <a:ext cx="10367208" cy="3758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1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2618">
                <a:tc rowSpan="2"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bn-BD" sz="4000" dirty="0" smtClean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 টাকা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</a:p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উদ্বৃত্ত/জের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8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751" y="713402"/>
            <a:ext cx="3032553" cy="11079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40" y="2020179"/>
            <a:ext cx="5308341" cy="4354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82291" y="6573205"/>
            <a:ext cx="88969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358801"/>
            <a:ext cx="10787270" cy="7476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531" y="358801"/>
            <a:ext cx="9058512" cy="110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581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581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6581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581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1987" y="3592086"/>
            <a:ext cx="8044576" cy="412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34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6234" dirty="0"/>
          </a:p>
        </p:txBody>
      </p:sp>
    </p:spTree>
    <p:extLst>
      <p:ext uri="{BB962C8B-B14F-4D97-AF65-F5344CB8AC3E}">
        <p14:creationId xmlns:p14="http://schemas.microsoft.com/office/powerpoint/2010/main" val="189113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8354" y="841325"/>
            <a:ext cx="2067528" cy="10156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672" y="3715318"/>
            <a:ext cx="744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673" y="2030999"/>
            <a:ext cx="5801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সামগ্রীক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2673" y="5414087"/>
            <a:ext cx="5120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বহি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বাধ্যতা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314775" y="3256089"/>
            <a:ext cx="327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3425" y="901044"/>
            <a:ext cx="181554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সঠিক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উত্তর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9274" y="1518374"/>
            <a:ext cx="2467701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</a:rPr>
              <a:t>উত্তর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সঠিক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নয়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9299" y="581070"/>
            <a:ext cx="1586944" cy="954107"/>
          </a:xfrm>
          <a:prstGeom prst="rect">
            <a:avLst/>
          </a:prstGeom>
          <a:noFill/>
          <a:ln w="12065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6968" y="2597371"/>
            <a:ext cx="262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3369" y="2597370"/>
            <a:ext cx="289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6968" y="3194539"/>
            <a:ext cx="30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14775" y="4833136"/>
            <a:ext cx="327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16968" y="4174418"/>
            <a:ext cx="262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3126" y="4174417"/>
            <a:ext cx="289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6968" y="4771586"/>
            <a:ext cx="30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75019" y="6714128"/>
            <a:ext cx="327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6968" y="6055410"/>
            <a:ext cx="262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73613" y="6055409"/>
            <a:ext cx="289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6968" y="6652578"/>
            <a:ext cx="30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93705" y="2733147"/>
            <a:ext cx="4547968" cy="4379709"/>
            <a:chOff x="1693705" y="2733147"/>
            <a:chExt cx="4547968" cy="4379709"/>
          </a:xfrm>
        </p:grpSpPr>
        <p:sp>
          <p:nvSpPr>
            <p:cNvPr id="22" name="Oval 21"/>
            <p:cNvSpPr/>
            <p:nvPr/>
          </p:nvSpPr>
          <p:spPr>
            <a:xfrm>
              <a:off x="5899172" y="2733147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693705" y="4313345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693705" y="6799903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80351" y="2744499"/>
            <a:ext cx="4578657" cy="4449270"/>
            <a:chOff x="1680351" y="2744499"/>
            <a:chExt cx="4578657" cy="4449270"/>
          </a:xfrm>
        </p:grpSpPr>
        <p:sp>
          <p:nvSpPr>
            <p:cNvPr id="24" name="Oval 23"/>
            <p:cNvSpPr/>
            <p:nvPr/>
          </p:nvSpPr>
          <p:spPr>
            <a:xfrm>
              <a:off x="1680352" y="2744499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680352" y="3355827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680351" y="4924640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680351" y="6200018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899172" y="3390410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896894" y="4345864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896893" y="4926900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916507" y="6192682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916507" y="6880816"/>
              <a:ext cx="342501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854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8649" y="563742"/>
            <a:ext cx="3243155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19" y="563741"/>
            <a:ext cx="3105789" cy="26504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5" y="550934"/>
            <a:ext cx="3284329" cy="266324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52524" y="7014198"/>
            <a:ext cx="825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7759" y="3632553"/>
            <a:ext cx="9646920" cy="2985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০১   ৫০০০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জানুঃ ০২  </a:t>
            </a:r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পণ্য ক্রয় ৬,০০০ টাকা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জানুঃ ১১  </a:t>
            </a:r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মাল বিক্রয় ১৩,০০০ টাকা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জানুঃ ২৪  </a:t>
            </a:r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কমিশন প্রদান ১,০০০ টাকা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6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423930"/>
            <a:ext cx="11012556" cy="7355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5393" y="838088"/>
            <a:ext cx="9155148" cy="22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7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7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7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6955" y="4369572"/>
            <a:ext cx="4643157" cy="315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1989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9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843" y="556600"/>
            <a:ext cx="10707757" cy="7129661"/>
            <a:chOff x="569843" y="679269"/>
            <a:chExt cx="10681253" cy="70858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r="2000"/>
            <a:stretch/>
          </p:blipFill>
          <p:spPr>
            <a:xfrm>
              <a:off x="1513022" y="679269"/>
              <a:ext cx="2462630" cy="306423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171597" y="3743508"/>
              <a:ext cx="5079499" cy="347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36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4936" b="1" dirty="0">
                  <a:latin typeface="NikoshBAN" panose="02000000000000000000" pitchFamily="2" charset="0"/>
                  <a:cs typeface="NikoshBAN" panose="02000000000000000000" pitchFamily="2" charset="0"/>
                </a:rPr>
                <a:t> : 9ম ও ১০</a:t>
              </a:r>
            </a:p>
            <a:p>
              <a:pPr algn="ctr"/>
              <a:r>
                <a:rPr lang="en-US" sz="4022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022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4022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হিসাববিজ্ঞান</a:t>
              </a:r>
              <a:endParaRPr lang="en-US" sz="4022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9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291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9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৭ম</a:t>
              </a:r>
              <a:endParaRPr lang="en-US" sz="329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9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91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925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খতিয়ান</a:t>
              </a:r>
              <a:endParaRPr lang="en-US" sz="2925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9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91" dirty="0">
                  <a:latin typeface="NikoshBAN" panose="02000000000000000000" pitchFamily="2" charset="0"/>
                  <a:cs typeface="NikoshBAN" panose="02000000000000000000" pitchFamily="2" charset="0"/>
                </a:rPr>
                <a:t> : ৫০ </a:t>
              </a:r>
              <a:r>
                <a:rPr lang="en-US" sz="329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29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9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291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9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17</a:t>
              </a:r>
              <a:r>
                <a:rPr lang="en-US" sz="329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/০6/২০২০ইং</a:t>
              </a:r>
              <a:endParaRPr lang="en-US" sz="4936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9843" y="4234547"/>
              <a:ext cx="5490058" cy="287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25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925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25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আসাফুর</a:t>
              </a:r>
              <a:r>
                <a:rPr lang="en-US" sz="2925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25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292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92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92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2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925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559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আমাদী</a:t>
              </a:r>
              <a:r>
                <a:rPr lang="en-US" sz="2559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59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জায়গীরমহল</a:t>
              </a:r>
              <a:r>
                <a:rPr lang="en-US" sz="2559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59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তকিমউদ্দীন</a:t>
              </a:r>
              <a:r>
                <a:rPr lang="en-US" sz="2559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59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559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59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559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92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কয়রা</a:t>
              </a:r>
              <a:r>
                <a:rPr lang="en-US" sz="2925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92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r>
                <a:rPr lang="en-US" sz="2925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92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92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2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925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9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01919 99 93 97</a:t>
              </a:r>
              <a:endParaRPr lang="en-US" sz="2194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194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194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194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2194" dirty="0">
                  <a:latin typeface="SutonnyMJ" pitchFamily="2" charset="0"/>
                </a:rPr>
                <a:t> </a:t>
              </a:r>
              <a:r>
                <a:rPr lang="en-US" sz="219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asafurajtschool@yahoo.com</a:t>
              </a:r>
              <a:endParaRPr lang="en-US" sz="2194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67286" y="1035620"/>
              <a:ext cx="3129930" cy="133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313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313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01310B-0D04-4015-A2EE-40CCFFC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276831" y="4962876"/>
              <a:ext cx="4585318" cy="101917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0"/>
          <a:stretch/>
        </p:blipFill>
        <p:spPr>
          <a:xfrm>
            <a:off x="7339477" y="647008"/>
            <a:ext cx="3431281" cy="27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76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7099" y="7061793"/>
            <a:ext cx="373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অগোছালো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2977" y="625315"/>
            <a:ext cx="2734172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034713" y="7061793"/>
            <a:ext cx="40918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অগোছালো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6"/>
          <a:stretch/>
        </p:blipFill>
        <p:spPr>
          <a:xfrm>
            <a:off x="821635" y="1450319"/>
            <a:ext cx="10230678" cy="5494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322" r="-214" b="25142"/>
          <a:stretch/>
        </p:blipFill>
        <p:spPr>
          <a:xfrm>
            <a:off x="821635" y="1450319"/>
            <a:ext cx="10230678" cy="54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00" y="1548796"/>
            <a:ext cx="9767474" cy="5313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9722" y="6982076"/>
            <a:ext cx="373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অগোছালো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4042" y="514432"/>
            <a:ext cx="2734172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629722" y="6922391"/>
            <a:ext cx="43038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অগোছালো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01" y="1548797"/>
            <a:ext cx="9767474" cy="53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72" y="1400966"/>
            <a:ext cx="9281453" cy="5439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10256" r="10406" b="8159"/>
          <a:stretch/>
        </p:blipFill>
        <p:spPr>
          <a:xfrm>
            <a:off x="1302872" y="1400966"/>
            <a:ext cx="9294542" cy="5439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4919" y="7015116"/>
            <a:ext cx="753143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সেলফে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3551" y="545250"/>
            <a:ext cx="2734172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05" y="1400966"/>
            <a:ext cx="9206320" cy="54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7988" y="588559"/>
            <a:ext cx="3666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49" y="6562810"/>
            <a:ext cx="9078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পাঁকা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"/>
          <a:stretch/>
        </p:blipFill>
        <p:spPr>
          <a:xfrm>
            <a:off x="1589949" y="1696555"/>
            <a:ext cx="8818001" cy="4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8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6091" y="1143244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7035" y="3912951"/>
            <a:ext cx="60204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399" y="3205346"/>
            <a:ext cx="414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. . . .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2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-BOOKS-facebook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730" y="1099930"/>
            <a:ext cx="8984974" cy="4937459"/>
          </a:xfrm>
          <a:prstGeom prst="rect">
            <a:avLst/>
          </a:prstGeom>
        </p:spPr>
      </p:pic>
      <p:pic>
        <p:nvPicPr>
          <p:cNvPr id="3" name="Picture 2" descr="Old_Book_Spines.pngced84352-d6c9-45d1-bb61-443f32b447f0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4730" y="1425877"/>
            <a:ext cx="8984974" cy="4611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5822" y="6736728"/>
            <a:ext cx="9868563" cy="95410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লেনদেন প্রাথমিকভাবে জাবেদায় লেখা হয় এবং জাবেদা হতে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সারিবদ্ধ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ভিন্ন ভিন্ন শিরোনামের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অধীনে সাজিয়ে যে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স্থায়ী/পাকা বই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লেখা হয় তাকে খতিয়ান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6352" y="6037389"/>
            <a:ext cx="33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অগোছালো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5545" y="6037388"/>
            <a:ext cx="4709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সারিবদ্ধ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5545" y="578888"/>
            <a:ext cx="367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7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532</Words>
  <Application>Microsoft Office PowerPoint</Application>
  <PresentationFormat>Custom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NikoshLightBAN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SRIZON</dc:creator>
  <cp:lastModifiedBy>SRIZON</cp:lastModifiedBy>
  <cp:revision>59</cp:revision>
  <dcterms:created xsi:type="dcterms:W3CDTF">2020-05-23T02:03:49Z</dcterms:created>
  <dcterms:modified xsi:type="dcterms:W3CDTF">2020-06-17T12:46:29Z</dcterms:modified>
</cp:coreProperties>
</file>