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5" r:id="rId2"/>
    <p:sldId id="283" r:id="rId3"/>
    <p:sldId id="284" r:id="rId4"/>
    <p:sldId id="285" r:id="rId5"/>
    <p:sldId id="270" r:id="rId6"/>
    <p:sldId id="271" r:id="rId7"/>
    <p:sldId id="280" r:id="rId8"/>
    <p:sldId id="27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73" r:id="rId18"/>
    <p:sldId id="282" r:id="rId19"/>
    <p:sldId id="286" r:id="rId20"/>
    <p:sldId id="287" r:id="rId21"/>
    <p:sldId id="289" r:id="rId22"/>
    <p:sldId id="276" r:id="rId23"/>
    <p:sldId id="277" r:id="rId24"/>
    <p:sldId id="278" r:id="rId25"/>
    <p:sldId id="288" r:id="rId26"/>
    <p:sldId id="279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D3B65-5355-4AB2-9A98-0583713B51CB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3548-15D7-4BD4-90EC-3F5A820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40018-046A-49F5-9AD9-D340AFDD0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3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0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8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4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0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7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31BB2-5BE6-4237-9FC3-3327E899A7FE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9B53F-E517-4178-9C99-164D09F8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9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GPS\Downloads\ghori\Flower\rBVaGVTLVYGAH_WpAADwdkCdeaE493.jpg"/>
          <p:cNvPicPr>
            <a:picLocks noChangeAspect="1" noChangeArrowheads="1"/>
          </p:cNvPicPr>
          <p:nvPr/>
        </p:nvPicPr>
        <p:blipFill rotWithShape="1">
          <a:blip r:embed="rId2"/>
          <a:srcRect b="10482"/>
          <a:stretch/>
        </p:blipFill>
        <p:spPr bwMode="auto">
          <a:xfrm>
            <a:off x="554182" y="1884218"/>
            <a:ext cx="11922622" cy="415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8982" y="665018"/>
            <a:ext cx="10362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530297"/>
            <a:ext cx="10986654" cy="569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79016" y="6000786"/>
            <a:ext cx="334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Frame 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374069"/>
            <a:ext cx="11180618" cy="565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40727" y="6012886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বোনটির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Frame 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5" b="31321"/>
          <a:stretch/>
        </p:blipFill>
        <p:spPr>
          <a:xfrm>
            <a:off x="1094510" y="295080"/>
            <a:ext cx="10390908" cy="569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63103" y="5836898"/>
            <a:ext cx="7527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Frame 5"/>
          <p:cNvSpPr/>
          <p:nvPr/>
        </p:nvSpPr>
        <p:spPr>
          <a:xfrm>
            <a:off x="-17270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374073"/>
            <a:ext cx="10363199" cy="552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38945" y="5902045"/>
            <a:ext cx="5027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Frame 4"/>
          <p:cNvSpPr/>
          <p:nvPr/>
        </p:nvSpPr>
        <p:spPr>
          <a:xfrm>
            <a:off x="-17270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32508"/>
            <a:ext cx="11639550" cy="565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98262" y="5824396"/>
            <a:ext cx="7377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তপু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Frame 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249379"/>
            <a:ext cx="10958946" cy="576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08218" y="5905255"/>
            <a:ext cx="4966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5527"/>
            <a:ext cx="11748653" cy="571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02717" y="5950017"/>
            <a:ext cx="5368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সাতদিন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Frame 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2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" r="-618"/>
          <a:stretch/>
        </p:blipFill>
        <p:spPr>
          <a:xfrm>
            <a:off x="1948528" y="326383"/>
            <a:ext cx="8306044" cy="4925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598" y="5251544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মজাদার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পিঠাপুলির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9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369" y="436729"/>
            <a:ext cx="717872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সংযোগস্থাপন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80" y="2346496"/>
            <a:ext cx="3882089" cy="4039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07637" y="1444392"/>
            <a:ext cx="573632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৩৭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722" t="33238" r="31578" b="19792"/>
          <a:stretch/>
        </p:blipFill>
        <p:spPr>
          <a:xfrm>
            <a:off x="4834369" y="2359722"/>
            <a:ext cx="6415521" cy="39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640" y="5678769"/>
            <a:ext cx="336973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D84B356-D5A5-4A09-8D9B-ED57CA0DACDC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9" y="429491"/>
            <a:ext cx="9905999" cy="514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4429373" y="754394"/>
            <a:ext cx="337125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0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6404920" y="1670957"/>
            <a:ext cx="5439600" cy="4608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40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00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400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400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4000" b="1" dirty="0">
                <a:latin typeface="Nirmolu UL"/>
                <a:cs typeface="NikoshBAN" pitchFamily="2" charset="0"/>
              </a:rPr>
              <a:t>E-mail : manju050986@       gmail.com</a:t>
            </a:r>
            <a:endParaRPr lang="bn-BD" sz="4000" b="1" dirty="0">
              <a:latin typeface="Nirmolu UL"/>
              <a:cs typeface="NikoshBAN" pitchFamily="2" charset="0"/>
            </a:endParaRPr>
          </a:p>
          <a:p>
            <a:endParaRPr lang="en-US" sz="1350" dirty="0">
              <a:latin typeface="Nirmolu U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6100253" y="1771650"/>
            <a:ext cx="0" cy="3938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6004920" y="2091691"/>
            <a:ext cx="1217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6183410" y="2091691"/>
            <a:ext cx="426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F07DF63-81D4-4945-893B-C2C621D9404B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FF142-16C3-48B6-B90A-034E203E9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/>
        </p:blipFill>
        <p:spPr>
          <a:xfrm>
            <a:off x="2696946" y="1740948"/>
            <a:ext cx="3098641" cy="408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991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5703895"/>
            <a:ext cx="6172200" cy="7017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9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9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6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9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6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9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6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bn-IN" sz="396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endParaRPr lang="en-NZ" sz="396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7F1FA45-E91A-4EDB-8EE4-4617482C2B45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7" y="572902"/>
            <a:ext cx="9531926" cy="46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67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18911"/>
          <a:stretch/>
        </p:blipFill>
        <p:spPr>
          <a:xfrm>
            <a:off x="1006038" y="1651923"/>
            <a:ext cx="10191023" cy="48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CE808-3145-47AE-9EC9-14802D4C3EEC}"/>
              </a:ext>
            </a:extLst>
          </p:cNvPr>
          <p:cNvSpPr txBox="1"/>
          <p:nvPr/>
        </p:nvSpPr>
        <p:spPr>
          <a:xfrm>
            <a:off x="3144254" y="390941"/>
            <a:ext cx="551848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F1E1520-7225-4BD2-8B8D-201FC18A63F9}"/>
              </a:ext>
            </a:extLst>
          </p:cNvPr>
          <p:cNvSpPr/>
          <p:nvPr/>
        </p:nvSpPr>
        <p:spPr>
          <a:xfrm>
            <a:off x="0" y="18484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790" y="1321035"/>
            <a:ext cx="10026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142" y="2991055"/>
            <a:ext cx="203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মজাদার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89417" y="3298236"/>
            <a:ext cx="872837" cy="429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9783" y="397055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2246" y="5010202"/>
            <a:ext cx="1857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89417" y="4247548"/>
            <a:ext cx="872837" cy="429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50384" y="5215235"/>
            <a:ext cx="872837" cy="429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61939" y="3006407"/>
            <a:ext cx="166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0126" y="3970557"/>
            <a:ext cx="1627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939" y="4968315"/>
            <a:ext cx="191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D4EF3-D609-44A2-B53B-3F63CD4DED64}"/>
              </a:ext>
            </a:extLst>
          </p:cNvPr>
          <p:cNvSpPr txBox="1"/>
          <p:nvPr/>
        </p:nvSpPr>
        <p:spPr>
          <a:xfrm>
            <a:off x="4634780" y="369682"/>
            <a:ext cx="3254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0" y="1389428"/>
            <a:ext cx="10155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586" y="3883850"/>
            <a:ext cx="182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38585" y="4048799"/>
            <a:ext cx="1068793" cy="429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08199" y="3883849"/>
            <a:ext cx="71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18723" y="4048799"/>
            <a:ext cx="1052710" cy="429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26062" y="3858372"/>
            <a:ext cx="61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9730" y="3883849"/>
            <a:ext cx="852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55751" y="3848045"/>
            <a:ext cx="907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629673" y="4043036"/>
            <a:ext cx="1152142" cy="429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9695" y="3805934"/>
            <a:ext cx="360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22" name="Frame 21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CF642-35CD-4DEF-9820-630FE7848A17}"/>
              </a:ext>
            </a:extLst>
          </p:cNvPr>
          <p:cNvSpPr txBox="1"/>
          <p:nvPr/>
        </p:nvSpPr>
        <p:spPr>
          <a:xfrm>
            <a:off x="4806461" y="348288"/>
            <a:ext cx="3929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2754 L -3.125E-6 -0.02731 C 0.00352 -0.03495 0.00261 -0.03611 0.00795 -0.04004 C 0.00899 -0.04097 0.01003 -0.04166 0.01133 -0.04213 C 0.01354 -0.04305 0.0181 -0.04421 0.0181 -0.04398 C 0.01888 -0.04537 0.01927 -0.04653 0.02045 -0.04745 C 0.02435 -0.04954 0.02787 -0.04907 0.0319 -0.05046 C 0.03607 -0.05185 0.03581 -0.05278 0.03985 -0.05347 C 0.04506 -0.0544 0.05482 -0.05509 0.05925 -0.05555 C 0.06042 -0.05602 0.06146 -0.05648 0.06276 -0.05648 C 0.07683 -0.05648 0.09102 -0.05625 0.10495 -0.05555 C 0.10625 -0.05555 0.10729 -0.05486 0.10847 -0.05463 C 0.11615 -0.05301 0.11745 -0.05416 0.12565 -0.05046 C 0.13073 -0.04815 0.12995 -0.04838 0.13594 -0.04629 C 0.13711 -0.04583 0.13828 -0.04583 0.13933 -0.04537 C 0.14063 -0.04467 0.14154 -0.04375 0.14271 -0.04329 C 0.14571 -0.04213 0.15183 -0.0412 0.15183 -0.04097 C 0.15339 -0.04051 0.15482 -0.03958 0.15651 -0.03912 C 0.15873 -0.03819 0.16341 -0.03704 0.16341 -0.0368 C 0.17552 -0.02963 0.15703 -0.0412 0.17019 -0.03171 C 0.17227 -0.03032 0.17474 -0.02916 0.17696 -0.02754 L 0.18399 -0.02338 C 0.18503 -0.02291 0.18633 -0.02222 0.18737 -0.02153 L 0.19297 -0.0162 L 0.19649 -0.01319 C 0.19688 -0.0118 0.19701 -0.01041 0.19753 -0.00903 C 0.19857 -0.00694 0.19948 -0.00625 0.20118 -0.00486 L 0.20118 -0.00463 " pathEditMode="relative" rAng="0" ptsTypes="AAAAAAAAAAAAAAAAAAAAAAAAAA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3.125E-6 -0.00023 C 0.00091 0.00116 0.00169 0.00231 0.00299 0.00347 C 0.00338 0.00393 0.00442 0.00416 0.00494 0.0044 C 0.00547 0.00463 0.0056 0.00509 0.00599 0.00532 C 0.00664 0.00579 0.00755 0.00602 0.00807 0.00648 C 0.0108 0.0081 0.00716 0.00671 0.01119 0.0081 C 0.02291 0.0081 0.03463 0.0081 0.04635 0.00787 C 0.04909 0.00787 0.05104 0.00625 0.05247 0.00579 C 0.05338 0.00532 0.05468 0.00555 0.0556 0.00532 C 0.05768 0.00509 0.05924 0.00416 0.06172 0.00416 L 0.07825 0.00393 C 0.07903 0.0037 0.08528 0.00324 0.08672 0.00301 C 0.08789 0.00278 0.08854 0.00231 0.08971 0.00208 C 0.09049 0.00185 0.09192 0.00185 0.09297 0.00162 C 0.09505 0.00139 0.09661 0.00046 0.09909 0.00023 C 0.10013 0.00023 0.10117 0.00023 0.10221 1.85185E-6 C 0.10846 -0.00093 0.10416 -0.00046 0.11133 -0.00139 C 0.11263 -0.00139 0.11419 -0.00162 0.11562 -0.00162 C 0.11797 -0.00185 0.12031 -0.00232 0.12278 -0.00232 C 0.12552 -0.00255 0.12838 -0.00255 0.13099 -0.00278 C 0.13268 -0.00301 0.13437 -0.00324 0.13619 -0.00347 C 0.13802 -0.00371 0.13971 -0.00371 0.1414 -0.00371 C 0.1431 -0.00394 0.147 -0.00486 0.14856 -0.00509 C 0.15104 -0.00579 0.15494 -0.00741 0.15573 -0.00834 C 0.15716 -0.00949 0.15612 -0.0088 0.15924 -0.00996 L 0.15924 -0.00972 " pathEditMode="relative" rAng="0" ptsTypes="AAAAAAAAAAAAAAAAAAAAAAAAA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-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-0.00463 L 0.00768 -0.00486 C 0.01042 -0.0044 0.01328 -0.00416 0.01654 -0.00393 C 0.0181 -0.00393 0.01992 -0.00393 0.02136 -0.00393 C 0.02253 -0.0037 0.0237 -0.0037 0.025 -0.00347 C 0.02722 -0.00324 0.03203 -0.00324 0.03412 -0.00324 C 0.04089 -0.00254 0.03529 -0.00301 0.04714 -0.00278 C 0.04883 -0.00254 0.05026 -0.00254 0.05209 -0.00254 C 0.05521 -0.00254 0.05886 -0.00208 0.06237 -0.00208 C 0.0655 -0.00208 0.06784 -0.00208 0.07097 -0.00208 L 0.23073 -0.00278 C 0.23334 -0.00278 0.2362 -0.00278 0.23893 -0.00278 C 0.24076 -0.00301 0.24284 -0.00301 0.24466 -0.00324 C 0.24597 -0.00324 0.24714 -0.00324 0.24831 -0.00347 C 0.24961 -0.00347 0.25065 -0.00347 0.25183 -0.0037 C 0.25222 -0.00393 0.25222 -0.00416 0.25313 -0.0044 C 0.25378 -0.00463 0.25534 -0.00486 0.25651 -0.00509 C 0.25729 -0.00509 0.25795 -0.00532 0.25899 -0.00555 C 0.25925 -0.00579 0.25938 -0.00602 0.26003 -0.00625 C 0.26055 -0.00625 0.26211 -0.00648 0.26224 -0.00671 C 0.26315 -0.00741 0.26224 -0.0081 0.26224 -0.00879 L 0.26224 -0.00903 " pathEditMode="relative" rAng="0" ptsTypes="AAAAAAAAAAAAAAAAAAAA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6" grpId="1"/>
      <p:bldP spid="7" grpId="0" animBg="1"/>
      <p:bldP spid="8" grpId="0"/>
      <p:bldP spid="8" grpId="1"/>
      <p:bldP spid="10" grpId="0"/>
      <p:bldP spid="10" grpId="1"/>
      <p:bldP spid="11" grpId="0"/>
      <p:bldP spid="21" grpId="0" animBg="1"/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273" y="1220858"/>
            <a:ext cx="767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3701" y="2244761"/>
            <a:ext cx="475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7620" y="289109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7620" y="3481361"/>
            <a:ext cx="453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620" y="4071630"/>
            <a:ext cx="526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3701" y="4661899"/>
            <a:ext cx="523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7620" y="5252168"/>
            <a:ext cx="580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BF118-B02F-481A-ADCE-AE5DE3CC6064}"/>
              </a:ext>
            </a:extLst>
          </p:cNvPr>
          <p:cNvSpPr txBox="1"/>
          <p:nvPr/>
        </p:nvSpPr>
        <p:spPr>
          <a:xfrm>
            <a:off x="4535182" y="275272"/>
            <a:ext cx="314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673" y="2410691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2619" y="803748"/>
            <a:ext cx="407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665DA4B-49D0-41B1-AB14-E03F77EFA821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19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2" y="3422073"/>
            <a:ext cx="8007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খেয়েছিলে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6550" y="1205313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824459" y="2387263"/>
            <a:ext cx="554182" cy="1034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41" y="5461606"/>
            <a:ext cx="55739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52.jpg">
            <a:extLst>
              <a:ext uri="{FF2B5EF4-FFF2-40B4-BE49-F238E27FC236}">
                <a16:creationId xmlns:a16="http://schemas.microsoft.com/office/drawing/2014/main" id="{515C2CFA-A6CB-4D00-BD76-04448D18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50" y="887933"/>
            <a:ext cx="9144000" cy="448763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67936"/>
            <a:ext cx="437271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697" y="1961352"/>
            <a:ext cx="6549548" cy="4462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4378570" y="591071"/>
            <a:ext cx="285750" cy="5621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7766237" y="655241"/>
            <a:ext cx="285750" cy="4338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1978388"/>
            <a:ext cx="3823662" cy="444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77F5834-FD58-4886-AB23-01B9658D7DDE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5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58EC21-4467-4816-ACD6-5BE4A60F4288}"/>
              </a:ext>
            </a:extLst>
          </p:cNvPr>
          <p:cNvGrpSpPr/>
          <p:nvPr/>
        </p:nvGrpSpPr>
        <p:grpSpPr>
          <a:xfrm>
            <a:off x="4192171" y="1120722"/>
            <a:ext cx="3798277" cy="923330"/>
            <a:chOff x="4192171" y="1120722"/>
            <a:chExt cx="3798277" cy="9233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TextBox 1"/>
            <p:cNvSpPr txBox="1"/>
            <p:nvPr/>
          </p:nvSpPr>
          <p:spPr>
            <a:xfrm>
              <a:off x="4192171" y="1120722"/>
              <a:ext cx="3798277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শিখনফলঃ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AA740E1-5914-4DC5-941E-7B16CED1E90F}"/>
                </a:ext>
              </a:extLst>
            </p:cNvPr>
            <p:cNvSpPr/>
            <p:nvPr/>
          </p:nvSpPr>
          <p:spPr>
            <a:xfrm>
              <a:off x="4221667" y="1217398"/>
              <a:ext cx="669456" cy="5048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E355C7DE-E43D-441E-8343-90C51A38BC49}"/>
                </a:ext>
              </a:extLst>
            </p:cNvPr>
            <p:cNvSpPr/>
            <p:nvPr/>
          </p:nvSpPr>
          <p:spPr>
            <a:xfrm>
              <a:off x="7222934" y="1217399"/>
              <a:ext cx="669456" cy="5048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608384" y="2596061"/>
            <a:ext cx="10957302" cy="347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১.৪.১পাঠ্যপুস্তকের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কথোপকথন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শ্লি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প্রশ্নের উত্তর লিখতে পারবে।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89F6102-9746-45BB-8B47-41E8BC45BD92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7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75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125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875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655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3319" y="5698909"/>
            <a:ext cx="57632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পিঠা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4237" y="256076"/>
            <a:ext cx="69954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সৃষ্টিঃ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2129" y="4763017"/>
            <a:ext cx="378567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4" name="Picture 6" descr="https://i.ytimg.com/vi/vcomcpXtGQg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31806" r="14160" b="18427"/>
          <a:stretch/>
        </p:blipFill>
        <p:spPr bwMode="auto">
          <a:xfrm>
            <a:off x="4179181" y="1634095"/>
            <a:ext cx="3844737" cy="286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aimahq_1354448125_4-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47" y="1634095"/>
            <a:ext cx="3736545" cy="294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bibi.jpg">
            <a:extLst>
              <a:ext uri="{FF2B5EF4-FFF2-40B4-BE49-F238E27FC236}">
                <a16:creationId xmlns:a16="http://schemas.microsoft.com/office/drawing/2014/main" id="{BB2238D9-65EC-4F03-9715-29B49FF8E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853" y="1590864"/>
            <a:ext cx="3740727" cy="302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77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370" y="1057775"/>
            <a:ext cx="118881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 মাধ্যমে পাঠ ঘোষনা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217" y="2222018"/>
            <a:ext cx="696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3979" y="3201595"/>
            <a:ext cx="695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ভাপে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9347" y="4127773"/>
            <a:ext cx="7190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তপু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7143" y="290943"/>
            <a:ext cx="715374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9580" y="1492897"/>
            <a:ext cx="504305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90" y="3429000"/>
            <a:ext cx="9753435" cy="304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47473" y="2491726"/>
            <a:ext cx="691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-----------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" name="Frame 6"/>
          <p:cNvSpPr/>
          <p:nvPr/>
        </p:nvSpPr>
        <p:spPr>
          <a:xfrm>
            <a:off x="-17270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166091"/>
            <a:ext cx="113191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YouCut_20200531_1052307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497" y="997087"/>
            <a:ext cx="11319164" cy="548683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0" y="1468443"/>
            <a:ext cx="11372850" cy="399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2177" y="5347722"/>
            <a:ext cx="11569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ফুপু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ফুপাতো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ভাইবোন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0785" y="452780"/>
            <a:ext cx="624253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410</Words>
  <Application>Microsoft Office PowerPoint</Application>
  <PresentationFormat>Widescreen</PresentationFormat>
  <Paragraphs>75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Nirmolu UL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mittra com narail</dc:creator>
  <cp:lastModifiedBy>DPE</cp:lastModifiedBy>
  <cp:revision>85</cp:revision>
  <dcterms:created xsi:type="dcterms:W3CDTF">2020-05-30T16:35:19Z</dcterms:created>
  <dcterms:modified xsi:type="dcterms:W3CDTF">2020-06-20T06:14:56Z</dcterms:modified>
</cp:coreProperties>
</file>