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4" r:id="rId2"/>
    <p:sldId id="314" r:id="rId3"/>
    <p:sldId id="317" r:id="rId4"/>
    <p:sldId id="260" r:id="rId5"/>
    <p:sldId id="342" r:id="rId6"/>
    <p:sldId id="287" r:id="rId7"/>
    <p:sldId id="320" r:id="rId8"/>
    <p:sldId id="340" r:id="rId9"/>
    <p:sldId id="339" r:id="rId10"/>
    <p:sldId id="257" r:id="rId11"/>
    <p:sldId id="343" r:id="rId12"/>
    <p:sldId id="346" r:id="rId13"/>
    <p:sldId id="347" r:id="rId14"/>
    <p:sldId id="344" r:id="rId15"/>
    <p:sldId id="345" r:id="rId16"/>
    <p:sldId id="267" r:id="rId17"/>
    <p:sldId id="336" r:id="rId18"/>
    <p:sldId id="335" r:id="rId19"/>
    <p:sldId id="33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PE" initials="D" lastIdx="1" clrIdx="0">
    <p:extLst>
      <p:ext uri="{19B8F6BF-5375-455C-9EA6-DF929625EA0E}">
        <p15:presenceInfo xmlns:p15="http://schemas.microsoft.com/office/powerpoint/2012/main" userId="DP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330" y="78"/>
      </p:cViewPr>
      <p:guideLst/>
    </p:cSldViewPr>
  </p:slideViewPr>
  <p:outlineViewPr>
    <p:cViewPr>
      <p:scale>
        <a:sx n="33" d="100"/>
        <a:sy n="33" d="100"/>
      </p:scale>
      <p:origin x="0" y="-10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46548-55D1-44EE-A52C-094180045C88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3F307832-B8F7-4CB1-B31B-45DEC4F65A26}">
      <dgm:prSet phldrT="[Text]" phldr="1"/>
      <dgm:spPr/>
      <dgm:t>
        <a:bodyPr/>
        <a:lstStyle/>
        <a:p>
          <a:endParaRPr lang="en-US" dirty="0"/>
        </a:p>
      </dgm:t>
    </dgm:pt>
    <dgm:pt modelId="{E52B4406-BF76-457C-A82B-A80CD64BE425}" type="sibTrans" cxnId="{3D5E3966-3DB6-4DB7-9041-CAF6F16B5E65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solidFill>
            <a:schemeClr val="lt1">
              <a:hueOff val="0"/>
              <a:satOff val="0"/>
              <a:lumOff val="0"/>
              <a:alpha val="55000"/>
            </a:schemeClr>
          </a:solidFill>
        </a:ln>
      </dgm:spPr>
      <dgm:t>
        <a:bodyPr/>
        <a:lstStyle/>
        <a:p>
          <a:endParaRPr lang="en-US"/>
        </a:p>
      </dgm:t>
    </dgm:pt>
    <dgm:pt modelId="{1FC00426-51BC-4DBD-949A-4E381C5C4427}" type="parTrans" cxnId="{3D5E3966-3DB6-4DB7-9041-CAF6F16B5E65}">
      <dgm:prSet/>
      <dgm:spPr/>
      <dgm:t>
        <a:bodyPr/>
        <a:lstStyle/>
        <a:p>
          <a:endParaRPr lang="en-US"/>
        </a:p>
      </dgm:t>
    </dgm:pt>
    <dgm:pt modelId="{2150C282-A111-4235-A774-366D99C53AB1}" type="pres">
      <dgm:prSet presAssocID="{EB446548-55D1-44EE-A52C-094180045C88}" presName="Name0" presStyleCnt="0">
        <dgm:presLayoutVars>
          <dgm:chMax val="7"/>
          <dgm:chPref val="7"/>
          <dgm:dir/>
        </dgm:presLayoutVars>
      </dgm:prSet>
      <dgm:spPr/>
    </dgm:pt>
    <dgm:pt modelId="{6E371F08-B5E5-4B44-866E-76AF64D40062}" type="pres">
      <dgm:prSet presAssocID="{EB446548-55D1-44EE-A52C-094180045C88}" presName="Name1" presStyleCnt="0"/>
      <dgm:spPr/>
    </dgm:pt>
    <dgm:pt modelId="{D858C9C7-CEFA-48B3-AAB3-02463CCEE44C}" type="pres">
      <dgm:prSet presAssocID="{E52B4406-BF76-457C-A82B-A80CD64BE425}" presName="picture_1" presStyleCnt="0"/>
      <dgm:spPr/>
    </dgm:pt>
    <dgm:pt modelId="{991DF87C-32BE-48AE-BFA3-124AD7DD6BC0}" type="pres">
      <dgm:prSet presAssocID="{E52B4406-BF76-457C-A82B-A80CD64BE425}" presName="pictureRepeatNode" presStyleLbl="alignImgPlace1" presStyleIdx="0" presStyleCnt="1" custAng="0" custScaleX="188945" custScaleY="234681" custLinFactNeighborX="-925"/>
      <dgm:spPr/>
    </dgm:pt>
    <dgm:pt modelId="{E0F72F90-D46D-42F9-923D-146110282355}" type="pres">
      <dgm:prSet presAssocID="{3F307832-B8F7-4CB1-B31B-45DEC4F65A26}" presName="text_1" presStyleLbl="node1" presStyleIdx="0" presStyleCnt="0" custAng="21404296" custFlipVert="0" custFlipHor="1" custScaleX="152117" custScaleY="808198" custLinFactX="73152" custLinFactY="267079" custLinFactNeighborX="100000" custLinFactNeighborY="300000">
        <dgm:presLayoutVars>
          <dgm:bulletEnabled val="1"/>
        </dgm:presLayoutVars>
      </dgm:prSet>
      <dgm:spPr/>
    </dgm:pt>
  </dgm:ptLst>
  <dgm:cxnLst>
    <dgm:cxn modelId="{D9CAB829-F882-4B1C-B2BF-9ADDDEA056F9}" type="presOf" srcId="{EB446548-55D1-44EE-A52C-094180045C88}" destId="{2150C282-A111-4235-A774-366D99C53AB1}" srcOrd="0" destOrd="0" presId="urn:microsoft.com/office/officeart/2008/layout/CircularPictureCallout"/>
    <dgm:cxn modelId="{3D5E3966-3DB6-4DB7-9041-CAF6F16B5E65}" srcId="{EB446548-55D1-44EE-A52C-094180045C88}" destId="{3F307832-B8F7-4CB1-B31B-45DEC4F65A26}" srcOrd="0" destOrd="0" parTransId="{1FC00426-51BC-4DBD-949A-4E381C5C4427}" sibTransId="{E52B4406-BF76-457C-A82B-A80CD64BE425}"/>
    <dgm:cxn modelId="{982E8C93-8C55-46B9-9640-C5B3388BF2FA}" type="presOf" srcId="{E52B4406-BF76-457C-A82B-A80CD64BE425}" destId="{991DF87C-32BE-48AE-BFA3-124AD7DD6BC0}" srcOrd="0" destOrd="0" presId="urn:microsoft.com/office/officeart/2008/layout/CircularPictureCallout"/>
    <dgm:cxn modelId="{987851B7-53E4-4381-9A39-355769AB4019}" type="presOf" srcId="{3F307832-B8F7-4CB1-B31B-45DEC4F65A26}" destId="{E0F72F90-D46D-42F9-923D-146110282355}" srcOrd="0" destOrd="0" presId="urn:microsoft.com/office/officeart/2008/layout/CircularPictureCallout"/>
    <dgm:cxn modelId="{BC07A92B-1460-485C-A342-7EB63DD942BB}" type="presParOf" srcId="{2150C282-A111-4235-A774-366D99C53AB1}" destId="{6E371F08-B5E5-4B44-866E-76AF64D40062}" srcOrd="0" destOrd="0" presId="urn:microsoft.com/office/officeart/2008/layout/CircularPictureCallout"/>
    <dgm:cxn modelId="{588212B3-4A41-4FB1-B79F-36B2970BF31D}" type="presParOf" srcId="{6E371F08-B5E5-4B44-866E-76AF64D40062}" destId="{D858C9C7-CEFA-48B3-AAB3-02463CCEE44C}" srcOrd="0" destOrd="0" presId="urn:microsoft.com/office/officeart/2008/layout/CircularPictureCallout"/>
    <dgm:cxn modelId="{CB10A390-0C2F-4E98-B0CA-34B42DC85E12}" type="presParOf" srcId="{D858C9C7-CEFA-48B3-AAB3-02463CCEE44C}" destId="{991DF87C-32BE-48AE-BFA3-124AD7DD6BC0}" srcOrd="0" destOrd="0" presId="urn:microsoft.com/office/officeart/2008/layout/CircularPictureCallout"/>
    <dgm:cxn modelId="{86D8991B-831A-400C-B9D0-DD479AD5B8C3}" type="presParOf" srcId="{6E371F08-B5E5-4B44-866E-76AF64D40062}" destId="{E0F72F90-D46D-42F9-923D-146110282355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DF87C-32BE-48AE-BFA3-124AD7DD6BC0}">
      <dsp:nvSpPr>
        <dsp:cNvPr id="0" name=""/>
        <dsp:cNvSpPr/>
      </dsp:nvSpPr>
      <dsp:spPr>
        <a:xfrm>
          <a:off x="59851" y="61004"/>
          <a:ext cx="2457079" cy="305183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 val="5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72F90-D46D-42F9-923D-146110282355}">
      <dsp:nvSpPr>
        <dsp:cNvPr id="0" name=""/>
        <dsp:cNvSpPr/>
      </dsp:nvSpPr>
      <dsp:spPr>
        <a:xfrm rot="195704" flipH="1">
          <a:off x="1237175" y="207491"/>
          <a:ext cx="1266022" cy="34682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1237175" y="207491"/>
        <a:ext cx="1266022" cy="3468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0760A-379C-400B-B0FA-BFD11C200700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89EC1-C1BF-43A6-BFA7-9DAEB31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1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5D1D6-B929-4FE3-9E16-93227EEA46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8297-0B90-4808-A118-D1307BC0B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49EE6-80A9-488A-8EAC-31531D419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7FA80-355B-491B-AFD4-42EC5C65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AC892-A3F6-4248-8814-65FE6F4C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B5B9A-62FE-4227-B607-238FCCD9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8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9AB69-62BC-4643-A03F-3F667D45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CF14D-30E4-4684-BEFE-F73AC6CC5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C71BB-C41C-461E-8307-AA1EFEE7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109C9-EB6B-4754-B561-ED650576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7650D-12BE-497D-8B32-C165D76F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9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8C3EB-C1CC-47C2-87B6-C0180573E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19259-9E07-46DB-886E-B4D370FB8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9A0FC-9E82-4D7F-9EEB-ACD350E8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496BF-4FA7-4CB4-924A-7D6F06F0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F63C2-2D34-4FEC-A8A8-2958599E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9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09346-7FCB-4A2E-9CAD-95392777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FC029-04C7-4B23-99D5-C8542F7DF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EC9D3-8995-4ABC-B65A-33FA20AD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AE116-E89A-4690-9DA8-BB654155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D9C2F-1B4F-4941-B76B-7A893B3C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76AD-79D5-4184-9DC7-9441AA693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57EB2-C774-4F23-92EE-5FA59BBDC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69E7F-3C04-478E-8781-25EF2852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94E38-B9F4-4BE7-86F0-471733C1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CE08-9FD8-4941-BE82-1FC2C7CF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7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65B3-4F8A-467F-B0CC-3E48FB00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27D6D-7FF2-4BBA-ADE2-EC641B50E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BD375-3156-490D-B10A-788B8B1F9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1AD8C-B89F-40C2-A498-DD912B9E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692E8-CC3F-4163-8F75-BE347529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EB205-7CB8-4AB2-9390-953803F0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9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0C0B-767F-4711-BA9A-BCDA962AC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A6481-F80C-439F-9DA0-6B9C5D5DB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EB62F-3DB8-43D9-A78A-9180420BF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C15BE2-0D5F-437B-96EE-AC1868917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BFD1A-26C6-4A9C-B068-92F51DC9F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64A046-0B9A-436B-8286-509A6FD8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E0D225-C76F-44C9-A7FC-F553F8A4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746D5C-E687-4EE2-91D7-149C5924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6E57-9A94-4B06-AF9F-B9FF63D1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125CA-2F9A-4CC6-A712-9EB9D424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D276E-7A2C-4BA8-A63F-B1138C36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120DA-25C2-43FB-834A-D4DC9DCF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7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DC5A9-0D45-432E-B155-7F468154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C74C7-6236-48F0-B841-F9031F04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26EAA-6AA3-4354-8662-431A8CA2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89B3-0689-4718-8382-2905BE186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F7567-4531-4D12-8266-9C037A51F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CD61A-F4F9-4EFE-8F6D-918B6FA56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9D1DA-88F5-4C6D-AAB9-E8827ED9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6E0FB-7594-4019-96D1-2CAD016E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45761-6D75-4ED2-B402-B54E7441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5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DD41-1849-4E16-85C5-A477ADA13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F9A07-892A-4C95-99B7-F6829F093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9DC93-F0C3-4AE8-860F-C52A3C0D7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C2843-E4F7-46DD-83C9-F2563D4F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DC3DB-DA8A-415D-AE50-9BE063F4A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08923-8C28-4711-B8E7-6224F1CC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6C0A4-E18A-4DD0-8702-0A519CEA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EE489-8FEF-4F5E-A8B1-13AE3A3D3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A6C3-89D8-45ED-B89C-FFF78DA3B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EEDC-89EE-447E-B6D1-C5D11C0F8DB7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F0611-34E9-47A0-ACE6-528C0370B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487A2-FF66-4E6A-8AE7-5F3628616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45F1-D9D6-4C87-9FC6-37BA9055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1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0C90FB-2F94-4620-9716-CD92AD4CD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329" y="2153421"/>
            <a:ext cx="8183105" cy="41078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76FA4C-2157-425F-A176-D5D33B91D2A7}"/>
              </a:ext>
            </a:extLst>
          </p:cNvPr>
          <p:cNvSpPr txBox="1"/>
          <p:nvPr/>
        </p:nvSpPr>
        <p:spPr>
          <a:xfrm>
            <a:off x="1704814" y="1013254"/>
            <a:ext cx="8183105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Welcome Everybody</a:t>
            </a:r>
          </a:p>
        </p:txBody>
      </p:sp>
    </p:spTree>
    <p:extLst>
      <p:ext uri="{BB962C8B-B14F-4D97-AF65-F5344CB8AC3E}">
        <p14:creationId xmlns:p14="http://schemas.microsoft.com/office/powerpoint/2010/main" val="106490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PE\Pictures\Dulal-2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r="79151" b="83365"/>
          <a:stretch/>
        </p:blipFill>
        <p:spPr bwMode="auto">
          <a:xfrm>
            <a:off x="2819400" y="1306942"/>
            <a:ext cx="6553200" cy="4495800"/>
          </a:xfrm>
          <a:prstGeom prst="rect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4D34EA7-3CBB-464E-A472-2811B6AA8F2C}"/>
              </a:ext>
            </a:extLst>
          </p:cNvPr>
          <p:cNvSpPr/>
          <p:nvPr/>
        </p:nvSpPr>
        <p:spPr>
          <a:xfrm>
            <a:off x="2365489" y="470483"/>
            <a:ext cx="7461022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Students  loudly read with teacher’s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FCBF55-FB0E-43D9-AD6A-73547082A4D1}"/>
              </a:ext>
            </a:extLst>
          </p:cNvPr>
          <p:cNvSpPr txBox="1"/>
          <p:nvPr/>
        </p:nvSpPr>
        <p:spPr>
          <a:xfrm>
            <a:off x="715617" y="3803374"/>
            <a:ext cx="1649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 for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D55CD-512F-4A1B-8EAF-49EB78FA3661}"/>
              </a:ext>
            </a:extLst>
          </p:cNvPr>
          <p:cNvSpPr txBox="1"/>
          <p:nvPr/>
        </p:nvSpPr>
        <p:spPr>
          <a:xfrm>
            <a:off x="7500729" y="4876800"/>
            <a:ext cx="1683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rat</a:t>
            </a:r>
          </a:p>
        </p:txBody>
      </p:sp>
    </p:spTree>
    <p:extLst>
      <p:ext uri="{BB962C8B-B14F-4D97-AF65-F5344CB8AC3E}">
        <p14:creationId xmlns:p14="http://schemas.microsoft.com/office/powerpoint/2010/main" val="346168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PE\Pictures\Dulal-28.png">
            <a:extLst>
              <a:ext uri="{FF2B5EF4-FFF2-40B4-BE49-F238E27FC236}">
                <a16:creationId xmlns:a16="http://schemas.microsoft.com/office/drawing/2014/main" id="{2839E7CD-5A6F-4614-8AD2-C188CAA02B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r="79151" b="83365"/>
          <a:stretch/>
        </p:blipFill>
        <p:spPr bwMode="auto">
          <a:xfrm>
            <a:off x="2045776" y="2278250"/>
            <a:ext cx="4850970" cy="3524491"/>
          </a:xfrm>
          <a:prstGeom prst="rect">
            <a:avLst/>
          </a:prstGeom>
          <a:pattFill prst="smConfetti">
            <a:fgClr>
              <a:srgbClr val="C00000"/>
            </a:fgClr>
            <a:bgClr>
              <a:schemeClr val="bg1"/>
            </a:bgClr>
          </a:patt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F36151-C31D-4E36-90F6-B959ED9CABEA}"/>
              </a:ext>
            </a:extLst>
          </p:cNvPr>
          <p:cNvSpPr txBox="1"/>
          <p:nvPr/>
        </p:nvSpPr>
        <p:spPr>
          <a:xfrm>
            <a:off x="7284203" y="3429000"/>
            <a:ext cx="421553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___  ____  ____.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C27D11-FA15-40DE-853E-A8857F44ECE7}"/>
              </a:ext>
            </a:extLst>
          </p:cNvPr>
          <p:cNvSpPr/>
          <p:nvPr/>
        </p:nvSpPr>
        <p:spPr>
          <a:xfrm>
            <a:off x="2661802" y="701316"/>
            <a:ext cx="65898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Write the letter to make words</a:t>
            </a:r>
          </a:p>
        </p:txBody>
      </p:sp>
    </p:spTree>
    <p:extLst>
      <p:ext uri="{BB962C8B-B14F-4D97-AF65-F5344CB8AC3E}">
        <p14:creationId xmlns:p14="http://schemas.microsoft.com/office/powerpoint/2010/main" val="364192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E02BC0-C87C-4031-862B-D2A248463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37" y="2319337"/>
            <a:ext cx="2066925" cy="22193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1DA0A1-91DA-46F8-A3C6-665FB9EB6D57}"/>
              </a:ext>
            </a:extLst>
          </p:cNvPr>
          <p:cNvSpPr/>
          <p:nvPr/>
        </p:nvSpPr>
        <p:spPr>
          <a:xfrm>
            <a:off x="2743200" y="764605"/>
            <a:ext cx="8087466" cy="58477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Students  loudly read with teacher’s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108FD7-94B9-44CF-BD4C-A79B4E4345A8}"/>
              </a:ext>
            </a:extLst>
          </p:cNvPr>
          <p:cNvSpPr txBox="1"/>
          <p:nvPr/>
        </p:nvSpPr>
        <p:spPr>
          <a:xfrm>
            <a:off x="1285461" y="2941983"/>
            <a:ext cx="2623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 for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42B09-9D49-40EB-BD94-FC0D4C3A172F}"/>
              </a:ext>
            </a:extLst>
          </p:cNvPr>
          <p:cNvSpPr txBox="1"/>
          <p:nvPr/>
        </p:nvSpPr>
        <p:spPr>
          <a:xfrm>
            <a:off x="7235687" y="4638261"/>
            <a:ext cx="1948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tap</a:t>
            </a:r>
          </a:p>
        </p:txBody>
      </p:sp>
    </p:spTree>
    <p:extLst>
      <p:ext uri="{BB962C8B-B14F-4D97-AF65-F5344CB8AC3E}">
        <p14:creationId xmlns:p14="http://schemas.microsoft.com/office/powerpoint/2010/main" val="151870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751D56-7C75-458B-95D5-05BA1AEA9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37" y="2319337"/>
            <a:ext cx="2066925" cy="22193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9DDA857-F579-47F8-AFD7-8FEC53E569D2}"/>
              </a:ext>
            </a:extLst>
          </p:cNvPr>
          <p:cNvSpPr/>
          <p:nvPr/>
        </p:nvSpPr>
        <p:spPr>
          <a:xfrm>
            <a:off x="3326296" y="699917"/>
            <a:ext cx="55791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Write the letter to make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19537-0DBA-417F-8F4F-B4AD4F5F6435}"/>
              </a:ext>
            </a:extLst>
          </p:cNvPr>
          <p:cNvSpPr txBox="1"/>
          <p:nvPr/>
        </p:nvSpPr>
        <p:spPr>
          <a:xfrm>
            <a:off x="7407965" y="4538662"/>
            <a:ext cx="291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  ___  _____</a:t>
            </a:r>
          </a:p>
        </p:txBody>
      </p:sp>
    </p:spTree>
    <p:extLst>
      <p:ext uri="{BB962C8B-B14F-4D97-AF65-F5344CB8AC3E}">
        <p14:creationId xmlns:p14="http://schemas.microsoft.com/office/powerpoint/2010/main" val="271951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FD1C96-4619-488C-9417-5B7B7D09C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092" y="1720312"/>
            <a:ext cx="3670595" cy="25802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F06317F-67F9-4709-B2D0-8ED0F6671863}"/>
              </a:ext>
            </a:extLst>
          </p:cNvPr>
          <p:cNvSpPr/>
          <p:nvPr/>
        </p:nvSpPr>
        <p:spPr>
          <a:xfrm>
            <a:off x="2426722" y="408144"/>
            <a:ext cx="617066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Students  loudly read with teacher’s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AA8E72-D77C-43AE-A461-ABB5427E7CE3}"/>
              </a:ext>
            </a:extLst>
          </p:cNvPr>
          <p:cNvSpPr txBox="1"/>
          <p:nvPr/>
        </p:nvSpPr>
        <p:spPr>
          <a:xfrm>
            <a:off x="1084882" y="3715762"/>
            <a:ext cx="2650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 for</a:t>
            </a:r>
          </a:p>
        </p:txBody>
      </p:sp>
      <p:sp>
        <p:nvSpPr>
          <p:cNvPr id="12" name="Star: 7 Points 11">
            <a:extLst>
              <a:ext uri="{FF2B5EF4-FFF2-40B4-BE49-F238E27FC236}">
                <a16:creationId xmlns:a16="http://schemas.microsoft.com/office/drawing/2014/main" id="{1EDC89B7-6A61-4156-92CA-2A35E2502348}"/>
              </a:ext>
            </a:extLst>
          </p:cNvPr>
          <p:cNvSpPr/>
          <p:nvPr/>
        </p:nvSpPr>
        <p:spPr>
          <a:xfrm>
            <a:off x="4262034" y="5129939"/>
            <a:ext cx="2665708" cy="8369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sun</a:t>
            </a:r>
          </a:p>
        </p:txBody>
      </p:sp>
    </p:spTree>
    <p:extLst>
      <p:ext uri="{BB962C8B-B14F-4D97-AF65-F5344CB8AC3E}">
        <p14:creationId xmlns:p14="http://schemas.microsoft.com/office/powerpoint/2010/main" val="28543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45BCF5-CDA0-4752-ACD7-7DEBACAA2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604" y="2138887"/>
            <a:ext cx="3670595" cy="25802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F0BCDE7-0C2C-456D-BAC4-E7FA98813612}"/>
              </a:ext>
            </a:extLst>
          </p:cNvPr>
          <p:cNvSpPr/>
          <p:nvPr/>
        </p:nvSpPr>
        <p:spPr>
          <a:xfrm>
            <a:off x="2510725" y="516632"/>
            <a:ext cx="7359274" cy="646331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US" sz="3600" dirty="0"/>
              <a:t>Write the letter to make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D78924-A2DE-4B06-B0BB-DE30D6BBFB5D}"/>
              </a:ext>
            </a:extLst>
          </p:cNvPr>
          <p:cNvSpPr txBox="1"/>
          <p:nvPr/>
        </p:nvSpPr>
        <p:spPr>
          <a:xfrm>
            <a:off x="8090115" y="3429000"/>
            <a:ext cx="3130658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  ___  ____.</a:t>
            </a:r>
          </a:p>
        </p:txBody>
      </p:sp>
    </p:spTree>
    <p:extLst>
      <p:ext uri="{BB962C8B-B14F-4D97-AF65-F5344CB8AC3E}">
        <p14:creationId xmlns:p14="http://schemas.microsoft.com/office/powerpoint/2010/main" val="191975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85800"/>
            <a:ext cx="6248400" cy="97231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Out ‘r , n , t, s.’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52893"/>
              </p:ext>
            </p:extLst>
          </p:nvPr>
        </p:nvGraphicFramePr>
        <p:xfrm>
          <a:off x="2438400" y="2286000"/>
          <a:ext cx="7086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2509D694-CCC7-4023-A56C-486E9984A3A9}"/>
              </a:ext>
            </a:extLst>
          </p:cNvPr>
          <p:cNvSpPr/>
          <p:nvPr/>
        </p:nvSpPr>
        <p:spPr>
          <a:xfrm>
            <a:off x="2727702" y="914400"/>
            <a:ext cx="7113722" cy="111587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Pair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95BBE-8328-483F-BE61-979F76B42522}"/>
              </a:ext>
            </a:extLst>
          </p:cNvPr>
          <p:cNvSpPr txBox="1"/>
          <p:nvPr/>
        </p:nvSpPr>
        <p:spPr>
          <a:xfrm>
            <a:off x="3233529" y="3889513"/>
            <a:ext cx="543339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  n   s  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ACAA5-3999-4680-A051-02DAF3C8B952}"/>
              </a:ext>
            </a:extLst>
          </p:cNvPr>
          <p:cNvSpPr txBox="1"/>
          <p:nvPr/>
        </p:nvSpPr>
        <p:spPr>
          <a:xfrm>
            <a:off x="2727702" y="2690191"/>
            <a:ext cx="6522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Write capital letter.</a:t>
            </a:r>
          </a:p>
        </p:txBody>
      </p:sp>
    </p:spTree>
    <p:extLst>
      <p:ext uri="{BB962C8B-B14F-4D97-AF65-F5344CB8AC3E}">
        <p14:creationId xmlns:p14="http://schemas.microsoft.com/office/powerpoint/2010/main" val="332497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965006A-ECDD-4D95-80E3-39880B9A7C34}"/>
              </a:ext>
            </a:extLst>
          </p:cNvPr>
          <p:cNvSpPr/>
          <p:nvPr/>
        </p:nvSpPr>
        <p:spPr>
          <a:xfrm>
            <a:off x="2417737" y="1487837"/>
            <a:ext cx="6168324" cy="1332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Groupwork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F7CBF6-5E18-43F0-8F47-3B10E1850297}"/>
              </a:ext>
            </a:extLst>
          </p:cNvPr>
          <p:cNvSpPr txBox="1"/>
          <p:nvPr/>
        </p:nvSpPr>
        <p:spPr>
          <a:xfrm>
            <a:off x="2047870" y="3429000"/>
            <a:ext cx="874104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Tell one word r for,  n for, s for, t for.</a:t>
            </a:r>
          </a:p>
        </p:txBody>
      </p:sp>
    </p:spTree>
    <p:extLst>
      <p:ext uri="{BB962C8B-B14F-4D97-AF65-F5344CB8AC3E}">
        <p14:creationId xmlns:p14="http://schemas.microsoft.com/office/powerpoint/2010/main" val="261247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8A5A2-F99C-484F-AAA4-D177B33C7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665" y="2557221"/>
            <a:ext cx="5765369" cy="3099661"/>
          </a:xfrm>
          <a:prstGeom prst="rect">
            <a:avLst/>
          </a:prstGeom>
          <a:effectLst>
            <a:outerShdw blurRad="50800" dist="50800" dir="5400000" algn="ctr" rotWithShape="0">
              <a:schemeClr val="accent2">
                <a:lumMod val="40000"/>
                <a:lumOff val="6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08B6D1-2CAF-485D-BFAE-1BBBE8E9522B}"/>
              </a:ext>
            </a:extLst>
          </p:cNvPr>
          <p:cNvSpPr txBox="1"/>
          <p:nvPr/>
        </p:nvSpPr>
        <p:spPr>
          <a:xfrm>
            <a:off x="2231756" y="759417"/>
            <a:ext cx="7175715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No more to day.</a:t>
            </a:r>
          </a:p>
        </p:txBody>
      </p:sp>
    </p:spTree>
    <p:extLst>
      <p:ext uri="{BB962C8B-B14F-4D97-AF65-F5344CB8AC3E}">
        <p14:creationId xmlns:p14="http://schemas.microsoft.com/office/powerpoint/2010/main" val="14457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" y="163476"/>
            <a:ext cx="12191999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Teacher’s Identity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" y="2226369"/>
            <a:ext cx="12191999" cy="1107996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       </a:t>
            </a:r>
            <a:r>
              <a:rPr lang="en-US" sz="6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Mst</a:t>
            </a:r>
            <a:r>
              <a:rPr lang="en-US" sz="6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. </a:t>
            </a:r>
            <a:r>
              <a:rPr lang="en-US" sz="6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Zakia</a:t>
            </a:r>
            <a:r>
              <a:rPr lang="en-US" sz="6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Sultana</a:t>
            </a:r>
          </a:p>
        </p:txBody>
      </p:sp>
      <p:sp>
        <p:nvSpPr>
          <p:cNvPr id="5" name="Rectangle 4"/>
          <p:cNvSpPr/>
          <p:nvPr/>
        </p:nvSpPr>
        <p:spPr>
          <a:xfrm>
            <a:off x="-253442" y="3523636"/>
            <a:ext cx="12191999" cy="923330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0"/>
                <a:solidFill>
                  <a:srgbClr val="EA3E7B"/>
                </a:solidFill>
                <a:effectLst>
                  <a:reflection blurRad="6350" stA="53000" endA="300" endPos="35500" dir="5400000" sy="-90000" algn="bl" rotWithShape="0"/>
                </a:effectLst>
              </a:rPr>
              <a:t>                     Head Teacher</a:t>
            </a:r>
          </a:p>
        </p:txBody>
      </p:sp>
      <p:sp>
        <p:nvSpPr>
          <p:cNvPr id="6" name="Rectangle 5"/>
          <p:cNvSpPr/>
          <p:nvPr/>
        </p:nvSpPr>
        <p:spPr>
          <a:xfrm>
            <a:off x="-4" y="4833157"/>
            <a:ext cx="12191999" cy="769441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Pouta</a:t>
            </a:r>
            <a:r>
              <a:rPr lang="en-US" sz="4400" b="1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Govt. Primary School</a:t>
            </a:r>
          </a:p>
        </p:txBody>
      </p:sp>
      <p:sp>
        <p:nvSpPr>
          <p:cNvPr id="7" name="Rectangle 6"/>
          <p:cNvSpPr/>
          <p:nvPr/>
        </p:nvSpPr>
        <p:spPr>
          <a:xfrm>
            <a:off x="-3" y="5648155"/>
            <a:ext cx="12191999" cy="830997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Adamdighi</a:t>
            </a:r>
            <a:r>
              <a:rPr lang="en-US" sz="4800" b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, </a:t>
            </a:r>
            <a:r>
              <a:rPr lang="en-US" sz="4800" b="1" dirty="0" err="1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Bogura</a:t>
            </a:r>
            <a:endParaRPr lang="en-US" sz="4800" b="1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852B1BD-9A6E-4294-A2E1-885B4E2E4303}"/>
              </a:ext>
            </a:extLst>
          </p:cNvPr>
          <p:cNvGraphicFramePr/>
          <p:nvPr/>
        </p:nvGraphicFramePr>
        <p:xfrm>
          <a:off x="8696505" y="1271474"/>
          <a:ext cx="2600841" cy="363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356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183" y="526473"/>
            <a:ext cx="106957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INDENTITY</a:t>
            </a:r>
            <a:endParaRPr lang="en-US" sz="6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034" y="2313709"/>
            <a:ext cx="7721682" cy="37856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one</a:t>
            </a:r>
          </a:p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</a:t>
            </a:r>
          </a:p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Unit: 24  Lesson :  4-6</a:t>
            </a:r>
          </a:p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Lesson Title: Alphabet. </a:t>
            </a:r>
          </a:p>
          <a:p>
            <a:pPr algn="r"/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5951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609600"/>
            <a:ext cx="7391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8500" y="266700"/>
            <a:ext cx="57150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Outcome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1943100" y="1219200"/>
            <a:ext cx="83058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 will be able to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8508CD-A3D0-4D2F-91A4-19FC5A9615C5}"/>
              </a:ext>
            </a:extLst>
          </p:cNvPr>
          <p:cNvSpPr/>
          <p:nvPr/>
        </p:nvSpPr>
        <p:spPr>
          <a:xfrm>
            <a:off x="1767016" y="2282428"/>
            <a:ext cx="774768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Students will be able to: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1.1.2-say simple words and phrases.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1.2.1-recognize and read the alphabet both small and capital. 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1.1.1-practise letter shapes.</a:t>
            </a:r>
          </a:p>
          <a:p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2C705CB-6383-417B-A464-70DF80A3F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227" y="1795848"/>
            <a:ext cx="2324743" cy="18478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5633FF0-0632-4678-86F2-8D198AF83EE9}"/>
              </a:ext>
            </a:extLst>
          </p:cNvPr>
          <p:cNvGrpSpPr/>
          <p:nvPr/>
        </p:nvGrpSpPr>
        <p:grpSpPr>
          <a:xfrm>
            <a:off x="413988" y="1673568"/>
            <a:ext cx="11364024" cy="2418063"/>
            <a:chOff x="413988" y="1500573"/>
            <a:chExt cx="11364024" cy="241806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485EE8F-0DD4-4FD3-99EA-E734BA6C2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988" y="1975536"/>
              <a:ext cx="2324744" cy="19431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1443641-6A9C-46DF-B5E2-72492F2026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9839" y="2023161"/>
              <a:ext cx="2724907" cy="17145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C8ED7E5-3FE9-4EC0-B955-07A2EFC6E4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34887" y="1500573"/>
              <a:ext cx="2143125" cy="2143125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651C1CC-7337-448F-B909-F2175AC025E3}"/>
              </a:ext>
            </a:extLst>
          </p:cNvPr>
          <p:cNvSpPr txBox="1"/>
          <p:nvPr/>
        </p:nvSpPr>
        <p:spPr>
          <a:xfrm>
            <a:off x="568411" y="358346"/>
            <a:ext cx="11195221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Look and say , What is the name of the pictures.</a:t>
            </a:r>
          </a:p>
        </p:txBody>
      </p:sp>
    </p:spTree>
    <p:extLst>
      <p:ext uri="{BB962C8B-B14F-4D97-AF65-F5344CB8AC3E}">
        <p14:creationId xmlns:p14="http://schemas.microsoft.com/office/powerpoint/2010/main" val="329396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D3F451-33A8-4D71-9A33-E3F75DF7636D}"/>
              </a:ext>
            </a:extLst>
          </p:cNvPr>
          <p:cNvGrpSpPr/>
          <p:nvPr/>
        </p:nvGrpSpPr>
        <p:grpSpPr>
          <a:xfrm>
            <a:off x="2539313" y="2185087"/>
            <a:ext cx="7189576" cy="4114799"/>
            <a:chOff x="2539313" y="2185087"/>
            <a:chExt cx="7189576" cy="411479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86" t="1708" r="8539" b="10116"/>
            <a:stretch/>
          </p:blipFill>
          <p:spPr bwMode="auto">
            <a:xfrm>
              <a:off x="6452289" y="2185087"/>
              <a:ext cx="3276600" cy="41147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6" r="9527" b="8378"/>
            <a:stretch/>
          </p:blipFill>
          <p:spPr bwMode="auto">
            <a:xfrm>
              <a:off x="2539313" y="2185087"/>
              <a:ext cx="3200400" cy="4038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676400" y="76201"/>
            <a:ext cx="88392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Open your book page at 49. </a:t>
            </a:r>
          </a:p>
        </p:txBody>
      </p:sp>
    </p:spTree>
    <p:extLst>
      <p:ext uri="{BB962C8B-B14F-4D97-AF65-F5344CB8AC3E}">
        <p14:creationId xmlns:p14="http://schemas.microsoft.com/office/powerpoint/2010/main" val="230966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C266F0-EEA5-43A7-A0B6-4B23FA766FD8}"/>
              </a:ext>
            </a:extLst>
          </p:cNvPr>
          <p:cNvSpPr txBox="1"/>
          <p:nvPr/>
        </p:nvSpPr>
        <p:spPr>
          <a:xfrm>
            <a:off x="1875296" y="503696"/>
            <a:ext cx="7346196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Lesson Declaration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6BFD3-6266-4E53-AA63-319BB7DEE26D}"/>
              </a:ext>
            </a:extLst>
          </p:cNvPr>
          <p:cNvSpPr txBox="1"/>
          <p:nvPr/>
        </p:nvSpPr>
        <p:spPr>
          <a:xfrm>
            <a:off x="2557220" y="2216258"/>
            <a:ext cx="528492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Alphabet R </a:t>
            </a:r>
            <a:r>
              <a:rPr lang="en-US" sz="3600" dirty="0" err="1"/>
              <a:t>r</a:t>
            </a:r>
            <a:r>
              <a:rPr lang="en-US" sz="3600" dirty="0"/>
              <a:t> N </a:t>
            </a:r>
            <a:r>
              <a:rPr lang="en-US" sz="3600" dirty="0" err="1"/>
              <a:t>n</a:t>
            </a:r>
            <a:r>
              <a:rPr lang="en-US" sz="3600" dirty="0"/>
              <a:t> S </a:t>
            </a:r>
            <a:r>
              <a:rPr lang="en-US" sz="3600" dirty="0" err="1"/>
              <a:t>s</a:t>
            </a:r>
            <a:r>
              <a:rPr lang="en-US" sz="3600" dirty="0"/>
              <a:t> T </a:t>
            </a:r>
            <a:r>
              <a:rPr lang="en-US" sz="3600" dirty="0" err="1"/>
              <a:t>t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876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3A4F4A-07CE-47F1-892C-3325BD220F42}"/>
              </a:ext>
            </a:extLst>
          </p:cNvPr>
          <p:cNvSpPr txBox="1"/>
          <p:nvPr/>
        </p:nvSpPr>
        <p:spPr>
          <a:xfrm>
            <a:off x="860155" y="774404"/>
            <a:ext cx="9918915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Students  loudly read with teacher’s.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4AC41-C188-493E-91E2-0EAAD2EBE32D}"/>
              </a:ext>
            </a:extLst>
          </p:cNvPr>
          <p:cNvSpPr txBox="1"/>
          <p:nvPr/>
        </p:nvSpPr>
        <p:spPr>
          <a:xfrm>
            <a:off x="3394129" y="5858359"/>
            <a:ext cx="4850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BC8CD-C0BF-4CF5-8A2E-AF961320BE47}"/>
              </a:ext>
            </a:extLst>
          </p:cNvPr>
          <p:cNvSpPr txBox="1"/>
          <p:nvPr/>
        </p:nvSpPr>
        <p:spPr>
          <a:xfrm>
            <a:off x="1160801" y="3429000"/>
            <a:ext cx="2650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 for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8ABF6A-C519-4F74-AD55-26CE94138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112" y="2557462"/>
            <a:ext cx="5098942" cy="226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6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41D651-DB7A-4042-8361-64D1F2169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136" y="179146"/>
            <a:ext cx="10515600" cy="1325563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en-US" dirty="0"/>
              <a:t>Write the letter to make words.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29E9EF-6200-433F-B87F-CA8BB39C1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282" y="2092513"/>
            <a:ext cx="2743199" cy="22625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543D41-B070-4D04-A0AC-9C8AC6E95CB2}"/>
              </a:ext>
            </a:extLst>
          </p:cNvPr>
          <p:cNvSpPr txBox="1"/>
          <p:nvPr/>
        </p:nvSpPr>
        <p:spPr>
          <a:xfrm>
            <a:off x="5703376" y="3812583"/>
            <a:ext cx="424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 _____ _____.</a:t>
            </a:r>
          </a:p>
        </p:txBody>
      </p:sp>
    </p:spTree>
    <p:extLst>
      <p:ext uri="{BB962C8B-B14F-4D97-AF65-F5344CB8AC3E}">
        <p14:creationId xmlns:p14="http://schemas.microsoft.com/office/powerpoint/2010/main" val="2402864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231</Words>
  <Application>Microsoft Office PowerPoint</Application>
  <PresentationFormat>Widescreen</PresentationFormat>
  <Paragraphs>63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the letter to make words.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Out ‘r , n , t, s.’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270</cp:revision>
  <dcterms:created xsi:type="dcterms:W3CDTF">2020-01-10T15:27:32Z</dcterms:created>
  <dcterms:modified xsi:type="dcterms:W3CDTF">2020-06-20T17:04:19Z</dcterms:modified>
</cp:coreProperties>
</file>