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7" r:id="rId2"/>
    <p:sldId id="341" r:id="rId3"/>
    <p:sldId id="350" r:id="rId4"/>
    <p:sldId id="260" r:id="rId5"/>
    <p:sldId id="261" r:id="rId6"/>
    <p:sldId id="280" r:id="rId7"/>
    <p:sldId id="307" r:id="rId8"/>
    <p:sldId id="308" r:id="rId9"/>
    <p:sldId id="337" r:id="rId10"/>
    <p:sldId id="303" r:id="rId11"/>
    <p:sldId id="304" r:id="rId12"/>
    <p:sldId id="305" r:id="rId13"/>
    <p:sldId id="306" r:id="rId14"/>
    <p:sldId id="310" r:id="rId15"/>
    <p:sldId id="311" r:id="rId16"/>
    <p:sldId id="313" r:id="rId17"/>
    <p:sldId id="314" r:id="rId18"/>
    <p:sldId id="318" r:id="rId19"/>
    <p:sldId id="319" r:id="rId20"/>
    <p:sldId id="320" r:id="rId21"/>
    <p:sldId id="336" r:id="rId22"/>
    <p:sldId id="322" r:id="rId23"/>
    <p:sldId id="323" r:id="rId24"/>
    <p:sldId id="325" r:id="rId25"/>
    <p:sldId id="326" r:id="rId26"/>
    <p:sldId id="334" r:id="rId27"/>
    <p:sldId id="265" r:id="rId28"/>
    <p:sldId id="271" r:id="rId29"/>
    <p:sldId id="338" r:id="rId30"/>
    <p:sldId id="272" r:id="rId31"/>
    <p:sldId id="339" r:id="rId32"/>
    <p:sldId id="273" r:id="rId33"/>
    <p:sldId id="340" r:id="rId34"/>
    <p:sldId id="309" r:id="rId35"/>
    <p:sldId id="299" r:id="rId36"/>
    <p:sldId id="342" r:id="rId37"/>
    <p:sldId id="344" r:id="rId38"/>
    <p:sldId id="347" r:id="rId39"/>
    <p:sldId id="348" r:id="rId40"/>
    <p:sldId id="343" r:id="rId41"/>
    <p:sldId id="345" r:id="rId42"/>
    <p:sldId id="349" r:id="rId43"/>
    <p:sldId id="275" r:id="rId44"/>
    <p:sldId id="276" r:id="rId45"/>
    <p:sldId id="277" r:id="rId46"/>
    <p:sldId id="27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24CDA"/>
    <a:srgbClr val="2806B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47" autoAdjust="0"/>
    <p:restoredTop sz="94660"/>
  </p:normalViewPr>
  <p:slideViewPr>
    <p:cSldViewPr>
      <p:cViewPr varScale="1">
        <p:scale>
          <a:sx n="50" d="100"/>
          <a:sy n="50" d="100"/>
        </p:scale>
        <p:origin x="-53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63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83E843-62B4-445D-99EB-4AD829C6E469}" type="datetimeFigureOut">
              <a:rPr lang="en-US" smtClean="0"/>
              <a:pPr/>
              <a:t>6/20/2020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15E28B-D520-4A74-B6F9-F70C1CF9D165}" type="slidenum">
              <a:rPr lang="en-US" smtClean="0"/>
              <a:pPr/>
              <a:t>‹#›</a:t>
            </a:fld>
            <a:endParaRPr lang="en-US"/>
          </a:p>
        </p:txBody>
      </p:sp>
    </p:spTree>
    <p:extLst>
      <p:ext uri="{BB962C8B-B14F-4D97-AF65-F5344CB8AC3E}">
        <p14:creationId xmlns:p14="http://schemas.microsoft.com/office/powerpoint/2010/main" xmlns="" val="2520955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15E28B-D520-4A74-B6F9-F70C1CF9D165}"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B5E3825-D145-4D25-88FB-DF311DBE5ADF}"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15E28B-D520-4A74-B6F9-F70C1CF9D165}" type="slidenum">
              <a:rPr lang="en-US" smtClean="0"/>
              <a:pPr/>
              <a:t>44</a:t>
            </a:fld>
            <a:endParaRPr lang="en-US"/>
          </a:p>
        </p:txBody>
      </p:sp>
    </p:spTree>
    <p:extLst>
      <p:ext uri="{BB962C8B-B14F-4D97-AF65-F5344CB8AC3E}">
        <p14:creationId xmlns:p14="http://schemas.microsoft.com/office/powerpoint/2010/main" xmlns="" val="769307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715E28B-D520-4A74-B6F9-F70C1CF9D165}" type="slidenum">
              <a:rPr lang="en-US" smtClean="0"/>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B09787B2-9B90-4DA6-AC6F-2E543214554C}" type="datetime2">
              <a:rPr lang="en-US" smtClean="0"/>
              <a:pPr/>
              <a:t>Saturday, June 20, 2020</a:t>
            </a:fld>
            <a:endParaRPr lang="en-US"/>
          </a:p>
        </p:txBody>
      </p:sp>
      <p:sp>
        <p:nvSpPr>
          <p:cNvPr id="8" name="Footer Placeholder 7"/>
          <p:cNvSpPr>
            <a:spLocks noGrp="1"/>
          </p:cNvSpPr>
          <p:nvPr>
            <p:ph type="ftr" sz="quarter" idx="11"/>
          </p:nvPr>
        </p:nvSpPr>
        <p:spPr/>
        <p:txBody>
          <a:bodyPr/>
          <a:lstStyle>
            <a:extLst/>
          </a:lstStyle>
          <a:p>
            <a:r>
              <a:rPr lang="en-US" smtClean="0"/>
              <a:t>uttam01712310595@gmail.com</a:t>
            </a:r>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6E22851-D099-4FB2-AD3C-38C51D8FC90B}" type="datetime2">
              <a:rPr lang="en-US" smtClean="0"/>
              <a:pPr/>
              <a:t>Saturday, June 20, 2020</a:t>
            </a:fld>
            <a:endParaRPr lang="en-US"/>
          </a:p>
        </p:txBody>
      </p:sp>
      <p:sp>
        <p:nvSpPr>
          <p:cNvPr id="5" name="Footer Placeholder 4"/>
          <p:cNvSpPr>
            <a:spLocks noGrp="1"/>
          </p:cNvSpPr>
          <p:nvPr>
            <p:ph type="ftr" sz="quarter" idx="11"/>
          </p:nvPr>
        </p:nvSpPr>
        <p:spPr/>
        <p:txBody>
          <a:bodyPr/>
          <a:lstStyle>
            <a:extLst/>
          </a:lstStyle>
          <a:p>
            <a:r>
              <a:rPr lang="en-US" smtClean="0"/>
              <a:t>uttam01712310595@gmail.com</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EFD9444-F1BA-481F-97D3-C3DAE610ED07}" type="datetime2">
              <a:rPr lang="en-US" smtClean="0"/>
              <a:pPr/>
              <a:t>Saturday, June 20, 2020</a:t>
            </a:fld>
            <a:endParaRPr lang="en-US"/>
          </a:p>
        </p:txBody>
      </p:sp>
      <p:sp>
        <p:nvSpPr>
          <p:cNvPr id="5" name="Footer Placeholder 4"/>
          <p:cNvSpPr>
            <a:spLocks noGrp="1"/>
          </p:cNvSpPr>
          <p:nvPr>
            <p:ph type="ftr" sz="quarter" idx="11"/>
          </p:nvPr>
        </p:nvSpPr>
        <p:spPr/>
        <p:txBody>
          <a:bodyPr/>
          <a:lstStyle>
            <a:extLst/>
          </a:lstStyle>
          <a:p>
            <a:r>
              <a:rPr lang="en-US" smtClean="0"/>
              <a:t>uttam01712310595@gmail.com</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A777C4F-E5F7-4978-AB00-97AB09E51CD2}" type="datetime2">
              <a:rPr lang="en-US" smtClean="0"/>
              <a:pPr/>
              <a:t>Saturday, June 20, 2020</a:t>
            </a:fld>
            <a:endParaRPr lang="en-US"/>
          </a:p>
        </p:txBody>
      </p:sp>
      <p:sp>
        <p:nvSpPr>
          <p:cNvPr id="5" name="Footer Placeholder 4"/>
          <p:cNvSpPr>
            <a:spLocks noGrp="1"/>
          </p:cNvSpPr>
          <p:nvPr>
            <p:ph type="ftr" sz="quarter" idx="11"/>
          </p:nvPr>
        </p:nvSpPr>
        <p:spPr/>
        <p:txBody>
          <a:bodyPr/>
          <a:lstStyle>
            <a:extLst/>
          </a:lstStyle>
          <a:p>
            <a:r>
              <a:rPr lang="en-US" smtClean="0"/>
              <a:t>uttam01712310595@gmail.com</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8136F9B-D897-449B-B5FD-531884620801}" type="datetime2">
              <a:rPr lang="en-US" smtClean="0"/>
              <a:pPr/>
              <a:t>Saturday, June 20, 2020</a:t>
            </a:fld>
            <a:endParaRPr lang="en-US"/>
          </a:p>
        </p:txBody>
      </p:sp>
      <p:sp>
        <p:nvSpPr>
          <p:cNvPr id="5" name="Footer Placeholder 4"/>
          <p:cNvSpPr>
            <a:spLocks noGrp="1"/>
          </p:cNvSpPr>
          <p:nvPr>
            <p:ph type="ftr" sz="quarter" idx="11"/>
          </p:nvPr>
        </p:nvSpPr>
        <p:spPr/>
        <p:txBody>
          <a:bodyPr/>
          <a:lstStyle>
            <a:extLst/>
          </a:lstStyle>
          <a:p>
            <a:r>
              <a:rPr lang="en-US" smtClean="0"/>
              <a:t>uttam01712310595@gmail.com</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45CFB4C-6936-42B1-8F90-92E64B926C1D}" type="datetime2">
              <a:rPr lang="en-US" smtClean="0"/>
              <a:pPr/>
              <a:t>Saturday, June 20, 2020</a:t>
            </a:fld>
            <a:endParaRPr lang="en-US"/>
          </a:p>
        </p:txBody>
      </p:sp>
      <p:sp>
        <p:nvSpPr>
          <p:cNvPr id="6" name="Footer Placeholder 5"/>
          <p:cNvSpPr>
            <a:spLocks noGrp="1"/>
          </p:cNvSpPr>
          <p:nvPr>
            <p:ph type="ftr" sz="quarter" idx="11"/>
          </p:nvPr>
        </p:nvSpPr>
        <p:spPr/>
        <p:txBody>
          <a:bodyPr/>
          <a:lstStyle>
            <a:extLst/>
          </a:lstStyle>
          <a:p>
            <a:r>
              <a:rPr lang="en-US" smtClean="0"/>
              <a:t>uttam01712310595@gmail.com</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2FD49B4-039F-4BD4-8304-1483A41B89B2}" type="datetime2">
              <a:rPr lang="en-US" smtClean="0"/>
              <a:pPr/>
              <a:t>Saturday, June 20, 2020</a:t>
            </a:fld>
            <a:endParaRPr lang="en-US"/>
          </a:p>
        </p:txBody>
      </p:sp>
      <p:sp>
        <p:nvSpPr>
          <p:cNvPr id="8" name="Footer Placeholder 7"/>
          <p:cNvSpPr>
            <a:spLocks noGrp="1"/>
          </p:cNvSpPr>
          <p:nvPr>
            <p:ph type="ftr" sz="quarter" idx="11"/>
          </p:nvPr>
        </p:nvSpPr>
        <p:spPr/>
        <p:txBody>
          <a:bodyPr/>
          <a:lstStyle>
            <a:extLst/>
          </a:lstStyle>
          <a:p>
            <a:r>
              <a:rPr lang="en-US" smtClean="0"/>
              <a:t>uttam01712310595@gmail.com</a:t>
            </a:r>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5DB6358-2964-47AE-8376-3336692E2B57}" type="datetime2">
              <a:rPr lang="en-US" smtClean="0"/>
              <a:pPr/>
              <a:t>Saturday, June 20, 2020</a:t>
            </a:fld>
            <a:endParaRPr lang="en-US"/>
          </a:p>
        </p:txBody>
      </p:sp>
      <p:sp>
        <p:nvSpPr>
          <p:cNvPr id="4" name="Footer Placeholder 3"/>
          <p:cNvSpPr>
            <a:spLocks noGrp="1"/>
          </p:cNvSpPr>
          <p:nvPr>
            <p:ph type="ftr" sz="quarter" idx="11"/>
          </p:nvPr>
        </p:nvSpPr>
        <p:spPr/>
        <p:txBody>
          <a:bodyPr/>
          <a:lstStyle>
            <a:extLst/>
          </a:lstStyle>
          <a:p>
            <a:r>
              <a:rPr lang="en-US" smtClean="0"/>
              <a:t>uttam01712310595@gmail.com</a:t>
            </a:r>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D5458FF-C13A-47A3-9CC1-5F3B0F5E776B}" type="datetime2">
              <a:rPr lang="en-US" smtClean="0"/>
              <a:pPr/>
              <a:t>Saturday, June 20, 2020</a:t>
            </a:fld>
            <a:endParaRPr lang="en-US"/>
          </a:p>
        </p:txBody>
      </p:sp>
      <p:sp>
        <p:nvSpPr>
          <p:cNvPr id="3" name="Footer Placeholder 2"/>
          <p:cNvSpPr>
            <a:spLocks noGrp="1"/>
          </p:cNvSpPr>
          <p:nvPr>
            <p:ph type="ftr" sz="quarter" idx="11"/>
          </p:nvPr>
        </p:nvSpPr>
        <p:spPr/>
        <p:txBody>
          <a:bodyPr/>
          <a:lstStyle>
            <a:extLst/>
          </a:lstStyle>
          <a:p>
            <a:r>
              <a:rPr lang="en-US" smtClean="0"/>
              <a:t>uttam01712310595@gmail.com</a:t>
            </a:r>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F37CE98-978A-4A2F-8C30-A8053E9B3A6A}" type="datetime2">
              <a:rPr lang="en-US" smtClean="0"/>
              <a:pPr/>
              <a:t>Saturday, June 20, 2020</a:t>
            </a:fld>
            <a:endParaRPr lang="en-US"/>
          </a:p>
        </p:txBody>
      </p:sp>
      <p:sp>
        <p:nvSpPr>
          <p:cNvPr id="6" name="Footer Placeholder 5"/>
          <p:cNvSpPr>
            <a:spLocks noGrp="1"/>
          </p:cNvSpPr>
          <p:nvPr>
            <p:ph type="ftr" sz="quarter" idx="11"/>
          </p:nvPr>
        </p:nvSpPr>
        <p:spPr/>
        <p:txBody>
          <a:bodyPr/>
          <a:lstStyle>
            <a:extLst/>
          </a:lstStyle>
          <a:p>
            <a:r>
              <a:rPr lang="en-US" smtClean="0"/>
              <a:t>uttam01712310595@gmail.com</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76625D3-D66C-4846-B040-075A2D746666}" type="datetime2">
              <a:rPr lang="en-US" smtClean="0"/>
              <a:pPr/>
              <a:t>Saturday, June 20, 2020</a:t>
            </a:fld>
            <a:endParaRPr lang="en-US"/>
          </a:p>
        </p:txBody>
      </p:sp>
      <p:sp>
        <p:nvSpPr>
          <p:cNvPr id="6" name="Footer Placeholder 5"/>
          <p:cNvSpPr>
            <a:spLocks noGrp="1"/>
          </p:cNvSpPr>
          <p:nvPr>
            <p:ph type="ftr" sz="quarter" idx="11"/>
          </p:nvPr>
        </p:nvSpPr>
        <p:spPr/>
        <p:txBody>
          <a:bodyPr/>
          <a:lstStyle>
            <a:extLst/>
          </a:lstStyle>
          <a:p>
            <a:r>
              <a:rPr lang="en-US" smtClean="0"/>
              <a:t>uttam01712310595@gmail.com</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579FBCF-C174-4CFB-AA2D-39198F3201DB}" type="datetime2">
              <a:rPr lang="en-US" smtClean="0"/>
              <a:pPr/>
              <a:t>Saturday, June 20, 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en-US" smtClean="0"/>
              <a:t>uttam01712310595@gmail.com</a:t>
            </a:r>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pic>
        <p:nvPicPr>
          <p:cNvPr id="10" name="Picture 9" descr="A person wearing a suit and tie smiling at the camera&#10;&#10;Description automatically generated">
            <a:extLst>
              <a:ext uri="{FF2B5EF4-FFF2-40B4-BE49-F238E27FC236}">
                <a16:creationId xmlns:a16="http://schemas.microsoft.com/office/drawing/2014/main" xmlns="" id="{698B8DA8-6A36-4D2B-9B91-A97DBBD28FB2}"/>
              </a:ext>
            </a:extLst>
          </p:cNvPr>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8329099" y="47263"/>
            <a:ext cx="738701" cy="771933"/>
          </a:xfrm>
          <a:prstGeom prst="ellipse">
            <a:avLst/>
          </a:prstGeom>
          <a:ln>
            <a:noFill/>
          </a:ln>
          <a:effectLst>
            <a:softEdge rad="112500"/>
          </a:effec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28800" y="381000"/>
            <a:ext cx="5105400" cy="3046988"/>
          </a:xfrm>
          <a:prstGeom prst="rect">
            <a:avLst/>
          </a:prstGeom>
          <a:noFill/>
        </p:spPr>
        <p:txBody>
          <a:bodyPr wrap="square" rtlCol="0">
            <a:spAutoFit/>
          </a:bodyPr>
          <a:lstStyle/>
          <a:p>
            <a:pPr algn="ctr"/>
            <a:r>
              <a:rPr lang="en-US" sz="4800" dirty="0" smtClean="0">
                <a:solidFill>
                  <a:srgbClr val="C00000"/>
                </a:solidFill>
                <a:latin typeface="Elephant" pitchFamily="18" charset="0"/>
              </a:rPr>
              <a:t>You are  most welcome</a:t>
            </a:r>
            <a:endParaRPr lang="en-US" sz="4800" dirty="0">
              <a:solidFill>
                <a:srgbClr val="2806BA"/>
              </a:solidFill>
              <a:latin typeface="Elephant" pitchFamily="18" charset="0"/>
            </a:endParaRPr>
          </a:p>
          <a:p>
            <a:pPr algn="ctr"/>
            <a:r>
              <a:rPr lang="en-US" sz="4800" dirty="0">
                <a:solidFill>
                  <a:srgbClr val="FF0000"/>
                </a:solidFill>
                <a:latin typeface="Elephant" pitchFamily="18" charset="0"/>
              </a:rPr>
              <a:t>To Attend</a:t>
            </a:r>
          </a:p>
          <a:p>
            <a:pPr algn="ctr"/>
            <a:r>
              <a:rPr lang="en-US" sz="4800" dirty="0" smtClean="0">
                <a:solidFill>
                  <a:srgbClr val="C00000"/>
                </a:solidFill>
                <a:latin typeface="Elephant" pitchFamily="18" charset="0"/>
              </a:rPr>
              <a:t> </a:t>
            </a:r>
            <a:r>
              <a:rPr lang="en-US" sz="4800" dirty="0">
                <a:solidFill>
                  <a:srgbClr val="002060"/>
                </a:solidFill>
                <a:latin typeface="Elephant" pitchFamily="18" charset="0"/>
              </a:rPr>
              <a:t>Class</a:t>
            </a:r>
          </a:p>
        </p:txBody>
      </p:sp>
      <p:pic>
        <p:nvPicPr>
          <p:cNvPr id="12" name="Picture 11">
            <a:extLst>
              <a:ext uri="{FF2B5EF4-FFF2-40B4-BE49-F238E27FC236}">
                <a16:creationId xmlns:a16="http://schemas.microsoft.com/office/drawing/2014/main" xmlns="" id="{05F260F3-7328-497D-932A-A02D5834559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1000" y="3028950"/>
            <a:ext cx="3829050" cy="3829050"/>
          </a:xfrm>
          <a:prstGeom prst="rect">
            <a:avLst/>
          </a:prstGeom>
        </p:spPr>
      </p:pic>
      <p:pic>
        <p:nvPicPr>
          <p:cNvPr id="7" name="Picture 6" descr="মোঃরাশিদুল কম্পিউটার গাংগুরিয়া বাজার-মোবাইল নং-01748-401545 (139).jpg"/>
          <p:cNvPicPr>
            <a:picLocks noChangeAspect="1"/>
          </p:cNvPicPr>
          <p:nvPr/>
        </p:nvPicPr>
        <p:blipFill>
          <a:blip r:embed="rId3"/>
          <a:srcRect l="57746" t="24145" b="3421"/>
          <a:stretch>
            <a:fillRect/>
          </a:stretch>
        </p:blipFill>
        <p:spPr>
          <a:xfrm>
            <a:off x="5562600" y="2819400"/>
            <a:ext cx="320040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0330D5B-990A-46FF-963C-FAF03D0CD658}"/>
              </a:ext>
            </a:extLst>
          </p:cNvPr>
          <p:cNvSpPr txBox="1"/>
          <p:nvPr/>
        </p:nvSpPr>
        <p:spPr>
          <a:xfrm>
            <a:off x="1420852" y="152400"/>
            <a:ext cx="3836948"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Main Word: </a:t>
            </a:r>
            <a:r>
              <a:rPr lang="en-US" sz="2800" b="1" dirty="0">
                <a:solidFill>
                  <a:srgbClr val="C00000"/>
                </a:solidFill>
                <a:latin typeface="Elephant" panose="02020904090505020303" pitchFamily="18" charset="0"/>
              </a:rPr>
              <a:t>Posture</a:t>
            </a:r>
            <a:endParaRPr lang="en-US" sz="2800" dirty="0">
              <a:solidFill>
                <a:schemeClr val="accent2">
                  <a:lumMod val="50000"/>
                </a:schemeClr>
              </a:solidFill>
              <a:latin typeface="Elephant" panose="02020904090505020303" pitchFamily="18" charset="0"/>
            </a:endParaRPr>
          </a:p>
        </p:txBody>
      </p:sp>
      <p:sp>
        <p:nvSpPr>
          <p:cNvPr id="3" name="TextBox 2">
            <a:extLst>
              <a:ext uri="{FF2B5EF4-FFF2-40B4-BE49-F238E27FC236}">
                <a16:creationId xmlns:a16="http://schemas.microsoft.com/office/drawing/2014/main" xmlns="" id="{76C67BFA-2559-455A-8D84-5E3D742EF660}"/>
              </a:ext>
            </a:extLst>
          </p:cNvPr>
          <p:cNvSpPr txBox="1"/>
          <p:nvPr/>
        </p:nvSpPr>
        <p:spPr>
          <a:xfrm>
            <a:off x="634815" y="838200"/>
            <a:ext cx="7323223"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Meaning: </a:t>
            </a:r>
            <a:r>
              <a:rPr lang="en-US" sz="2800" b="1" dirty="0">
                <a:solidFill>
                  <a:srgbClr val="2806BA"/>
                </a:solidFill>
                <a:latin typeface="Elephant" panose="02020904090505020303" pitchFamily="18" charset="0"/>
              </a:rPr>
              <a:t>gesture / situation/disposition</a:t>
            </a:r>
            <a:r>
              <a:rPr lang="en-US" sz="2800" dirty="0">
                <a:solidFill>
                  <a:schemeClr val="accent2">
                    <a:lumMod val="50000"/>
                  </a:schemeClr>
                </a:solidFill>
                <a:latin typeface="Elephant" panose="02020904090505020303" pitchFamily="18" charset="0"/>
              </a:rPr>
              <a:t> </a:t>
            </a:r>
          </a:p>
        </p:txBody>
      </p:sp>
      <p:sp>
        <p:nvSpPr>
          <p:cNvPr id="4" name="TextBox 3">
            <a:extLst>
              <a:ext uri="{FF2B5EF4-FFF2-40B4-BE49-F238E27FC236}">
                <a16:creationId xmlns:a16="http://schemas.microsoft.com/office/drawing/2014/main" xmlns="" id="{34F9F6EB-6658-4535-AAC6-CA40DA1275D3}"/>
              </a:ext>
            </a:extLst>
          </p:cNvPr>
          <p:cNvSpPr txBox="1"/>
          <p:nvPr/>
        </p:nvSpPr>
        <p:spPr>
          <a:xfrm>
            <a:off x="1028190" y="5939135"/>
            <a:ext cx="4839210"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b="1" i="1" dirty="0">
                <a:solidFill>
                  <a:schemeClr val="accent2">
                    <a:lumMod val="50000"/>
                  </a:schemeClr>
                </a:solidFill>
                <a:latin typeface="Times New Roman" panose="02020603050405020304" pitchFamily="18" charset="0"/>
                <a:cs typeface="Times New Roman" panose="02020603050405020304" pitchFamily="18" charset="0"/>
              </a:rPr>
              <a:t>Example:  </a:t>
            </a:r>
            <a:r>
              <a:rPr lang="en-US" sz="2400" b="1" dirty="0">
                <a:solidFill>
                  <a:schemeClr val="accent2">
                    <a:lumMod val="50000"/>
                  </a:schemeClr>
                </a:solidFill>
                <a:latin typeface="Times New Roman" panose="02020603050405020304" pitchFamily="18" charset="0"/>
                <a:cs typeface="Times New Roman" panose="02020603050405020304" pitchFamily="18" charset="0"/>
              </a:rPr>
              <a:t>Yoga is posture of body.  </a:t>
            </a:r>
          </a:p>
        </p:txBody>
      </p:sp>
      <p:pic>
        <p:nvPicPr>
          <p:cNvPr id="5" name="Picture 4">
            <a:extLst>
              <a:ext uri="{FF2B5EF4-FFF2-40B4-BE49-F238E27FC236}">
                <a16:creationId xmlns:a16="http://schemas.microsoft.com/office/drawing/2014/main" xmlns="" id="{ED5499BD-244E-480C-BD33-DE8A9422590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19200" y="1600200"/>
            <a:ext cx="6871855" cy="3761233"/>
          </a:xfrm>
          <a:prstGeom prst="rect">
            <a:avLst/>
          </a:prstGeom>
        </p:spPr>
      </p:pic>
      <p:sp>
        <p:nvSpPr>
          <p:cNvPr id="6" name="Date Placeholder 5">
            <a:extLst>
              <a:ext uri="{FF2B5EF4-FFF2-40B4-BE49-F238E27FC236}">
                <a16:creationId xmlns:a16="http://schemas.microsoft.com/office/drawing/2014/main" xmlns="" id="{3038BB90-F33A-4537-B2FF-6CC70165B27E}"/>
              </a:ext>
            </a:extLst>
          </p:cNvPr>
          <p:cNvSpPr>
            <a:spLocks noGrp="1"/>
          </p:cNvSpPr>
          <p:nvPr>
            <p:ph type="dt" sz="half" idx="10"/>
          </p:nvPr>
        </p:nvSpPr>
        <p:spPr/>
        <p:txBody>
          <a:bodyPr/>
          <a:lstStyle/>
          <a:p>
            <a:fld id="{590FD805-BD20-469E-A5AE-9E2B10FF8EB7}" type="datetime2">
              <a:rPr lang="en-US" smtClean="0"/>
              <a:pPr/>
              <a:t>Saturday, June 20, 2020</a:t>
            </a:fld>
            <a:endParaRPr lang="en-US"/>
          </a:p>
        </p:txBody>
      </p:sp>
      <p:sp>
        <p:nvSpPr>
          <p:cNvPr id="7" name="Footer Placeholder 6">
            <a:extLst>
              <a:ext uri="{FF2B5EF4-FFF2-40B4-BE49-F238E27FC236}">
                <a16:creationId xmlns:a16="http://schemas.microsoft.com/office/drawing/2014/main" xmlns="" id="{78EE3B63-A8C7-4923-9DEF-23B70CBD25B8}"/>
              </a:ext>
            </a:extLst>
          </p:cNvPr>
          <p:cNvSpPr>
            <a:spLocks noGrp="1"/>
          </p:cNvSpPr>
          <p:nvPr>
            <p:ph type="ftr" sz="quarter" idx="11"/>
          </p:nvPr>
        </p:nvSpPr>
        <p:spPr/>
        <p:txBody>
          <a:bodyPr/>
          <a:lstStyle/>
          <a:p>
            <a:r>
              <a:rPr lang="en-US"/>
              <a:t>uttam01712310595@gmail.com</a:t>
            </a:r>
          </a:p>
        </p:txBody>
      </p:sp>
      <p:sp>
        <p:nvSpPr>
          <p:cNvPr id="8" name="Slide Number Placeholder 7">
            <a:extLst>
              <a:ext uri="{FF2B5EF4-FFF2-40B4-BE49-F238E27FC236}">
                <a16:creationId xmlns:a16="http://schemas.microsoft.com/office/drawing/2014/main" xmlns="" id="{1C13720E-9B1C-4688-BF2F-B4E9C2CB604A}"/>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9" name="Flowchart: Terminator 8">
            <a:extLst>
              <a:ext uri="{FF2B5EF4-FFF2-40B4-BE49-F238E27FC236}">
                <a16:creationId xmlns:a16="http://schemas.microsoft.com/office/drawing/2014/main" xmlns="" id="{0736CE31-0FDA-4689-9178-EAF83BF61868}"/>
              </a:ext>
            </a:extLst>
          </p:cNvPr>
          <p:cNvSpPr/>
          <p:nvPr/>
        </p:nvSpPr>
        <p:spPr>
          <a:xfrm>
            <a:off x="5867401" y="152400"/>
            <a:ext cx="2090638" cy="523220"/>
          </a:xfrm>
          <a:prstGeom prst="flowChartTerminator">
            <a:avLst/>
          </a:prstGeom>
          <a:solidFill>
            <a:srgbClr val="7030A0"/>
          </a:solidFill>
          <a:ln>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atin typeface="SutonnyMJ" pitchFamily="2" charset="0"/>
              </a:rPr>
              <a:t>cvP&amp;Uvi</a:t>
            </a:r>
            <a:endParaRPr lang="en-US" sz="3200" b="1" dirty="0">
              <a:latin typeface="SutonnyMJ" pitchFamily="2" charset="0"/>
            </a:endParaRPr>
          </a:p>
        </p:txBody>
      </p:sp>
      <p:sp>
        <p:nvSpPr>
          <p:cNvPr id="10" name="Line Callout 2 4">
            <a:extLst>
              <a:ext uri="{FF2B5EF4-FFF2-40B4-BE49-F238E27FC236}">
                <a16:creationId xmlns:a16="http://schemas.microsoft.com/office/drawing/2014/main" xmlns="" id="{4E8A6704-3587-4FCE-A282-3DAC3B844E5A}"/>
              </a:ext>
            </a:extLst>
          </p:cNvPr>
          <p:cNvSpPr/>
          <p:nvPr/>
        </p:nvSpPr>
        <p:spPr>
          <a:xfrm>
            <a:off x="4401331" y="5549372"/>
            <a:ext cx="1161269" cy="394228"/>
          </a:xfrm>
          <a:prstGeom prst="borderCallout2">
            <a:avLst>
              <a:gd name="adj1" fmla="val 23273"/>
              <a:gd name="adj2" fmla="val -541"/>
              <a:gd name="adj3" fmla="val 30057"/>
              <a:gd name="adj4" fmla="val -35715"/>
              <a:gd name="adj5" fmla="val 126557"/>
              <a:gd name="adj6" fmla="val -50246"/>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Noun</a:t>
            </a:r>
          </a:p>
        </p:txBody>
      </p:sp>
    </p:spTree>
    <p:extLst>
      <p:ext uri="{BB962C8B-B14F-4D97-AF65-F5344CB8AC3E}">
        <p14:creationId xmlns:p14="http://schemas.microsoft.com/office/powerpoint/2010/main" xmlns="" val="215690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4"/>
                                        </p:tgtEl>
                                        <p:attrNameLst>
                                          <p:attrName>style.visibility</p:attrName>
                                        </p:attrNameLst>
                                      </p:cBhvr>
                                      <p:to>
                                        <p:strVal val="visible"/>
                                      </p:to>
                                    </p:set>
                                    <p:anim by="(-#ppt_w*2)" calcmode="lin" valueType="num">
                                      <p:cBhvr rctx="PPT">
                                        <p:cTn id="33" dur="500" autoRev="1" fill="hold">
                                          <p:stCondLst>
                                            <p:cond delay="0"/>
                                          </p:stCondLst>
                                        </p:cTn>
                                        <p:tgtEl>
                                          <p:spTgt spid="4"/>
                                        </p:tgtEl>
                                        <p:attrNameLst>
                                          <p:attrName>ppt_w</p:attrName>
                                        </p:attrNameLst>
                                      </p:cBhvr>
                                    </p:anim>
                                    <p:anim by="(#ppt_w*0.50)" calcmode="lin" valueType="num">
                                      <p:cBhvr>
                                        <p:cTn id="34" dur="500" decel="50000" autoRev="1" fill="hold">
                                          <p:stCondLst>
                                            <p:cond delay="0"/>
                                          </p:stCondLst>
                                        </p:cTn>
                                        <p:tgtEl>
                                          <p:spTgt spid="4"/>
                                        </p:tgtEl>
                                        <p:attrNameLst>
                                          <p:attrName>ppt_x</p:attrName>
                                        </p:attrNameLst>
                                      </p:cBhvr>
                                    </p:anim>
                                    <p:anim from="(-#ppt_h/2)" to="(#ppt_y)" calcmode="lin" valueType="num">
                                      <p:cBhvr>
                                        <p:cTn id="35" dur="1000" fill="hold">
                                          <p:stCondLst>
                                            <p:cond delay="0"/>
                                          </p:stCondLst>
                                        </p:cTn>
                                        <p:tgtEl>
                                          <p:spTgt spid="4"/>
                                        </p:tgtEl>
                                        <p:attrNameLst>
                                          <p:attrName>ppt_y</p:attrName>
                                        </p:attrNameLst>
                                      </p:cBhvr>
                                    </p:anim>
                                    <p:animRot by="21600000">
                                      <p:cBhvr>
                                        <p:cTn id="36" dur="1000" fill="hold">
                                          <p:stCondLst>
                                            <p:cond delay="0"/>
                                          </p:stCondLst>
                                        </p:cTn>
                                        <p:tgtEl>
                                          <p:spTgt spid="4"/>
                                        </p:tgtEl>
                                        <p:attrNameLst>
                                          <p:attrName>r</p:attrName>
                                        </p:attrNameLst>
                                      </p:cBhvr>
                                    </p:animRot>
                                  </p:childTnLst>
                                </p:cTn>
                              </p:par>
                              <p:par>
                                <p:cTn id="37" presetID="56" presetClass="entr" presetSubtype="0" fill="hold" grpId="0" nodeType="withEffect">
                                  <p:stCondLst>
                                    <p:cond delay="0"/>
                                  </p:stCondLst>
                                  <p:iterate type="lt">
                                    <p:tmPct val="10000"/>
                                  </p:iterate>
                                  <p:childTnLst>
                                    <p:set>
                                      <p:cBhvr>
                                        <p:cTn id="38" dur="1" fill="hold">
                                          <p:stCondLst>
                                            <p:cond delay="0"/>
                                          </p:stCondLst>
                                        </p:cTn>
                                        <p:tgtEl>
                                          <p:spTgt spid="10"/>
                                        </p:tgtEl>
                                        <p:attrNameLst>
                                          <p:attrName>style.visibility</p:attrName>
                                        </p:attrNameLst>
                                      </p:cBhvr>
                                      <p:to>
                                        <p:strVal val="visible"/>
                                      </p:to>
                                    </p:set>
                                    <p:anim by="(-#ppt_w*2)" calcmode="lin" valueType="num">
                                      <p:cBhvr rctx="PPT">
                                        <p:cTn id="39" dur="500" autoRev="1" fill="hold">
                                          <p:stCondLst>
                                            <p:cond delay="0"/>
                                          </p:stCondLst>
                                        </p:cTn>
                                        <p:tgtEl>
                                          <p:spTgt spid="10"/>
                                        </p:tgtEl>
                                        <p:attrNameLst>
                                          <p:attrName>ppt_w</p:attrName>
                                        </p:attrNameLst>
                                      </p:cBhvr>
                                    </p:anim>
                                    <p:anim by="(#ppt_w*0.50)" calcmode="lin" valueType="num">
                                      <p:cBhvr>
                                        <p:cTn id="40" dur="500" decel="50000" autoRev="1" fill="hold">
                                          <p:stCondLst>
                                            <p:cond delay="0"/>
                                          </p:stCondLst>
                                        </p:cTn>
                                        <p:tgtEl>
                                          <p:spTgt spid="10"/>
                                        </p:tgtEl>
                                        <p:attrNameLst>
                                          <p:attrName>ppt_x</p:attrName>
                                        </p:attrNameLst>
                                      </p:cBhvr>
                                    </p:anim>
                                    <p:anim from="(-#ppt_h/2)" to="(#ppt_y)" calcmode="lin" valueType="num">
                                      <p:cBhvr>
                                        <p:cTn id="41" dur="1000" fill="hold">
                                          <p:stCondLst>
                                            <p:cond delay="0"/>
                                          </p:stCondLst>
                                        </p:cTn>
                                        <p:tgtEl>
                                          <p:spTgt spid="10"/>
                                        </p:tgtEl>
                                        <p:attrNameLst>
                                          <p:attrName>ppt_y</p:attrName>
                                        </p:attrNameLst>
                                      </p:cBhvr>
                                    </p:anim>
                                    <p:animRot by="21600000">
                                      <p:cBhvr>
                                        <p:cTn id="42"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F47B98C-B6DF-47F4-AD25-CAE53112D7A5}"/>
              </a:ext>
            </a:extLst>
          </p:cNvPr>
          <p:cNvSpPr txBox="1"/>
          <p:nvPr/>
        </p:nvSpPr>
        <p:spPr>
          <a:xfrm>
            <a:off x="2212982" y="152400"/>
            <a:ext cx="4365234"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Main Word:</a:t>
            </a:r>
            <a:r>
              <a:rPr lang="en-US" sz="2800" b="1" dirty="0">
                <a:solidFill>
                  <a:srgbClr val="C00000"/>
                </a:solidFill>
                <a:latin typeface="Elephant" panose="02020904090505020303" pitchFamily="18" charset="0"/>
              </a:rPr>
              <a:t> Discipline</a:t>
            </a:r>
            <a:r>
              <a:rPr lang="en-US" sz="2800" dirty="0">
                <a:solidFill>
                  <a:schemeClr val="accent2">
                    <a:lumMod val="50000"/>
                  </a:schemeClr>
                </a:solidFill>
                <a:latin typeface="Elephant" panose="02020904090505020303" pitchFamily="18" charset="0"/>
              </a:rPr>
              <a:t> </a:t>
            </a:r>
          </a:p>
        </p:txBody>
      </p:sp>
      <p:sp>
        <p:nvSpPr>
          <p:cNvPr id="3" name="TextBox 2">
            <a:extLst>
              <a:ext uri="{FF2B5EF4-FFF2-40B4-BE49-F238E27FC236}">
                <a16:creationId xmlns:a16="http://schemas.microsoft.com/office/drawing/2014/main" xmlns="" id="{BCC3CB23-B4D4-4BE8-B135-47D6960C7C34}"/>
              </a:ext>
            </a:extLst>
          </p:cNvPr>
          <p:cNvSpPr txBox="1"/>
          <p:nvPr/>
        </p:nvSpPr>
        <p:spPr>
          <a:xfrm>
            <a:off x="634815" y="838200"/>
            <a:ext cx="5372946"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Meaning: </a:t>
            </a:r>
            <a:r>
              <a:rPr lang="en-US" sz="2800" b="1" dirty="0">
                <a:solidFill>
                  <a:srgbClr val="2806BA"/>
                </a:solidFill>
                <a:latin typeface="Elephant" panose="02020904090505020303" pitchFamily="18" charset="0"/>
              </a:rPr>
              <a:t>system of any work</a:t>
            </a:r>
            <a:r>
              <a:rPr lang="en-US" sz="2800" dirty="0">
                <a:solidFill>
                  <a:schemeClr val="accent2">
                    <a:lumMod val="50000"/>
                  </a:schemeClr>
                </a:solidFill>
                <a:latin typeface="Elephant" panose="02020904090505020303" pitchFamily="18" charset="0"/>
              </a:rPr>
              <a:t> </a:t>
            </a:r>
          </a:p>
        </p:txBody>
      </p:sp>
      <p:sp>
        <p:nvSpPr>
          <p:cNvPr id="4" name="TextBox 3">
            <a:extLst>
              <a:ext uri="{FF2B5EF4-FFF2-40B4-BE49-F238E27FC236}">
                <a16:creationId xmlns:a16="http://schemas.microsoft.com/office/drawing/2014/main" xmlns="" id="{D201C65D-4B30-4BEA-88F3-E8CF78F36D99}"/>
              </a:ext>
            </a:extLst>
          </p:cNvPr>
          <p:cNvSpPr txBox="1"/>
          <p:nvPr/>
        </p:nvSpPr>
        <p:spPr>
          <a:xfrm>
            <a:off x="533400" y="6106180"/>
            <a:ext cx="6237285"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000" i="1" dirty="0">
                <a:solidFill>
                  <a:schemeClr val="accent2">
                    <a:lumMod val="50000"/>
                  </a:schemeClr>
                </a:solidFill>
                <a:latin typeface="Elephant" panose="02020904090505020303" pitchFamily="18" charset="0"/>
              </a:rPr>
              <a:t>Example: </a:t>
            </a:r>
            <a:r>
              <a:rPr lang="en-US" sz="2000" dirty="0">
                <a:solidFill>
                  <a:schemeClr val="accent2">
                    <a:lumMod val="50000"/>
                  </a:schemeClr>
                </a:solidFill>
                <a:latin typeface="Elephant" panose="02020904090505020303" pitchFamily="18" charset="0"/>
              </a:rPr>
              <a:t>Discipline is the key to success in life.</a:t>
            </a:r>
          </a:p>
        </p:txBody>
      </p:sp>
      <p:sp>
        <p:nvSpPr>
          <p:cNvPr id="5" name="Line Callout 2 4"/>
          <p:cNvSpPr/>
          <p:nvPr/>
        </p:nvSpPr>
        <p:spPr>
          <a:xfrm>
            <a:off x="2971800" y="5701772"/>
            <a:ext cx="1161269" cy="394228"/>
          </a:xfrm>
          <a:prstGeom prst="borderCallout2">
            <a:avLst>
              <a:gd name="adj1" fmla="val 23273"/>
              <a:gd name="adj2" fmla="val -541"/>
              <a:gd name="adj3" fmla="val 30057"/>
              <a:gd name="adj4" fmla="val -35715"/>
              <a:gd name="adj5" fmla="val 126557"/>
              <a:gd name="adj6" fmla="val -50246"/>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Noun</a:t>
            </a:r>
          </a:p>
        </p:txBody>
      </p:sp>
      <p:sp>
        <p:nvSpPr>
          <p:cNvPr id="6" name="Date Placeholder 5">
            <a:extLst>
              <a:ext uri="{FF2B5EF4-FFF2-40B4-BE49-F238E27FC236}">
                <a16:creationId xmlns:a16="http://schemas.microsoft.com/office/drawing/2014/main" xmlns="" id="{60FB0C6F-09B3-4633-B477-67250E3EE2EC}"/>
              </a:ext>
            </a:extLst>
          </p:cNvPr>
          <p:cNvSpPr>
            <a:spLocks noGrp="1"/>
          </p:cNvSpPr>
          <p:nvPr>
            <p:ph type="dt" sz="half" idx="10"/>
          </p:nvPr>
        </p:nvSpPr>
        <p:spPr/>
        <p:txBody>
          <a:bodyPr/>
          <a:lstStyle/>
          <a:p>
            <a:fld id="{8A3B28BB-714C-4AFF-80CC-4791E40DE19F}" type="datetime2">
              <a:rPr lang="en-US" smtClean="0"/>
              <a:pPr/>
              <a:t>Saturday, June 20, 2020</a:t>
            </a:fld>
            <a:endParaRPr lang="en-US"/>
          </a:p>
        </p:txBody>
      </p:sp>
      <p:sp>
        <p:nvSpPr>
          <p:cNvPr id="7" name="Footer Placeholder 6">
            <a:extLst>
              <a:ext uri="{FF2B5EF4-FFF2-40B4-BE49-F238E27FC236}">
                <a16:creationId xmlns:a16="http://schemas.microsoft.com/office/drawing/2014/main" xmlns="" id="{38D7FEC1-C2B8-4E22-97F7-6FBE60D9BF8D}"/>
              </a:ext>
            </a:extLst>
          </p:cNvPr>
          <p:cNvSpPr>
            <a:spLocks noGrp="1"/>
          </p:cNvSpPr>
          <p:nvPr>
            <p:ph type="ftr" sz="quarter" idx="11"/>
          </p:nvPr>
        </p:nvSpPr>
        <p:spPr/>
        <p:txBody>
          <a:bodyPr/>
          <a:lstStyle/>
          <a:p>
            <a:r>
              <a:rPr lang="en-US" dirty="0"/>
              <a:t>uttam01712310595@gmail.com</a:t>
            </a:r>
          </a:p>
        </p:txBody>
      </p:sp>
      <p:sp>
        <p:nvSpPr>
          <p:cNvPr id="8" name="Slide Number Placeholder 7">
            <a:extLst>
              <a:ext uri="{FF2B5EF4-FFF2-40B4-BE49-F238E27FC236}">
                <a16:creationId xmlns:a16="http://schemas.microsoft.com/office/drawing/2014/main" xmlns="" id="{0F4B8CE6-55EA-4434-B83A-BC093331189B}"/>
              </a:ext>
            </a:extLst>
          </p:cNvPr>
          <p:cNvSpPr>
            <a:spLocks noGrp="1"/>
          </p:cNvSpPr>
          <p:nvPr>
            <p:ph type="sldNum" sz="quarter" idx="12"/>
          </p:nvPr>
        </p:nvSpPr>
        <p:spPr/>
        <p:txBody>
          <a:bodyPr/>
          <a:lstStyle/>
          <a:p>
            <a:fld id="{B6F15528-21DE-4FAA-801E-634DDDAF4B2B}" type="slidenum">
              <a:rPr lang="en-US" smtClean="0"/>
              <a:pPr/>
              <a:t>11</a:t>
            </a:fld>
            <a:endParaRPr lang="en-US"/>
          </a:p>
        </p:txBody>
      </p:sp>
      <p:pic>
        <p:nvPicPr>
          <p:cNvPr id="12" name="Picture 11" descr="A picture containing indoor, window, photo, white&#10;&#10;Description automatically generated">
            <a:extLst>
              <a:ext uri="{FF2B5EF4-FFF2-40B4-BE49-F238E27FC236}">
                <a16:creationId xmlns:a16="http://schemas.microsoft.com/office/drawing/2014/main" xmlns="" id="{B84B000C-2139-4678-A16F-3FACBA2C4EB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33774" y="2182615"/>
            <a:ext cx="3718247" cy="2638756"/>
          </a:xfrm>
          <a:prstGeom prst="rect">
            <a:avLst/>
          </a:prstGeom>
          <a:ln>
            <a:noFill/>
          </a:ln>
          <a:effectLst>
            <a:outerShdw blurRad="190500" algn="tl" rotWithShape="0">
              <a:srgbClr val="000000">
                <a:alpha val="70000"/>
              </a:srgbClr>
            </a:outerShdw>
          </a:effectLst>
        </p:spPr>
      </p:pic>
      <p:pic>
        <p:nvPicPr>
          <p:cNvPr id="14" name="Picture 13" descr="A picture containing outdoor, snow, covered, water&#10;&#10;Description automatically generated">
            <a:extLst>
              <a:ext uri="{FF2B5EF4-FFF2-40B4-BE49-F238E27FC236}">
                <a16:creationId xmlns:a16="http://schemas.microsoft.com/office/drawing/2014/main" xmlns="" id="{657ACB9C-9E2C-4068-A3B4-D8ECE5D0263B}"/>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3350" y="2411825"/>
            <a:ext cx="5048250" cy="25241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97266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7E76589-0DF4-411C-B2E2-64618CC68AD1}"/>
              </a:ext>
            </a:extLst>
          </p:cNvPr>
          <p:cNvSpPr txBox="1"/>
          <p:nvPr/>
        </p:nvSpPr>
        <p:spPr>
          <a:xfrm>
            <a:off x="2823824" y="152400"/>
            <a:ext cx="4110376"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800" dirty="0">
                <a:solidFill>
                  <a:schemeClr val="accent2">
                    <a:lumMod val="50000"/>
                  </a:schemeClr>
                </a:solidFill>
                <a:latin typeface="Elephant" panose="02020904090505020303" pitchFamily="18" charset="0"/>
              </a:rPr>
              <a:t>Main Word: </a:t>
            </a:r>
            <a:r>
              <a:rPr lang="en-US" sz="2800" b="1" dirty="0">
                <a:solidFill>
                  <a:srgbClr val="C00000"/>
                </a:solidFill>
                <a:latin typeface="Elephant" panose="02020904090505020303" pitchFamily="18" charset="0"/>
              </a:rPr>
              <a:t>Relax</a:t>
            </a:r>
            <a:endParaRPr lang="en-US" sz="2800" dirty="0">
              <a:solidFill>
                <a:schemeClr val="accent2">
                  <a:lumMod val="50000"/>
                </a:schemeClr>
              </a:solidFill>
              <a:latin typeface="Elephant" panose="02020904090505020303" pitchFamily="18" charset="0"/>
            </a:endParaRPr>
          </a:p>
        </p:txBody>
      </p:sp>
      <p:sp>
        <p:nvSpPr>
          <p:cNvPr id="3" name="TextBox 2">
            <a:extLst>
              <a:ext uri="{FF2B5EF4-FFF2-40B4-BE49-F238E27FC236}">
                <a16:creationId xmlns:a16="http://schemas.microsoft.com/office/drawing/2014/main" xmlns="" id="{D6935958-154B-44E6-B7E1-8868DFFCE4A1}"/>
              </a:ext>
            </a:extLst>
          </p:cNvPr>
          <p:cNvSpPr txBox="1"/>
          <p:nvPr/>
        </p:nvSpPr>
        <p:spPr>
          <a:xfrm>
            <a:off x="634815" y="838200"/>
            <a:ext cx="4086888"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Meaning: </a:t>
            </a:r>
            <a:r>
              <a:rPr lang="en-US" sz="2800" b="1" dirty="0">
                <a:solidFill>
                  <a:srgbClr val="2806BA"/>
                </a:solidFill>
                <a:latin typeface="Elephant" panose="02020904090505020303" pitchFamily="18" charset="0"/>
              </a:rPr>
              <a:t>rest / loosen</a:t>
            </a:r>
            <a:endParaRPr lang="en-US" sz="2800" dirty="0">
              <a:solidFill>
                <a:schemeClr val="accent2">
                  <a:lumMod val="50000"/>
                </a:schemeClr>
              </a:solidFill>
              <a:latin typeface="Elephant" panose="02020904090505020303" pitchFamily="18" charset="0"/>
            </a:endParaRPr>
          </a:p>
        </p:txBody>
      </p:sp>
      <p:sp>
        <p:nvSpPr>
          <p:cNvPr id="4" name="TextBox 3">
            <a:extLst>
              <a:ext uri="{FF2B5EF4-FFF2-40B4-BE49-F238E27FC236}">
                <a16:creationId xmlns:a16="http://schemas.microsoft.com/office/drawing/2014/main" xmlns="" id="{EAD3A7F4-1717-41E7-AB3B-DCD97EE20B19}"/>
              </a:ext>
            </a:extLst>
          </p:cNvPr>
          <p:cNvSpPr txBox="1"/>
          <p:nvPr/>
        </p:nvSpPr>
        <p:spPr>
          <a:xfrm>
            <a:off x="533401" y="5867400"/>
            <a:ext cx="7772399"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i="1" dirty="0">
                <a:solidFill>
                  <a:schemeClr val="accent2">
                    <a:lumMod val="50000"/>
                  </a:schemeClr>
                </a:solidFill>
                <a:latin typeface="Times New Roman" panose="02020603050405020304" pitchFamily="18" charset="0"/>
                <a:cs typeface="Times New Roman" panose="02020603050405020304" pitchFamily="18" charset="0"/>
              </a:rPr>
              <a:t>Example: </a:t>
            </a:r>
            <a:r>
              <a:rPr lang="en-US" sz="2400" b="1" dirty="0">
                <a:solidFill>
                  <a:schemeClr val="accent2">
                    <a:lumMod val="50000"/>
                  </a:schemeClr>
                </a:solidFill>
                <a:latin typeface="Times New Roman" panose="02020603050405020304" pitchFamily="18" charset="0"/>
                <a:cs typeface="Times New Roman" panose="02020603050405020304" pitchFamily="18" charset="0"/>
              </a:rPr>
              <a:t>If become tired, you should relax for sometime.</a:t>
            </a:r>
          </a:p>
        </p:txBody>
      </p:sp>
      <p:sp>
        <p:nvSpPr>
          <p:cNvPr id="5" name="Date Placeholder 4">
            <a:extLst>
              <a:ext uri="{FF2B5EF4-FFF2-40B4-BE49-F238E27FC236}">
                <a16:creationId xmlns:a16="http://schemas.microsoft.com/office/drawing/2014/main" xmlns="" id="{AA3A3749-00BF-4EA2-8A07-5FAA79F9EAB3}"/>
              </a:ext>
            </a:extLst>
          </p:cNvPr>
          <p:cNvSpPr>
            <a:spLocks noGrp="1"/>
          </p:cNvSpPr>
          <p:nvPr>
            <p:ph type="dt" sz="half" idx="10"/>
          </p:nvPr>
        </p:nvSpPr>
        <p:spPr/>
        <p:txBody>
          <a:bodyPr/>
          <a:lstStyle/>
          <a:p>
            <a:fld id="{0F4210DB-9273-4D73-A490-831A964AA1B2}" type="datetime2">
              <a:rPr lang="en-US" smtClean="0"/>
              <a:pPr/>
              <a:t>Saturday, June 20, 2020</a:t>
            </a:fld>
            <a:endParaRPr lang="en-US"/>
          </a:p>
        </p:txBody>
      </p:sp>
      <p:sp>
        <p:nvSpPr>
          <p:cNvPr id="6" name="Footer Placeholder 5">
            <a:extLst>
              <a:ext uri="{FF2B5EF4-FFF2-40B4-BE49-F238E27FC236}">
                <a16:creationId xmlns:a16="http://schemas.microsoft.com/office/drawing/2014/main" xmlns="" id="{FDB0545F-3A96-4E47-8D2D-C00C804250AA}"/>
              </a:ext>
            </a:extLst>
          </p:cNvPr>
          <p:cNvSpPr>
            <a:spLocks noGrp="1"/>
          </p:cNvSpPr>
          <p:nvPr>
            <p:ph type="ftr" sz="quarter" idx="11"/>
          </p:nvPr>
        </p:nvSpPr>
        <p:spPr/>
        <p:txBody>
          <a:bodyPr/>
          <a:lstStyle/>
          <a:p>
            <a:r>
              <a:rPr lang="en-US"/>
              <a:t>uttam01712310595@gmail.com</a:t>
            </a:r>
          </a:p>
        </p:txBody>
      </p:sp>
      <p:sp>
        <p:nvSpPr>
          <p:cNvPr id="7" name="Slide Number Placeholder 6">
            <a:extLst>
              <a:ext uri="{FF2B5EF4-FFF2-40B4-BE49-F238E27FC236}">
                <a16:creationId xmlns:a16="http://schemas.microsoft.com/office/drawing/2014/main" xmlns="" id="{F7817E6A-7DAC-4A8A-999C-3166C57135AD}"/>
              </a:ext>
            </a:extLst>
          </p:cNvPr>
          <p:cNvSpPr>
            <a:spLocks noGrp="1"/>
          </p:cNvSpPr>
          <p:nvPr>
            <p:ph type="sldNum" sz="quarter" idx="12"/>
          </p:nvPr>
        </p:nvSpPr>
        <p:spPr/>
        <p:txBody>
          <a:bodyPr/>
          <a:lstStyle/>
          <a:p>
            <a:fld id="{B6F15528-21DE-4FAA-801E-634DDDAF4B2B}" type="slidenum">
              <a:rPr lang="en-US" smtClean="0"/>
              <a:pPr/>
              <a:t>12</a:t>
            </a:fld>
            <a:endParaRPr lang="en-US"/>
          </a:p>
        </p:txBody>
      </p:sp>
      <p:pic>
        <p:nvPicPr>
          <p:cNvPr id="9" name="Picture 8" descr="A person standing on a beach&#10;&#10;Description automatically generated">
            <a:extLst>
              <a:ext uri="{FF2B5EF4-FFF2-40B4-BE49-F238E27FC236}">
                <a16:creationId xmlns:a16="http://schemas.microsoft.com/office/drawing/2014/main" xmlns="" id="{37F3D6EF-9515-4346-A9CB-70D44FE3E9E2}"/>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37184" t="21806" r="-1"/>
          <a:stretch/>
        </p:blipFill>
        <p:spPr>
          <a:xfrm>
            <a:off x="4801756" y="2016818"/>
            <a:ext cx="4264888" cy="2708057"/>
          </a:xfrm>
          <a:prstGeom prst="rect">
            <a:avLst/>
          </a:prstGeom>
          <a:ln>
            <a:noFill/>
          </a:ln>
          <a:effectLst>
            <a:outerShdw blurRad="190500" algn="tl" rotWithShape="0">
              <a:srgbClr val="000000">
                <a:alpha val="70000"/>
              </a:srgbClr>
            </a:outerShdw>
          </a:effectLst>
        </p:spPr>
      </p:pic>
      <p:pic>
        <p:nvPicPr>
          <p:cNvPr id="11" name="Picture 10" descr="A green frog&#10;&#10;Description automatically generated">
            <a:extLst>
              <a:ext uri="{FF2B5EF4-FFF2-40B4-BE49-F238E27FC236}">
                <a16:creationId xmlns:a16="http://schemas.microsoft.com/office/drawing/2014/main" xmlns="" id="{F8106A2B-E1D0-4A35-876C-F4B19DD9D121}"/>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12196"/>
          <a:stretch/>
        </p:blipFill>
        <p:spPr>
          <a:xfrm>
            <a:off x="36095" y="2024839"/>
            <a:ext cx="4721703" cy="2708055"/>
          </a:xfrm>
          <a:prstGeom prst="rect">
            <a:avLst/>
          </a:prstGeom>
          <a:ln>
            <a:noFill/>
          </a:ln>
          <a:effectLst>
            <a:outerShdw blurRad="190500" algn="tl" rotWithShape="0">
              <a:srgbClr val="000000">
                <a:alpha val="70000"/>
              </a:srgbClr>
            </a:outerShdw>
          </a:effectLst>
        </p:spPr>
      </p:pic>
      <p:sp>
        <p:nvSpPr>
          <p:cNvPr id="10" name="Line Callout 2 4">
            <a:extLst>
              <a:ext uri="{FF2B5EF4-FFF2-40B4-BE49-F238E27FC236}">
                <a16:creationId xmlns:a16="http://schemas.microsoft.com/office/drawing/2014/main" xmlns="" id="{9894067A-AA41-46F9-AF83-7032447B0734}"/>
              </a:ext>
            </a:extLst>
          </p:cNvPr>
          <p:cNvSpPr/>
          <p:nvPr/>
        </p:nvSpPr>
        <p:spPr>
          <a:xfrm>
            <a:off x="6458731" y="5396972"/>
            <a:ext cx="1161269" cy="394228"/>
          </a:xfrm>
          <a:prstGeom prst="borderCallout2">
            <a:avLst>
              <a:gd name="adj1" fmla="val 23273"/>
              <a:gd name="adj2" fmla="val -541"/>
              <a:gd name="adj3" fmla="val 30057"/>
              <a:gd name="adj4" fmla="val -35715"/>
              <a:gd name="adj5" fmla="val 126557"/>
              <a:gd name="adj6" fmla="val -50246"/>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Verb</a:t>
            </a:r>
          </a:p>
        </p:txBody>
      </p:sp>
    </p:spTree>
    <p:extLst>
      <p:ext uri="{BB962C8B-B14F-4D97-AF65-F5344CB8AC3E}">
        <p14:creationId xmlns:p14="http://schemas.microsoft.com/office/powerpoint/2010/main" xmlns="" val="182010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4D21340-1BEB-4372-AA7E-CC9A48C72C69}"/>
              </a:ext>
            </a:extLst>
          </p:cNvPr>
          <p:cNvSpPr txBox="1"/>
          <p:nvPr/>
        </p:nvSpPr>
        <p:spPr>
          <a:xfrm>
            <a:off x="2607550" y="152400"/>
            <a:ext cx="4854149"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Main Word: </a:t>
            </a:r>
            <a:r>
              <a:rPr lang="en-US" sz="2800" b="1" dirty="0">
                <a:solidFill>
                  <a:srgbClr val="C00000"/>
                </a:solidFill>
                <a:latin typeface="Elephant" panose="02020904090505020303" pitchFamily="18" charset="0"/>
              </a:rPr>
              <a:t>Management </a:t>
            </a:r>
            <a:endParaRPr lang="en-US" sz="2800" dirty="0">
              <a:solidFill>
                <a:schemeClr val="accent2">
                  <a:lumMod val="50000"/>
                </a:schemeClr>
              </a:solidFill>
              <a:latin typeface="Elephant" panose="02020904090505020303" pitchFamily="18" charset="0"/>
            </a:endParaRPr>
          </a:p>
        </p:txBody>
      </p:sp>
      <p:sp>
        <p:nvSpPr>
          <p:cNvPr id="3" name="TextBox 2">
            <a:extLst>
              <a:ext uri="{FF2B5EF4-FFF2-40B4-BE49-F238E27FC236}">
                <a16:creationId xmlns:a16="http://schemas.microsoft.com/office/drawing/2014/main" xmlns="" id="{A4BAB2F3-7ADB-4984-8A4F-F57E169FFF55}"/>
              </a:ext>
            </a:extLst>
          </p:cNvPr>
          <p:cNvSpPr txBox="1"/>
          <p:nvPr/>
        </p:nvSpPr>
        <p:spPr>
          <a:xfrm>
            <a:off x="228600" y="838200"/>
            <a:ext cx="8570167"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Meaning: </a:t>
            </a:r>
            <a:r>
              <a:rPr lang="en-US" sz="2800" b="1" dirty="0">
                <a:solidFill>
                  <a:srgbClr val="2806BA"/>
                </a:solidFill>
                <a:latin typeface="Elephant" panose="02020904090505020303" pitchFamily="18" charset="0"/>
              </a:rPr>
              <a:t>administration/govern/ controlling,.. </a:t>
            </a:r>
            <a:r>
              <a:rPr lang="en-US" sz="2800" dirty="0">
                <a:solidFill>
                  <a:schemeClr val="accent2">
                    <a:lumMod val="50000"/>
                  </a:schemeClr>
                </a:solidFill>
                <a:latin typeface="Elephant" panose="02020904090505020303" pitchFamily="18" charset="0"/>
              </a:rPr>
              <a:t> </a:t>
            </a:r>
          </a:p>
        </p:txBody>
      </p:sp>
      <p:sp>
        <p:nvSpPr>
          <p:cNvPr id="4" name="TextBox 3">
            <a:extLst>
              <a:ext uri="{FF2B5EF4-FFF2-40B4-BE49-F238E27FC236}">
                <a16:creationId xmlns:a16="http://schemas.microsoft.com/office/drawing/2014/main" xmlns="" id="{4269C23C-5C8C-4B67-8371-764AAE9DE37C}"/>
              </a:ext>
            </a:extLst>
          </p:cNvPr>
          <p:cNvSpPr txBox="1"/>
          <p:nvPr/>
        </p:nvSpPr>
        <p:spPr>
          <a:xfrm>
            <a:off x="76200" y="6106180"/>
            <a:ext cx="906780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i="1" dirty="0">
                <a:solidFill>
                  <a:schemeClr val="accent2">
                    <a:lumMod val="50000"/>
                  </a:schemeClr>
                </a:solidFill>
                <a:latin typeface="Times New Roman" panose="02020603050405020304" pitchFamily="18" charset="0"/>
                <a:cs typeface="Times New Roman" panose="02020603050405020304" pitchFamily="18" charset="0"/>
              </a:rPr>
              <a:t>Example: </a:t>
            </a:r>
            <a:r>
              <a:rPr lang="en-US" sz="2400" b="1" dirty="0">
                <a:solidFill>
                  <a:schemeClr val="accent2">
                    <a:lumMod val="50000"/>
                  </a:schemeClr>
                </a:solidFill>
                <a:latin typeface="Times New Roman" panose="02020603050405020304" pitchFamily="18" charset="0"/>
                <a:cs typeface="Times New Roman" panose="02020603050405020304" pitchFamily="18" charset="0"/>
              </a:rPr>
              <a:t>Management is a quality that is necessary for everybody.  </a:t>
            </a:r>
          </a:p>
        </p:txBody>
      </p:sp>
      <p:sp>
        <p:nvSpPr>
          <p:cNvPr id="5" name="Line Callout 2 4"/>
          <p:cNvSpPr/>
          <p:nvPr/>
        </p:nvSpPr>
        <p:spPr>
          <a:xfrm>
            <a:off x="2971800" y="5715000"/>
            <a:ext cx="1161269" cy="394228"/>
          </a:xfrm>
          <a:prstGeom prst="borderCallout2">
            <a:avLst>
              <a:gd name="adj1" fmla="val 23273"/>
              <a:gd name="adj2" fmla="val -541"/>
              <a:gd name="adj3" fmla="val 30057"/>
              <a:gd name="adj4" fmla="val -35715"/>
              <a:gd name="adj5" fmla="val 122988"/>
              <a:gd name="adj6" fmla="val -35709"/>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Noun</a:t>
            </a:r>
          </a:p>
        </p:txBody>
      </p:sp>
      <p:sp>
        <p:nvSpPr>
          <p:cNvPr id="6" name="Date Placeholder 5">
            <a:extLst>
              <a:ext uri="{FF2B5EF4-FFF2-40B4-BE49-F238E27FC236}">
                <a16:creationId xmlns:a16="http://schemas.microsoft.com/office/drawing/2014/main" xmlns="" id="{063F273A-039F-4C66-AEB7-669B6425A2D2}"/>
              </a:ext>
            </a:extLst>
          </p:cNvPr>
          <p:cNvSpPr>
            <a:spLocks noGrp="1"/>
          </p:cNvSpPr>
          <p:nvPr>
            <p:ph type="dt" sz="half" idx="10"/>
          </p:nvPr>
        </p:nvSpPr>
        <p:spPr/>
        <p:txBody>
          <a:bodyPr/>
          <a:lstStyle/>
          <a:p>
            <a:fld id="{78E95B6B-B378-47C0-81F9-52164E086AE5}" type="datetime2">
              <a:rPr lang="en-US" smtClean="0"/>
              <a:pPr/>
              <a:t>Saturday, June 20, 2020</a:t>
            </a:fld>
            <a:endParaRPr lang="en-US"/>
          </a:p>
        </p:txBody>
      </p:sp>
      <p:sp>
        <p:nvSpPr>
          <p:cNvPr id="7" name="Footer Placeholder 6">
            <a:extLst>
              <a:ext uri="{FF2B5EF4-FFF2-40B4-BE49-F238E27FC236}">
                <a16:creationId xmlns:a16="http://schemas.microsoft.com/office/drawing/2014/main" xmlns="" id="{D59CBFE5-6A8B-47C4-BE9C-767AABD9A544}"/>
              </a:ext>
            </a:extLst>
          </p:cNvPr>
          <p:cNvSpPr>
            <a:spLocks noGrp="1"/>
          </p:cNvSpPr>
          <p:nvPr>
            <p:ph type="ftr" sz="quarter" idx="11"/>
          </p:nvPr>
        </p:nvSpPr>
        <p:spPr/>
        <p:txBody>
          <a:bodyPr/>
          <a:lstStyle/>
          <a:p>
            <a:r>
              <a:rPr lang="en-US"/>
              <a:t>uttam01712310595@gmail.com</a:t>
            </a:r>
          </a:p>
        </p:txBody>
      </p:sp>
      <p:sp>
        <p:nvSpPr>
          <p:cNvPr id="8" name="Slide Number Placeholder 7">
            <a:extLst>
              <a:ext uri="{FF2B5EF4-FFF2-40B4-BE49-F238E27FC236}">
                <a16:creationId xmlns:a16="http://schemas.microsoft.com/office/drawing/2014/main" xmlns="" id="{3B3D0978-BD23-4E8B-995B-6286E1113161}"/>
              </a:ext>
            </a:extLst>
          </p:cNvPr>
          <p:cNvSpPr>
            <a:spLocks noGrp="1"/>
          </p:cNvSpPr>
          <p:nvPr>
            <p:ph type="sldNum" sz="quarter" idx="12"/>
          </p:nvPr>
        </p:nvSpPr>
        <p:spPr/>
        <p:txBody>
          <a:bodyPr/>
          <a:lstStyle/>
          <a:p>
            <a:fld id="{B6F15528-21DE-4FAA-801E-634DDDAF4B2B}" type="slidenum">
              <a:rPr lang="en-US" smtClean="0"/>
              <a:pPr/>
              <a:t>13</a:t>
            </a:fld>
            <a:endParaRPr lang="en-US"/>
          </a:p>
        </p:txBody>
      </p:sp>
      <p:pic>
        <p:nvPicPr>
          <p:cNvPr id="10" name="Picture 9" descr="A picture containing drawing&#10;&#10;Description automatically generated">
            <a:extLst>
              <a:ext uri="{FF2B5EF4-FFF2-40B4-BE49-F238E27FC236}">
                <a16:creationId xmlns:a16="http://schemas.microsoft.com/office/drawing/2014/main" xmlns="" id="{254F3197-4D7B-4334-A5EE-DB134BE84E7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331447"/>
            <a:ext cx="4817396" cy="2709785"/>
          </a:xfrm>
          <a:prstGeom prst="rect">
            <a:avLst/>
          </a:prstGeom>
          <a:ln>
            <a:noFill/>
          </a:ln>
          <a:effectLst>
            <a:outerShdw blurRad="190500" algn="tl" rotWithShape="0">
              <a:srgbClr val="000000">
                <a:alpha val="70000"/>
              </a:srgbClr>
            </a:outerShdw>
          </a:effectLst>
        </p:spPr>
      </p:pic>
      <p:pic>
        <p:nvPicPr>
          <p:cNvPr id="12" name="Picture 11" descr="A picture containing drawing, clock, refrigerator&#10;&#10;Description automatically generated">
            <a:extLst>
              <a:ext uri="{FF2B5EF4-FFF2-40B4-BE49-F238E27FC236}">
                <a16:creationId xmlns:a16="http://schemas.microsoft.com/office/drawing/2014/main" xmlns="" id="{F2A34F4A-5F82-4293-8040-4A3AA2BB2247}"/>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14520" r="14369"/>
          <a:stretch/>
        </p:blipFill>
        <p:spPr>
          <a:xfrm>
            <a:off x="5076473" y="2299363"/>
            <a:ext cx="3722294" cy="27418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8087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4"/>
                                        </p:tgtEl>
                                        <p:attrNameLst>
                                          <p:attrName>style.visibility</p:attrName>
                                        </p:attrNameLst>
                                      </p:cBhvr>
                                      <p:to>
                                        <p:strVal val="visible"/>
                                      </p:to>
                                    </p:set>
                                    <p:anim by="(-#ppt_w*2)" calcmode="lin" valueType="num">
                                      <p:cBhvr rctx="PPT">
                                        <p:cTn id="32" dur="500" autoRev="1" fill="hold">
                                          <p:stCondLst>
                                            <p:cond delay="0"/>
                                          </p:stCondLst>
                                        </p:cTn>
                                        <p:tgtEl>
                                          <p:spTgt spid="4"/>
                                        </p:tgtEl>
                                        <p:attrNameLst>
                                          <p:attrName>ppt_w</p:attrName>
                                        </p:attrNameLst>
                                      </p:cBhvr>
                                    </p:anim>
                                    <p:anim by="(#ppt_w*0.50)" calcmode="lin" valueType="num">
                                      <p:cBhvr>
                                        <p:cTn id="33" dur="500" decel="50000" autoRev="1" fill="hold">
                                          <p:stCondLst>
                                            <p:cond delay="0"/>
                                          </p:stCondLst>
                                        </p:cTn>
                                        <p:tgtEl>
                                          <p:spTgt spid="4"/>
                                        </p:tgtEl>
                                        <p:attrNameLst>
                                          <p:attrName>ppt_x</p:attrName>
                                        </p:attrNameLst>
                                      </p:cBhvr>
                                    </p:anim>
                                    <p:anim from="(-#ppt_h/2)" to="(#ppt_y)" calcmode="lin" valueType="num">
                                      <p:cBhvr>
                                        <p:cTn id="34" dur="1000" fill="hold">
                                          <p:stCondLst>
                                            <p:cond delay="0"/>
                                          </p:stCondLst>
                                        </p:cTn>
                                        <p:tgtEl>
                                          <p:spTgt spid="4"/>
                                        </p:tgtEl>
                                        <p:attrNameLst>
                                          <p:attrName>ppt_y</p:attrName>
                                        </p:attrNameLst>
                                      </p:cBhvr>
                                    </p:anim>
                                    <p:animRot by="21600000">
                                      <p:cBhvr>
                                        <p:cTn id="35" dur="1000" fill="hold">
                                          <p:stCondLst>
                                            <p:cond delay="0"/>
                                          </p:stCondLst>
                                        </p:cTn>
                                        <p:tgtEl>
                                          <p:spTgt spid="4"/>
                                        </p:tgtEl>
                                        <p:attrNameLst>
                                          <p:attrName>r</p:attrName>
                                        </p:attrNameLst>
                                      </p:cBhvr>
                                    </p:animRot>
                                  </p:childTnLst>
                                </p:cTn>
                              </p:par>
                              <p:par>
                                <p:cTn id="36" presetID="56" presetClass="entr" presetSubtype="0" fill="hold" grpId="0" nodeType="withEffect">
                                  <p:stCondLst>
                                    <p:cond delay="0"/>
                                  </p:stCondLst>
                                  <p:iterate type="lt">
                                    <p:tmPct val="10000"/>
                                  </p:iterate>
                                  <p:childTnLst>
                                    <p:set>
                                      <p:cBhvr>
                                        <p:cTn id="37" dur="1" fill="hold">
                                          <p:stCondLst>
                                            <p:cond delay="0"/>
                                          </p:stCondLst>
                                        </p:cTn>
                                        <p:tgtEl>
                                          <p:spTgt spid="5"/>
                                        </p:tgtEl>
                                        <p:attrNameLst>
                                          <p:attrName>style.visibility</p:attrName>
                                        </p:attrNameLst>
                                      </p:cBhvr>
                                      <p:to>
                                        <p:strVal val="visible"/>
                                      </p:to>
                                    </p:set>
                                    <p:anim by="(-#ppt_w*2)" calcmode="lin" valueType="num">
                                      <p:cBhvr rctx="PPT">
                                        <p:cTn id="38" dur="500" autoRev="1" fill="hold">
                                          <p:stCondLst>
                                            <p:cond delay="0"/>
                                          </p:stCondLst>
                                        </p:cTn>
                                        <p:tgtEl>
                                          <p:spTgt spid="5"/>
                                        </p:tgtEl>
                                        <p:attrNameLst>
                                          <p:attrName>ppt_w</p:attrName>
                                        </p:attrNameLst>
                                      </p:cBhvr>
                                    </p:anim>
                                    <p:anim by="(#ppt_w*0.50)" calcmode="lin" valueType="num">
                                      <p:cBhvr>
                                        <p:cTn id="39" dur="500" decel="50000" autoRev="1" fill="hold">
                                          <p:stCondLst>
                                            <p:cond delay="0"/>
                                          </p:stCondLst>
                                        </p:cTn>
                                        <p:tgtEl>
                                          <p:spTgt spid="5"/>
                                        </p:tgtEl>
                                        <p:attrNameLst>
                                          <p:attrName>ppt_x</p:attrName>
                                        </p:attrNameLst>
                                      </p:cBhvr>
                                    </p:anim>
                                    <p:anim from="(-#ppt_h/2)" to="(#ppt_y)" calcmode="lin" valueType="num">
                                      <p:cBhvr>
                                        <p:cTn id="40" dur="1000" fill="hold">
                                          <p:stCondLst>
                                            <p:cond delay="0"/>
                                          </p:stCondLst>
                                        </p:cTn>
                                        <p:tgtEl>
                                          <p:spTgt spid="5"/>
                                        </p:tgtEl>
                                        <p:attrNameLst>
                                          <p:attrName>ppt_y</p:attrName>
                                        </p:attrNameLst>
                                      </p:cBhvr>
                                    </p:anim>
                                    <p:animRot by="21600000">
                                      <p:cBhvr>
                                        <p:cTn id="41"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2048C6C-989B-44C1-BB94-07FD5F8BAC9D}"/>
              </a:ext>
            </a:extLst>
          </p:cNvPr>
          <p:cNvSpPr txBox="1"/>
          <p:nvPr/>
        </p:nvSpPr>
        <p:spPr>
          <a:xfrm>
            <a:off x="2607550" y="152400"/>
            <a:ext cx="3833678"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Main Word: </a:t>
            </a:r>
            <a:r>
              <a:rPr lang="en-US" sz="2800" b="1" dirty="0">
                <a:solidFill>
                  <a:srgbClr val="C00000"/>
                </a:solidFill>
                <a:latin typeface="Elephant" panose="02020904090505020303" pitchFamily="18" charset="0"/>
              </a:rPr>
              <a:t>Trainer</a:t>
            </a:r>
            <a:endParaRPr lang="en-US" sz="2800" dirty="0">
              <a:solidFill>
                <a:schemeClr val="accent2">
                  <a:lumMod val="50000"/>
                </a:schemeClr>
              </a:solidFill>
              <a:latin typeface="Elephant" panose="02020904090505020303" pitchFamily="18" charset="0"/>
            </a:endParaRPr>
          </a:p>
        </p:txBody>
      </p:sp>
      <p:sp>
        <p:nvSpPr>
          <p:cNvPr id="3" name="TextBox 2">
            <a:extLst>
              <a:ext uri="{FF2B5EF4-FFF2-40B4-BE49-F238E27FC236}">
                <a16:creationId xmlns:a16="http://schemas.microsoft.com/office/drawing/2014/main" xmlns="" id="{DBAA843D-70A2-4C6E-9D69-46336ED2C03C}"/>
              </a:ext>
            </a:extLst>
          </p:cNvPr>
          <p:cNvSpPr txBox="1"/>
          <p:nvPr/>
        </p:nvSpPr>
        <p:spPr>
          <a:xfrm>
            <a:off x="634815" y="838200"/>
            <a:ext cx="7584640"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Meaning: </a:t>
            </a:r>
            <a:r>
              <a:rPr lang="en-US" sz="2800" b="1" dirty="0">
                <a:solidFill>
                  <a:srgbClr val="2806BA"/>
                </a:solidFill>
                <a:latin typeface="Elephant" panose="02020904090505020303" pitchFamily="18" charset="0"/>
              </a:rPr>
              <a:t>teacher, master, instructor, ….</a:t>
            </a:r>
            <a:r>
              <a:rPr lang="en-US" sz="2800" dirty="0">
                <a:solidFill>
                  <a:schemeClr val="accent2">
                    <a:lumMod val="50000"/>
                  </a:schemeClr>
                </a:solidFill>
                <a:latin typeface="Elephant" panose="02020904090505020303" pitchFamily="18" charset="0"/>
              </a:rPr>
              <a:t> </a:t>
            </a:r>
          </a:p>
        </p:txBody>
      </p:sp>
      <p:sp>
        <p:nvSpPr>
          <p:cNvPr id="4" name="TextBox 3">
            <a:extLst>
              <a:ext uri="{FF2B5EF4-FFF2-40B4-BE49-F238E27FC236}">
                <a16:creationId xmlns:a16="http://schemas.microsoft.com/office/drawing/2014/main" xmlns="" id="{A5EC8BB6-688D-41DB-8790-473277CFDFAA}"/>
              </a:ext>
            </a:extLst>
          </p:cNvPr>
          <p:cNvSpPr txBox="1"/>
          <p:nvPr/>
        </p:nvSpPr>
        <p:spPr>
          <a:xfrm>
            <a:off x="0" y="6260068"/>
            <a:ext cx="8564524"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000" b="1" i="1" dirty="0">
                <a:solidFill>
                  <a:schemeClr val="accent2">
                    <a:lumMod val="50000"/>
                  </a:schemeClr>
                </a:solidFill>
                <a:latin typeface="Times New Roman" panose="02020603050405020304" pitchFamily="18" charset="0"/>
                <a:cs typeface="Times New Roman" panose="02020603050405020304" pitchFamily="18" charset="0"/>
              </a:rPr>
              <a:t>Example: </a:t>
            </a:r>
            <a:r>
              <a:rPr lang="en-US" sz="2000" b="1" dirty="0">
                <a:solidFill>
                  <a:schemeClr val="accent2">
                    <a:lumMod val="50000"/>
                  </a:schemeClr>
                </a:solidFill>
                <a:latin typeface="Times New Roman" panose="02020603050405020304" pitchFamily="18" charset="0"/>
                <a:cs typeface="Times New Roman" panose="02020603050405020304" pitchFamily="18" charset="0"/>
              </a:rPr>
              <a:t>A trainee cannot receive training perfectly without skilled trainer.  </a:t>
            </a:r>
          </a:p>
        </p:txBody>
      </p:sp>
      <p:pic>
        <p:nvPicPr>
          <p:cNvPr id="5" name="Picture 4">
            <a:extLst>
              <a:ext uri="{FF2B5EF4-FFF2-40B4-BE49-F238E27FC236}">
                <a16:creationId xmlns:a16="http://schemas.microsoft.com/office/drawing/2014/main" xmlns="" id="{609BC4A6-48E3-41B3-8EE4-1AA463B8470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38200" y="1639669"/>
            <a:ext cx="7315200" cy="4191000"/>
          </a:xfrm>
          <a:prstGeom prst="rect">
            <a:avLst/>
          </a:prstGeom>
        </p:spPr>
      </p:pic>
      <p:sp>
        <p:nvSpPr>
          <p:cNvPr id="6" name="Oval Callout 2">
            <a:extLst>
              <a:ext uri="{FF2B5EF4-FFF2-40B4-BE49-F238E27FC236}">
                <a16:creationId xmlns:a16="http://schemas.microsoft.com/office/drawing/2014/main" xmlns="" id="{68EEEE6A-F969-4989-9D42-979D8AB3FDB6}"/>
              </a:ext>
            </a:extLst>
          </p:cNvPr>
          <p:cNvSpPr/>
          <p:nvPr/>
        </p:nvSpPr>
        <p:spPr>
          <a:xfrm>
            <a:off x="1097280" y="1680210"/>
            <a:ext cx="3474720" cy="529590"/>
          </a:xfrm>
          <a:prstGeom prst="wedgeEllipseCallout">
            <a:avLst>
              <a:gd name="adj1" fmla="val -46816"/>
              <a:gd name="adj2" fmla="val 60239"/>
            </a:avLst>
          </a:prstGeom>
          <a:ln w="19050">
            <a:solidFill>
              <a:srgbClr val="C0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rgbClr val="2806BA"/>
                </a:solidFill>
                <a:latin typeface="Arial Black" pitchFamily="34" charset="0"/>
              </a:rPr>
              <a:t>Trainer</a:t>
            </a:r>
          </a:p>
        </p:txBody>
      </p:sp>
      <p:sp>
        <p:nvSpPr>
          <p:cNvPr id="8" name="Line Callout 2 7"/>
          <p:cNvSpPr/>
          <p:nvPr/>
        </p:nvSpPr>
        <p:spPr>
          <a:xfrm flipH="1">
            <a:off x="6441228" y="5854172"/>
            <a:ext cx="1131537" cy="394228"/>
          </a:xfrm>
          <a:prstGeom prst="borderCallout2">
            <a:avLst>
              <a:gd name="adj1" fmla="val 23273"/>
              <a:gd name="adj2" fmla="val -541"/>
              <a:gd name="adj3" fmla="val 30057"/>
              <a:gd name="adj4" fmla="val -35715"/>
              <a:gd name="adj5" fmla="val 119907"/>
              <a:gd name="adj6" fmla="val -37997"/>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Noun</a:t>
            </a:r>
          </a:p>
        </p:txBody>
      </p:sp>
      <p:sp>
        <p:nvSpPr>
          <p:cNvPr id="9" name="Date Placeholder 8">
            <a:extLst>
              <a:ext uri="{FF2B5EF4-FFF2-40B4-BE49-F238E27FC236}">
                <a16:creationId xmlns:a16="http://schemas.microsoft.com/office/drawing/2014/main" xmlns="" id="{5A5F21D4-7FD2-480C-B070-BA0DB07F3B0A}"/>
              </a:ext>
            </a:extLst>
          </p:cNvPr>
          <p:cNvSpPr>
            <a:spLocks noGrp="1"/>
          </p:cNvSpPr>
          <p:nvPr>
            <p:ph type="dt" sz="half" idx="10"/>
          </p:nvPr>
        </p:nvSpPr>
        <p:spPr/>
        <p:txBody>
          <a:bodyPr/>
          <a:lstStyle/>
          <a:p>
            <a:fld id="{446E56A2-0AE6-4962-B891-48D084B4222D}" type="datetime2">
              <a:rPr lang="en-US" smtClean="0"/>
              <a:pPr/>
              <a:t>Saturday, June 20, 2020</a:t>
            </a:fld>
            <a:endParaRPr lang="en-US" dirty="0"/>
          </a:p>
        </p:txBody>
      </p:sp>
      <p:sp>
        <p:nvSpPr>
          <p:cNvPr id="10" name="Footer Placeholder 9">
            <a:extLst>
              <a:ext uri="{FF2B5EF4-FFF2-40B4-BE49-F238E27FC236}">
                <a16:creationId xmlns:a16="http://schemas.microsoft.com/office/drawing/2014/main" xmlns="" id="{75170098-721B-4C4E-829F-1674C265C1A0}"/>
              </a:ext>
            </a:extLst>
          </p:cNvPr>
          <p:cNvSpPr>
            <a:spLocks noGrp="1"/>
          </p:cNvSpPr>
          <p:nvPr>
            <p:ph type="ftr" sz="quarter" idx="11"/>
          </p:nvPr>
        </p:nvSpPr>
        <p:spPr/>
        <p:txBody>
          <a:bodyPr/>
          <a:lstStyle/>
          <a:p>
            <a:r>
              <a:rPr lang="en-US"/>
              <a:t>uttam01712310595@gmail.com</a:t>
            </a:r>
          </a:p>
        </p:txBody>
      </p:sp>
      <p:sp>
        <p:nvSpPr>
          <p:cNvPr id="11" name="Slide Number Placeholder 10">
            <a:extLst>
              <a:ext uri="{FF2B5EF4-FFF2-40B4-BE49-F238E27FC236}">
                <a16:creationId xmlns:a16="http://schemas.microsoft.com/office/drawing/2014/main" xmlns="" id="{47EA7ECC-7D6D-48F3-826C-EE1CCD5121B7}"/>
              </a:ext>
            </a:extLst>
          </p:cNvPr>
          <p:cNvSpPr>
            <a:spLocks noGrp="1"/>
          </p:cNvSpPr>
          <p:nvPr>
            <p:ph type="sldNum" sz="quarter" idx="12"/>
          </p:nvPr>
        </p:nvSpPr>
        <p:spPr/>
        <p:txBody>
          <a:bodyPr/>
          <a:lstStyle/>
          <a:p>
            <a:fld id="{B6F15528-21DE-4FAA-801E-634DDDAF4B2B}" type="slidenum">
              <a:rPr lang="en-US" smtClean="0"/>
              <a:pPr/>
              <a:t>14</a:t>
            </a:fld>
            <a:endParaRPr lang="en-US"/>
          </a:p>
        </p:txBody>
      </p:sp>
      <p:sp>
        <p:nvSpPr>
          <p:cNvPr id="13" name="Star: 32 Points 12">
            <a:extLst>
              <a:ext uri="{FF2B5EF4-FFF2-40B4-BE49-F238E27FC236}">
                <a16:creationId xmlns:a16="http://schemas.microsoft.com/office/drawing/2014/main" xmlns="" id="{80999E69-384B-4606-BF27-D19D578EA90A}"/>
              </a:ext>
            </a:extLst>
          </p:cNvPr>
          <p:cNvSpPr/>
          <p:nvPr/>
        </p:nvSpPr>
        <p:spPr>
          <a:xfrm>
            <a:off x="3886200" y="4419600"/>
            <a:ext cx="3474720" cy="1219200"/>
          </a:xfrm>
          <a:prstGeom prst="star32">
            <a:avLst>
              <a:gd name="adj" fmla="val 28269"/>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Trainee</a:t>
            </a:r>
          </a:p>
        </p:txBody>
      </p:sp>
    </p:spTree>
    <p:extLst>
      <p:ext uri="{BB962C8B-B14F-4D97-AF65-F5344CB8AC3E}">
        <p14:creationId xmlns:p14="http://schemas.microsoft.com/office/powerpoint/2010/main" xmlns="" val="77650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8"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F132B9A-3D3E-4CAA-AE67-63F9F51DEB36}"/>
              </a:ext>
            </a:extLst>
          </p:cNvPr>
          <p:cNvSpPr txBox="1"/>
          <p:nvPr/>
        </p:nvSpPr>
        <p:spPr>
          <a:xfrm>
            <a:off x="76200" y="152400"/>
            <a:ext cx="4815229"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Main Word:</a:t>
            </a:r>
            <a:r>
              <a:rPr lang="en-US" sz="2800" b="1" dirty="0">
                <a:solidFill>
                  <a:srgbClr val="C00000"/>
                </a:solidFill>
                <a:latin typeface="Elephant" panose="02020904090505020303" pitchFamily="18" charset="0"/>
              </a:rPr>
              <a:t> Practitioner</a:t>
            </a:r>
            <a:endParaRPr lang="en-US" sz="2800" dirty="0">
              <a:solidFill>
                <a:schemeClr val="accent2">
                  <a:lumMod val="50000"/>
                </a:schemeClr>
              </a:solidFill>
              <a:latin typeface="Elephant" panose="02020904090505020303" pitchFamily="18" charset="0"/>
            </a:endParaRPr>
          </a:p>
        </p:txBody>
      </p:sp>
      <p:sp>
        <p:nvSpPr>
          <p:cNvPr id="3" name="TextBox 2">
            <a:extLst>
              <a:ext uri="{FF2B5EF4-FFF2-40B4-BE49-F238E27FC236}">
                <a16:creationId xmlns:a16="http://schemas.microsoft.com/office/drawing/2014/main" xmlns="" id="{2443F8E2-FAA6-4FAC-B9B1-CADB6EA3739F}"/>
              </a:ext>
            </a:extLst>
          </p:cNvPr>
          <p:cNvSpPr txBox="1"/>
          <p:nvPr/>
        </p:nvSpPr>
        <p:spPr>
          <a:xfrm>
            <a:off x="634815" y="838200"/>
            <a:ext cx="6622454"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Meaning: </a:t>
            </a:r>
            <a:r>
              <a:rPr lang="en-US" sz="2800" b="1" dirty="0">
                <a:solidFill>
                  <a:srgbClr val="2806BA"/>
                </a:solidFill>
                <a:latin typeface="Elephant" panose="02020904090505020303" pitchFamily="18" charset="0"/>
              </a:rPr>
              <a:t>practicing person /trainee</a:t>
            </a:r>
            <a:r>
              <a:rPr lang="en-US" sz="2800" dirty="0">
                <a:solidFill>
                  <a:schemeClr val="accent2">
                    <a:lumMod val="50000"/>
                  </a:schemeClr>
                </a:solidFill>
                <a:latin typeface="Elephant" panose="02020904090505020303" pitchFamily="18" charset="0"/>
              </a:rPr>
              <a:t> </a:t>
            </a:r>
          </a:p>
        </p:txBody>
      </p:sp>
      <p:sp>
        <p:nvSpPr>
          <p:cNvPr id="7" name="Date Placeholder 6">
            <a:extLst>
              <a:ext uri="{FF2B5EF4-FFF2-40B4-BE49-F238E27FC236}">
                <a16:creationId xmlns:a16="http://schemas.microsoft.com/office/drawing/2014/main" xmlns="" id="{6A64E983-8E59-430A-A5F8-BEA495D05A97}"/>
              </a:ext>
            </a:extLst>
          </p:cNvPr>
          <p:cNvSpPr>
            <a:spLocks noGrp="1"/>
          </p:cNvSpPr>
          <p:nvPr>
            <p:ph type="dt" sz="half" idx="10"/>
          </p:nvPr>
        </p:nvSpPr>
        <p:spPr/>
        <p:txBody>
          <a:bodyPr/>
          <a:lstStyle/>
          <a:p>
            <a:fld id="{F3263D23-F152-4EC2-99D3-872146C66C4B}" type="datetime2">
              <a:rPr lang="en-US" smtClean="0"/>
              <a:pPr/>
              <a:t>Saturday, June 20, 2020</a:t>
            </a:fld>
            <a:endParaRPr lang="en-US" dirty="0"/>
          </a:p>
        </p:txBody>
      </p:sp>
      <p:sp>
        <p:nvSpPr>
          <p:cNvPr id="9" name="Footer Placeholder 8">
            <a:extLst>
              <a:ext uri="{FF2B5EF4-FFF2-40B4-BE49-F238E27FC236}">
                <a16:creationId xmlns:a16="http://schemas.microsoft.com/office/drawing/2014/main" xmlns="" id="{6C2673E8-BF12-4AF7-8CDD-0852492C4EAD}"/>
              </a:ext>
            </a:extLst>
          </p:cNvPr>
          <p:cNvSpPr>
            <a:spLocks noGrp="1"/>
          </p:cNvSpPr>
          <p:nvPr>
            <p:ph type="ftr" sz="quarter" idx="11"/>
          </p:nvPr>
        </p:nvSpPr>
        <p:spPr/>
        <p:txBody>
          <a:bodyPr/>
          <a:lstStyle/>
          <a:p>
            <a:r>
              <a:rPr lang="en-US"/>
              <a:t>uttam01712310595@gmail.com</a:t>
            </a:r>
          </a:p>
        </p:txBody>
      </p:sp>
      <p:sp>
        <p:nvSpPr>
          <p:cNvPr id="10" name="Slide Number Placeholder 9">
            <a:extLst>
              <a:ext uri="{FF2B5EF4-FFF2-40B4-BE49-F238E27FC236}">
                <a16:creationId xmlns:a16="http://schemas.microsoft.com/office/drawing/2014/main" xmlns="" id="{652A0DE3-7F0A-4DFE-B9D3-A477E936F67C}"/>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11" name="Flowchart: Terminator 10">
            <a:extLst>
              <a:ext uri="{FF2B5EF4-FFF2-40B4-BE49-F238E27FC236}">
                <a16:creationId xmlns:a16="http://schemas.microsoft.com/office/drawing/2014/main" xmlns="" id="{12EEA78E-CAB1-44FD-A407-FA9DF6EC8B20}"/>
              </a:ext>
            </a:extLst>
          </p:cNvPr>
          <p:cNvSpPr/>
          <p:nvPr/>
        </p:nvSpPr>
        <p:spPr>
          <a:xfrm>
            <a:off x="5562600" y="152400"/>
            <a:ext cx="2590801" cy="523220"/>
          </a:xfrm>
          <a:prstGeom prst="flowChartTerminator">
            <a:avLst/>
          </a:prstGeom>
          <a:solidFill>
            <a:srgbClr val="7030A0"/>
          </a:solidFill>
          <a:ln>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SutonnyMJ" pitchFamily="2" charset="0"/>
              </a:rPr>
              <a:t>cÖvK&amp;wUkbvi</a:t>
            </a:r>
            <a:endParaRPr lang="en-US" sz="2800" b="1" dirty="0">
              <a:latin typeface="SutonnyMJ" pitchFamily="2" charset="0"/>
            </a:endParaRPr>
          </a:p>
        </p:txBody>
      </p:sp>
      <p:pic>
        <p:nvPicPr>
          <p:cNvPr id="12" name="Picture 11">
            <a:extLst>
              <a:ext uri="{FF2B5EF4-FFF2-40B4-BE49-F238E27FC236}">
                <a16:creationId xmlns:a16="http://schemas.microsoft.com/office/drawing/2014/main" xmlns="" id="{E821B24E-789B-481F-8D8D-B52F8246209C}"/>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10000" t="12195" r="2857"/>
          <a:stretch/>
        </p:blipFill>
        <p:spPr>
          <a:xfrm>
            <a:off x="156210" y="2575559"/>
            <a:ext cx="4415790" cy="2606041"/>
          </a:xfrm>
          <a:prstGeom prst="rect">
            <a:avLst/>
          </a:prstGeom>
          <a:ln w="88900" cap="sq" cmpd="thickThin">
            <a:solidFill>
              <a:srgbClr val="000000"/>
            </a:solidFill>
            <a:prstDash val="solid"/>
            <a:miter lim="800000"/>
          </a:ln>
          <a:effectLst>
            <a:innerShdw blurRad="76200">
              <a:srgbClr val="000000"/>
            </a:innerShdw>
          </a:effectLst>
        </p:spPr>
      </p:pic>
      <p:pic>
        <p:nvPicPr>
          <p:cNvPr id="13" name="Picture 12">
            <a:extLst>
              <a:ext uri="{FF2B5EF4-FFF2-40B4-BE49-F238E27FC236}">
                <a16:creationId xmlns:a16="http://schemas.microsoft.com/office/drawing/2014/main" xmlns="" id="{AC4C5129-7751-4E09-9E8C-5FCC292C12EC}"/>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76801" y="2575559"/>
            <a:ext cx="4053840" cy="2606041"/>
          </a:xfrm>
          <a:prstGeom prst="rect">
            <a:avLst/>
          </a:prstGeom>
          <a:ln w="88900" cap="sq" cmpd="thickThin">
            <a:solidFill>
              <a:srgbClr val="000000"/>
            </a:solidFill>
            <a:prstDash val="solid"/>
            <a:miter lim="800000"/>
          </a:ln>
          <a:effectLst>
            <a:innerShdw blurRad="76200">
              <a:srgbClr val="000000"/>
            </a:innerShdw>
          </a:effectLst>
        </p:spPr>
      </p:pic>
      <p:sp>
        <p:nvSpPr>
          <p:cNvPr id="14" name="TextBox 13">
            <a:extLst>
              <a:ext uri="{FF2B5EF4-FFF2-40B4-BE49-F238E27FC236}">
                <a16:creationId xmlns:a16="http://schemas.microsoft.com/office/drawing/2014/main" xmlns="" id="{177D949B-F1AB-42C4-8316-BC94C55D173D}"/>
              </a:ext>
            </a:extLst>
          </p:cNvPr>
          <p:cNvSpPr txBox="1"/>
          <p:nvPr/>
        </p:nvSpPr>
        <p:spPr>
          <a:xfrm>
            <a:off x="304800" y="6106180"/>
            <a:ext cx="8567089"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i="1" dirty="0">
                <a:solidFill>
                  <a:schemeClr val="accent2">
                    <a:lumMod val="50000"/>
                  </a:schemeClr>
                </a:solidFill>
                <a:latin typeface="Elephant" panose="02020904090505020303" pitchFamily="18" charset="0"/>
              </a:rPr>
              <a:t>Example: </a:t>
            </a:r>
            <a:r>
              <a:rPr lang="en-US" sz="2400" dirty="0">
                <a:solidFill>
                  <a:schemeClr val="accent2">
                    <a:lumMod val="50000"/>
                  </a:schemeClr>
                </a:solidFill>
                <a:latin typeface="Elephant" panose="02020904090505020303" pitchFamily="18" charset="0"/>
              </a:rPr>
              <a:t>The trainer trains the practitioner perfectly. </a:t>
            </a:r>
          </a:p>
        </p:txBody>
      </p:sp>
      <p:sp>
        <p:nvSpPr>
          <p:cNvPr id="15" name="Line Callout 2 7">
            <a:extLst>
              <a:ext uri="{FF2B5EF4-FFF2-40B4-BE49-F238E27FC236}">
                <a16:creationId xmlns:a16="http://schemas.microsoft.com/office/drawing/2014/main" xmlns="" id="{17C967D5-6646-42A3-98C0-F6B7C8864F46}"/>
              </a:ext>
            </a:extLst>
          </p:cNvPr>
          <p:cNvSpPr/>
          <p:nvPr/>
        </p:nvSpPr>
        <p:spPr>
          <a:xfrm>
            <a:off x="6534931" y="5638800"/>
            <a:ext cx="1161269" cy="394228"/>
          </a:xfrm>
          <a:prstGeom prst="borderCallout2">
            <a:avLst>
              <a:gd name="adj1" fmla="val 23273"/>
              <a:gd name="adj2" fmla="val -541"/>
              <a:gd name="adj3" fmla="val 30057"/>
              <a:gd name="adj4" fmla="val -35715"/>
              <a:gd name="adj5" fmla="val 126557"/>
              <a:gd name="adj6" fmla="val -50246"/>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Noun</a:t>
            </a:r>
          </a:p>
        </p:txBody>
      </p:sp>
    </p:spTree>
    <p:extLst>
      <p:ext uri="{BB962C8B-B14F-4D97-AF65-F5344CB8AC3E}">
        <p14:creationId xmlns:p14="http://schemas.microsoft.com/office/powerpoint/2010/main" xmlns="" val="13645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par>
                                <p:cTn id="31" presetID="53" presetClass="entr" presetSubtype="16"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56" presetClass="entr" presetSubtype="0" fill="hold" grpId="0" nodeType="clickEffect">
                                  <p:stCondLst>
                                    <p:cond delay="0"/>
                                  </p:stCondLst>
                                  <p:iterate type="lt">
                                    <p:tmPct val="10000"/>
                                  </p:iterate>
                                  <p:childTnLst>
                                    <p:set>
                                      <p:cBhvr>
                                        <p:cTn id="39" dur="1" fill="hold">
                                          <p:stCondLst>
                                            <p:cond delay="0"/>
                                          </p:stCondLst>
                                        </p:cTn>
                                        <p:tgtEl>
                                          <p:spTgt spid="14"/>
                                        </p:tgtEl>
                                        <p:attrNameLst>
                                          <p:attrName>style.visibility</p:attrName>
                                        </p:attrNameLst>
                                      </p:cBhvr>
                                      <p:to>
                                        <p:strVal val="visible"/>
                                      </p:to>
                                    </p:set>
                                    <p:anim by="(-#ppt_w*2)" calcmode="lin" valueType="num">
                                      <p:cBhvr rctx="PPT">
                                        <p:cTn id="40" dur="500" autoRev="1" fill="hold">
                                          <p:stCondLst>
                                            <p:cond delay="0"/>
                                          </p:stCondLst>
                                        </p:cTn>
                                        <p:tgtEl>
                                          <p:spTgt spid="14"/>
                                        </p:tgtEl>
                                        <p:attrNameLst>
                                          <p:attrName>ppt_w</p:attrName>
                                        </p:attrNameLst>
                                      </p:cBhvr>
                                    </p:anim>
                                    <p:anim by="(#ppt_w*0.50)" calcmode="lin" valueType="num">
                                      <p:cBhvr>
                                        <p:cTn id="41" dur="500" decel="50000" autoRev="1" fill="hold">
                                          <p:stCondLst>
                                            <p:cond delay="0"/>
                                          </p:stCondLst>
                                        </p:cTn>
                                        <p:tgtEl>
                                          <p:spTgt spid="14"/>
                                        </p:tgtEl>
                                        <p:attrNameLst>
                                          <p:attrName>ppt_x</p:attrName>
                                        </p:attrNameLst>
                                      </p:cBhvr>
                                    </p:anim>
                                    <p:anim from="(-#ppt_h/2)" to="(#ppt_y)" calcmode="lin" valueType="num">
                                      <p:cBhvr>
                                        <p:cTn id="42" dur="1000" fill="hold">
                                          <p:stCondLst>
                                            <p:cond delay="0"/>
                                          </p:stCondLst>
                                        </p:cTn>
                                        <p:tgtEl>
                                          <p:spTgt spid="14"/>
                                        </p:tgtEl>
                                        <p:attrNameLst>
                                          <p:attrName>ppt_y</p:attrName>
                                        </p:attrNameLst>
                                      </p:cBhvr>
                                    </p:anim>
                                    <p:animRot by="21600000">
                                      <p:cBhvr>
                                        <p:cTn id="43" dur="1000" fill="hold">
                                          <p:stCondLst>
                                            <p:cond delay="0"/>
                                          </p:stCondLst>
                                        </p:cTn>
                                        <p:tgtEl>
                                          <p:spTgt spid="14"/>
                                        </p:tgtEl>
                                        <p:attrNameLst>
                                          <p:attrName>r</p:attrName>
                                        </p:attrNameLst>
                                      </p:cBhvr>
                                    </p:animRot>
                                  </p:childTnLst>
                                </p:cTn>
                              </p:par>
                              <p:par>
                                <p:cTn id="44" presetID="56" presetClass="entr" presetSubtype="0" fill="hold" grpId="0" nodeType="withEffect">
                                  <p:stCondLst>
                                    <p:cond delay="0"/>
                                  </p:stCondLst>
                                  <p:iterate type="lt">
                                    <p:tmPct val="10000"/>
                                  </p:iterate>
                                  <p:childTnLst>
                                    <p:set>
                                      <p:cBhvr>
                                        <p:cTn id="45" dur="1" fill="hold">
                                          <p:stCondLst>
                                            <p:cond delay="0"/>
                                          </p:stCondLst>
                                        </p:cTn>
                                        <p:tgtEl>
                                          <p:spTgt spid="15"/>
                                        </p:tgtEl>
                                        <p:attrNameLst>
                                          <p:attrName>style.visibility</p:attrName>
                                        </p:attrNameLst>
                                      </p:cBhvr>
                                      <p:to>
                                        <p:strVal val="visible"/>
                                      </p:to>
                                    </p:set>
                                    <p:anim by="(-#ppt_w*2)" calcmode="lin" valueType="num">
                                      <p:cBhvr rctx="PPT">
                                        <p:cTn id="46" dur="500" autoRev="1" fill="hold">
                                          <p:stCondLst>
                                            <p:cond delay="0"/>
                                          </p:stCondLst>
                                        </p:cTn>
                                        <p:tgtEl>
                                          <p:spTgt spid="15"/>
                                        </p:tgtEl>
                                        <p:attrNameLst>
                                          <p:attrName>ppt_w</p:attrName>
                                        </p:attrNameLst>
                                      </p:cBhvr>
                                    </p:anim>
                                    <p:anim by="(#ppt_w*0.50)" calcmode="lin" valueType="num">
                                      <p:cBhvr>
                                        <p:cTn id="47" dur="500" decel="50000" autoRev="1" fill="hold">
                                          <p:stCondLst>
                                            <p:cond delay="0"/>
                                          </p:stCondLst>
                                        </p:cTn>
                                        <p:tgtEl>
                                          <p:spTgt spid="15"/>
                                        </p:tgtEl>
                                        <p:attrNameLst>
                                          <p:attrName>ppt_x</p:attrName>
                                        </p:attrNameLst>
                                      </p:cBhvr>
                                    </p:anim>
                                    <p:anim from="(-#ppt_h/2)" to="(#ppt_y)" calcmode="lin" valueType="num">
                                      <p:cBhvr>
                                        <p:cTn id="48" dur="1000" fill="hold">
                                          <p:stCondLst>
                                            <p:cond delay="0"/>
                                          </p:stCondLst>
                                        </p:cTn>
                                        <p:tgtEl>
                                          <p:spTgt spid="15"/>
                                        </p:tgtEl>
                                        <p:attrNameLst>
                                          <p:attrName>ppt_y</p:attrName>
                                        </p:attrNameLst>
                                      </p:cBhvr>
                                    </p:anim>
                                    <p:animRot by="21600000">
                                      <p:cBhvr>
                                        <p:cTn id="49"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D22F8D1-C9B8-4F14-841B-EC43CEF7C812}"/>
              </a:ext>
            </a:extLst>
          </p:cNvPr>
          <p:cNvSpPr txBox="1"/>
          <p:nvPr/>
        </p:nvSpPr>
        <p:spPr>
          <a:xfrm>
            <a:off x="1905000" y="152400"/>
            <a:ext cx="3278270"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Main Word:</a:t>
            </a:r>
            <a:r>
              <a:rPr lang="en-US" sz="2800" b="1" dirty="0">
                <a:solidFill>
                  <a:srgbClr val="C00000"/>
                </a:solidFill>
                <a:latin typeface="Elephant" panose="02020904090505020303" pitchFamily="18" charset="0"/>
              </a:rPr>
              <a:t> Pose</a:t>
            </a:r>
            <a:endParaRPr lang="en-US" sz="2800" dirty="0">
              <a:solidFill>
                <a:schemeClr val="accent2">
                  <a:lumMod val="50000"/>
                </a:schemeClr>
              </a:solidFill>
              <a:latin typeface="Elephant" panose="02020904090505020303" pitchFamily="18" charset="0"/>
            </a:endParaRPr>
          </a:p>
        </p:txBody>
      </p:sp>
      <p:sp>
        <p:nvSpPr>
          <p:cNvPr id="3" name="TextBox 2">
            <a:extLst>
              <a:ext uri="{FF2B5EF4-FFF2-40B4-BE49-F238E27FC236}">
                <a16:creationId xmlns:a16="http://schemas.microsoft.com/office/drawing/2014/main" xmlns="" id="{F0418C1C-47CA-4E9F-A892-6421E49A057D}"/>
              </a:ext>
            </a:extLst>
          </p:cNvPr>
          <p:cNvSpPr txBox="1"/>
          <p:nvPr/>
        </p:nvSpPr>
        <p:spPr>
          <a:xfrm>
            <a:off x="634815" y="838200"/>
            <a:ext cx="4971426"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Meaning: </a:t>
            </a:r>
            <a:r>
              <a:rPr lang="en-US" sz="2800" b="1" dirty="0">
                <a:solidFill>
                  <a:srgbClr val="2806BA"/>
                </a:solidFill>
                <a:latin typeface="Elephant" panose="02020904090505020303" pitchFamily="18" charset="0"/>
              </a:rPr>
              <a:t>gesture/ attitude</a:t>
            </a:r>
            <a:r>
              <a:rPr lang="en-US" sz="2800" dirty="0">
                <a:solidFill>
                  <a:schemeClr val="accent2">
                    <a:lumMod val="50000"/>
                  </a:schemeClr>
                </a:solidFill>
                <a:latin typeface="Elephant" panose="02020904090505020303" pitchFamily="18" charset="0"/>
              </a:rPr>
              <a:t> </a:t>
            </a:r>
          </a:p>
        </p:txBody>
      </p:sp>
      <p:sp>
        <p:nvSpPr>
          <p:cNvPr id="4" name="TextBox 3">
            <a:extLst>
              <a:ext uri="{FF2B5EF4-FFF2-40B4-BE49-F238E27FC236}">
                <a16:creationId xmlns:a16="http://schemas.microsoft.com/office/drawing/2014/main" xmlns="" id="{1B1A17DF-07F6-405B-9AFA-AEADEBA9650F}"/>
              </a:ext>
            </a:extLst>
          </p:cNvPr>
          <p:cNvSpPr txBox="1"/>
          <p:nvPr/>
        </p:nvSpPr>
        <p:spPr>
          <a:xfrm>
            <a:off x="152400" y="6106180"/>
            <a:ext cx="8172430"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000" b="1" i="1" dirty="0">
                <a:solidFill>
                  <a:schemeClr val="accent2">
                    <a:lumMod val="50000"/>
                  </a:schemeClr>
                </a:solidFill>
                <a:latin typeface="Times New Roman" panose="02020603050405020304" pitchFamily="18" charset="0"/>
                <a:cs typeface="Times New Roman" panose="02020603050405020304" pitchFamily="18" charset="0"/>
              </a:rPr>
              <a:t>Example:    </a:t>
            </a:r>
            <a:r>
              <a:rPr lang="en-US" sz="2000" b="1" dirty="0">
                <a:solidFill>
                  <a:schemeClr val="accent2">
                    <a:lumMod val="50000"/>
                  </a:schemeClr>
                </a:solidFill>
                <a:latin typeface="Times New Roman" panose="02020603050405020304" pitchFamily="18" charset="0"/>
                <a:cs typeface="Times New Roman" panose="02020603050405020304" pitchFamily="18" charset="0"/>
              </a:rPr>
              <a:t>If we want to practice, yoga we must know the rule of   pose   </a:t>
            </a:r>
          </a:p>
        </p:txBody>
      </p:sp>
      <p:pic>
        <p:nvPicPr>
          <p:cNvPr id="5" name="Picture 4">
            <a:extLst>
              <a:ext uri="{FF2B5EF4-FFF2-40B4-BE49-F238E27FC236}">
                <a16:creationId xmlns:a16="http://schemas.microsoft.com/office/drawing/2014/main" xmlns="" id="{1D25050B-8E43-456B-A6DC-DC636D9E590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8716" y="1981200"/>
            <a:ext cx="4300884" cy="3439180"/>
          </a:xfrm>
          <a:prstGeom prst="rect">
            <a:avLst/>
          </a:prstGeom>
        </p:spPr>
      </p:pic>
      <p:pic>
        <p:nvPicPr>
          <p:cNvPr id="6" name="Picture 5">
            <a:extLst>
              <a:ext uri="{FF2B5EF4-FFF2-40B4-BE49-F238E27FC236}">
                <a16:creationId xmlns:a16="http://schemas.microsoft.com/office/drawing/2014/main" xmlns="" id="{C79E5A55-7A8D-42C9-8AEA-23D45536614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800600" y="1981200"/>
            <a:ext cx="3805217" cy="3439180"/>
          </a:xfrm>
          <a:prstGeom prst="rect">
            <a:avLst/>
          </a:prstGeom>
        </p:spPr>
      </p:pic>
      <p:sp>
        <p:nvSpPr>
          <p:cNvPr id="7" name="Date Placeholder 6">
            <a:extLst>
              <a:ext uri="{FF2B5EF4-FFF2-40B4-BE49-F238E27FC236}">
                <a16:creationId xmlns:a16="http://schemas.microsoft.com/office/drawing/2014/main" xmlns="" id="{407B3DCB-C068-4524-9B71-61E015C63D0D}"/>
              </a:ext>
            </a:extLst>
          </p:cNvPr>
          <p:cNvSpPr>
            <a:spLocks noGrp="1"/>
          </p:cNvSpPr>
          <p:nvPr>
            <p:ph type="dt" sz="half" idx="10"/>
          </p:nvPr>
        </p:nvSpPr>
        <p:spPr/>
        <p:txBody>
          <a:bodyPr/>
          <a:lstStyle/>
          <a:p>
            <a:fld id="{53335B9C-3F52-4124-8420-B9D449FBC3C1}" type="datetime2">
              <a:rPr lang="en-US" smtClean="0"/>
              <a:pPr/>
              <a:t>Saturday, June 20, 2020</a:t>
            </a:fld>
            <a:endParaRPr lang="en-US"/>
          </a:p>
        </p:txBody>
      </p:sp>
      <p:sp>
        <p:nvSpPr>
          <p:cNvPr id="8" name="Footer Placeholder 7">
            <a:extLst>
              <a:ext uri="{FF2B5EF4-FFF2-40B4-BE49-F238E27FC236}">
                <a16:creationId xmlns:a16="http://schemas.microsoft.com/office/drawing/2014/main" xmlns="" id="{FFE71A7B-E854-4D51-8973-CAF4002D3A95}"/>
              </a:ext>
            </a:extLst>
          </p:cNvPr>
          <p:cNvSpPr>
            <a:spLocks noGrp="1"/>
          </p:cNvSpPr>
          <p:nvPr>
            <p:ph type="ftr" sz="quarter" idx="11"/>
          </p:nvPr>
        </p:nvSpPr>
        <p:spPr/>
        <p:txBody>
          <a:bodyPr/>
          <a:lstStyle/>
          <a:p>
            <a:r>
              <a:rPr lang="en-US"/>
              <a:t>uttam01712310595@gmail.com</a:t>
            </a:r>
          </a:p>
        </p:txBody>
      </p:sp>
      <p:sp>
        <p:nvSpPr>
          <p:cNvPr id="9" name="Slide Number Placeholder 8">
            <a:extLst>
              <a:ext uri="{FF2B5EF4-FFF2-40B4-BE49-F238E27FC236}">
                <a16:creationId xmlns:a16="http://schemas.microsoft.com/office/drawing/2014/main" xmlns="" id="{3BCF04B8-38B7-468E-9A9B-A82936E33E13}"/>
              </a:ext>
            </a:extLst>
          </p:cNvPr>
          <p:cNvSpPr>
            <a:spLocks noGrp="1"/>
          </p:cNvSpPr>
          <p:nvPr>
            <p:ph type="sldNum" sz="quarter" idx="12"/>
          </p:nvPr>
        </p:nvSpPr>
        <p:spPr>
          <a:xfrm>
            <a:off x="6106514" y="6372519"/>
            <a:ext cx="2499301" cy="365125"/>
          </a:xfrm>
        </p:spPr>
        <p:txBody>
          <a:bodyPr/>
          <a:lstStyle/>
          <a:p>
            <a:fld id="{B6F15528-21DE-4FAA-801E-634DDDAF4B2B}" type="slidenum">
              <a:rPr lang="en-US" smtClean="0"/>
              <a:pPr/>
              <a:t>16</a:t>
            </a:fld>
            <a:endParaRPr lang="en-US"/>
          </a:p>
        </p:txBody>
      </p:sp>
      <p:sp>
        <p:nvSpPr>
          <p:cNvPr id="12" name="Flowchart: Terminator 11">
            <a:extLst>
              <a:ext uri="{FF2B5EF4-FFF2-40B4-BE49-F238E27FC236}">
                <a16:creationId xmlns:a16="http://schemas.microsoft.com/office/drawing/2014/main" xmlns="" id="{F8C86C1A-8E1C-4535-9FF3-562889B73365}"/>
              </a:ext>
            </a:extLst>
          </p:cNvPr>
          <p:cNvSpPr/>
          <p:nvPr/>
        </p:nvSpPr>
        <p:spPr>
          <a:xfrm>
            <a:off x="5714999" y="152400"/>
            <a:ext cx="2890817" cy="523220"/>
          </a:xfrm>
          <a:prstGeom prst="flowChartTerminator">
            <a:avLst/>
          </a:prstGeom>
          <a:solidFill>
            <a:srgbClr val="7030A0"/>
          </a:solidFill>
          <a:ln>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SutonnyMJ" pitchFamily="2" charset="0"/>
              </a:rPr>
              <a:t>‡</a:t>
            </a:r>
            <a:r>
              <a:rPr lang="en-US" sz="3200" b="1" dirty="0" err="1">
                <a:latin typeface="SutonnyMJ" pitchFamily="2" charset="0"/>
              </a:rPr>
              <a:t>c¨ŠR</a:t>
            </a:r>
            <a:endParaRPr lang="en-US" sz="3200" b="1" dirty="0">
              <a:latin typeface="SutonnyMJ" pitchFamily="2" charset="0"/>
            </a:endParaRPr>
          </a:p>
        </p:txBody>
      </p:sp>
      <p:sp>
        <p:nvSpPr>
          <p:cNvPr id="11" name="Line Callout 2 4">
            <a:extLst>
              <a:ext uri="{FF2B5EF4-FFF2-40B4-BE49-F238E27FC236}">
                <a16:creationId xmlns:a16="http://schemas.microsoft.com/office/drawing/2014/main" xmlns="" id="{92B98562-FF95-40FF-A6BB-0A2670A160FE}"/>
              </a:ext>
            </a:extLst>
          </p:cNvPr>
          <p:cNvSpPr/>
          <p:nvPr/>
        </p:nvSpPr>
        <p:spPr>
          <a:xfrm flipH="1">
            <a:off x="6029959" y="5625572"/>
            <a:ext cx="1209041" cy="394228"/>
          </a:xfrm>
          <a:prstGeom prst="borderCallout2">
            <a:avLst>
              <a:gd name="adj1" fmla="val 23273"/>
              <a:gd name="adj2" fmla="val -541"/>
              <a:gd name="adj3" fmla="val 30057"/>
              <a:gd name="adj4" fmla="val -35715"/>
              <a:gd name="adj5" fmla="val 144399"/>
              <a:gd name="adj6" fmla="val -33287"/>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Noun</a:t>
            </a:r>
          </a:p>
        </p:txBody>
      </p:sp>
    </p:spTree>
    <p:extLst>
      <p:ext uri="{BB962C8B-B14F-4D97-AF65-F5344CB8AC3E}">
        <p14:creationId xmlns:p14="http://schemas.microsoft.com/office/powerpoint/2010/main" xmlns="" val="244217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par>
                                <p:cTn id="30" presetID="53" presetClass="entr" presetSubtype="16"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2000"/>
                                        <p:tgtEl>
                                          <p:spTgt spid="4"/>
                                        </p:tgtEl>
                                      </p:cBhvr>
                                    </p:animEffect>
                                    <p:anim calcmode="lin" valueType="num">
                                      <p:cBhvr>
                                        <p:cTn id="40" dur="2000" fill="hold"/>
                                        <p:tgtEl>
                                          <p:spTgt spid="4"/>
                                        </p:tgtEl>
                                        <p:attrNameLst>
                                          <p:attrName>style.rotation</p:attrName>
                                        </p:attrNameLst>
                                      </p:cBhvr>
                                      <p:tavLst>
                                        <p:tav tm="0">
                                          <p:val>
                                            <p:fltVal val="720"/>
                                          </p:val>
                                        </p:tav>
                                        <p:tav tm="100000">
                                          <p:val>
                                            <p:fltVal val="0"/>
                                          </p:val>
                                        </p:tav>
                                      </p:tavLst>
                                    </p:anim>
                                    <p:anim calcmode="lin" valueType="num">
                                      <p:cBhvr>
                                        <p:cTn id="41" dur="2000" fill="hold"/>
                                        <p:tgtEl>
                                          <p:spTgt spid="4"/>
                                        </p:tgtEl>
                                        <p:attrNameLst>
                                          <p:attrName>ppt_h</p:attrName>
                                        </p:attrNameLst>
                                      </p:cBhvr>
                                      <p:tavLst>
                                        <p:tav tm="0">
                                          <p:val>
                                            <p:fltVal val="0"/>
                                          </p:val>
                                        </p:tav>
                                        <p:tav tm="100000">
                                          <p:val>
                                            <p:strVal val="#ppt_h"/>
                                          </p:val>
                                        </p:tav>
                                      </p:tavLst>
                                    </p:anim>
                                    <p:anim calcmode="lin" valueType="num">
                                      <p:cBhvr>
                                        <p:cTn id="42" dur="2000" fill="hold"/>
                                        <p:tgtEl>
                                          <p:spTgt spid="4"/>
                                        </p:tgtEl>
                                        <p:attrNameLst>
                                          <p:attrName>ppt_w</p:attrName>
                                        </p:attrNameLst>
                                      </p:cBhvr>
                                      <p:tavLst>
                                        <p:tav tm="0">
                                          <p:val>
                                            <p:fltVal val="0"/>
                                          </p:val>
                                        </p:tav>
                                        <p:tav tm="100000">
                                          <p:val>
                                            <p:strVal val="#ppt_w"/>
                                          </p:val>
                                        </p:tav>
                                      </p:tavLst>
                                    </p:anim>
                                  </p:childTnLst>
                                </p:cTn>
                              </p:par>
                              <p:par>
                                <p:cTn id="43" presetID="35"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000"/>
                                        <p:tgtEl>
                                          <p:spTgt spid="11"/>
                                        </p:tgtEl>
                                      </p:cBhvr>
                                    </p:animEffect>
                                    <p:anim calcmode="lin" valueType="num">
                                      <p:cBhvr>
                                        <p:cTn id="46" dur="2000" fill="hold"/>
                                        <p:tgtEl>
                                          <p:spTgt spid="11"/>
                                        </p:tgtEl>
                                        <p:attrNameLst>
                                          <p:attrName>style.rotation</p:attrName>
                                        </p:attrNameLst>
                                      </p:cBhvr>
                                      <p:tavLst>
                                        <p:tav tm="0">
                                          <p:val>
                                            <p:fltVal val="720"/>
                                          </p:val>
                                        </p:tav>
                                        <p:tav tm="100000">
                                          <p:val>
                                            <p:fltVal val="0"/>
                                          </p:val>
                                        </p:tav>
                                      </p:tavLst>
                                    </p:anim>
                                    <p:anim calcmode="lin" valueType="num">
                                      <p:cBhvr>
                                        <p:cTn id="47" dur="2000" fill="hold"/>
                                        <p:tgtEl>
                                          <p:spTgt spid="11"/>
                                        </p:tgtEl>
                                        <p:attrNameLst>
                                          <p:attrName>ppt_h</p:attrName>
                                        </p:attrNameLst>
                                      </p:cBhvr>
                                      <p:tavLst>
                                        <p:tav tm="0">
                                          <p:val>
                                            <p:fltVal val="0"/>
                                          </p:val>
                                        </p:tav>
                                        <p:tav tm="100000">
                                          <p:val>
                                            <p:strVal val="#ppt_h"/>
                                          </p:val>
                                        </p:tav>
                                      </p:tavLst>
                                    </p:anim>
                                    <p:anim calcmode="lin" valueType="num">
                                      <p:cBhvr>
                                        <p:cTn id="48" dur="2000" fill="hold"/>
                                        <p:tgtEl>
                                          <p:spTgt spid="11"/>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2"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72E0E5E-F050-4B40-B0F5-20256CD18375}"/>
              </a:ext>
            </a:extLst>
          </p:cNvPr>
          <p:cNvSpPr txBox="1"/>
          <p:nvPr/>
        </p:nvSpPr>
        <p:spPr>
          <a:xfrm>
            <a:off x="1139692" y="152400"/>
            <a:ext cx="3772764"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Main Word: </a:t>
            </a:r>
            <a:r>
              <a:rPr lang="en-US" sz="2800" b="1" dirty="0">
                <a:solidFill>
                  <a:srgbClr val="C00000"/>
                </a:solidFill>
                <a:latin typeface="Elephant" panose="02020904090505020303" pitchFamily="18" charset="0"/>
              </a:rPr>
              <a:t>Precise</a:t>
            </a:r>
            <a:endParaRPr lang="en-US" sz="2800" dirty="0">
              <a:solidFill>
                <a:schemeClr val="accent2">
                  <a:lumMod val="50000"/>
                </a:schemeClr>
              </a:solidFill>
              <a:latin typeface="Elephant" panose="02020904090505020303" pitchFamily="18" charset="0"/>
            </a:endParaRPr>
          </a:p>
        </p:txBody>
      </p:sp>
      <p:sp>
        <p:nvSpPr>
          <p:cNvPr id="3" name="TextBox 2">
            <a:extLst>
              <a:ext uri="{FF2B5EF4-FFF2-40B4-BE49-F238E27FC236}">
                <a16:creationId xmlns:a16="http://schemas.microsoft.com/office/drawing/2014/main" xmlns="" id="{8B542863-2163-4B92-81E7-7C050EE6F960}"/>
              </a:ext>
            </a:extLst>
          </p:cNvPr>
          <p:cNvSpPr txBox="1"/>
          <p:nvPr/>
        </p:nvSpPr>
        <p:spPr>
          <a:xfrm>
            <a:off x="634815" y="838200"/>
            <a:ext cx="3401893"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Meaning: </a:t>
            </a:r>
            <a:r>
              <a:rPr lang="en-US" sz="2800" b="1" dirty="0">
                <a:solidFill>
                  <a:srgbClr val="2806BA"/>
                </a:solidFill>
                <a:latin typeface="Elephant" panose="02020904090505020303" pitchFamily="18" charset="0"/>
              </a:rPr>
              <a:t>definite</a:t>
            </a:r>
            <a:r>
              <a:rPr lang="en-US" sz="2800" dirty="0">
                <a:solidFill>
                  <a:schemeClr val="accent2">
                    <a:lumMod val="50000"/>
                  </a:schemeClr>
                </a:solidFill>
                <a:latin typeface="Elephant" panose="02020904090505020303" pitchFamily="18" charset="0"/>
              </a:rPr>
              <a:t> </a:t>
            </a:r>
          </a:p>
        </p:txBody>
      </p:sp>
      <p:sp>
        <p:nvSpPr>
          <p:cNvPr id="4" name="TextBox 3">
            <a:extLst>
              <a:ext uri="{FF2B5EF4-FFF2-40B4-BE49-F238E27FC236}">
                <a16:creationId xmlns:a16="http://schemas.microsoft.com/office/drawing/2014/main" xmlns="" id="{DFA5EBDE-9B59-412F-903D-533C12A977F5}"/>
              </a:ext>
            </a:extLst>
          </p:cNvPr>
          <p:cNvSpPr txBox="1"/>
          <p:nvPr/>
        </p:nvSpPr>
        <p:spPr>
          <a:xfrm>
            <a:off x="173762" y="6106180"/>
            <a:ext cx="8894038"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b="1" i="1" dirty="0">
                <a:solidFill>
                  <a:schemeClr val="accent2">
                    <a:lumMod val="50000"/>
                  </a:schemeClr>
                </a:solidFill>
                <a:latin typeface="Bodoni MT Condensed" panose="02070606080606020203" pitchFamily="18" charset="0"/>
              </a:rPr>
              <a:t>Example:  When we practice physical exercise we should follow the precise rule of it</a:t>
            </a:r>
          </a:p>
        </p:txBody>
      </p:sp>
      <p:sp>
        <p:nvSpPr>
          <p:cNvPr id="5" name="Date Placeholder 4">
            <a:extLst>
              <a:ext uri="{FF2B5EF4-FFF2-40B4-BE49-F238E27FC236}">
                <a16:creationId xmlns:a16="http://schemas.microsoft.com/office/drawing/2014/main" xmlns="" id="{8852F99B-AE2A-4585-BE41-E8B8EEAD0850}"/>
              </a:ext>
            </a:extLst>
          </p:cNvPr>
          <p:cNvSpPr>
            <a:spLocks noGrp="1"/>
          </p:cNvSpPr>
          <p:nvPr>
            <p:ph type="dt" sz="half" idx="10"/>
          </p:nvPr>
        </p:nvSpPr>
        <p:spPr/>
        <p:txBody>
          <a:bodyPr/>
          <a:lstStyle/>
          <a:p>
            <a:fld id="{FA568CFC-6FDC-4176-B955-DCE1162E30AA}" type="datetime2">
              <a:rPr lang="en-US" smtClean="0"/>
              <a:pPr/>
              <a:t>Saturday, June 20, 2020</a:t>
            </a:fld>
            <a:endParaRPr lang="en-US"/>
          </a:p>
        </p:txBody>
      </p:sp>
      <p:sp>
        <p:nvSpPr>
          <p:cNvPr id="6" name="Footer Placeholder 5">
            <a:extLst>
              <a:ext uri="{FF2B5EF4-FFF2-40B4-BE49-F238E27FC236}">
                <a16:creationId xmlns:a16="http://schemas.microsoft.com/office/drawing/2014/main" xmlns="" id="{FE97FA2C-6BF2-4600-A4B4-652E461A4FB7}"/>
              </a:ext>
            </a:extLst>
          </p:cNvPr>
          <p:cNvSpPr>
            <a:spLocks noGrp="1"/>
          </p:cNvSpPr>
          <p:nvPr>
            <p:ph type="ftr" sz="quarter" idx="11"/>
          </p:nvPr>
        </p:nvSpPr>
        <p:spPr/>
        <p:txBody>
          <a:bodyPr/>
          <a:lstStyle/>
          <a:p>
            <a:r>
              <a:rPr lang="en-US"/>
              <a:t>uttam01712310595@gmail.com</a:t>
            </a:r>
          </a:p>
        </p:txBody>
      </p:sp>
      <p:sp>
        <p:nvSpPr>
          <p:cNvPr id="7" name="Slide Number Placeholder 6">
            <a:extLst>
              <a:ext uri="{FF2B5EF4-FFF2-40B4-BE49-F238E27FC236}">
                <a16:creationId xmlns:a16="http://schemas.microsoft.com/office/drawing/2014/main" xmlns="" id="{55E868F5-1607-414C-90F0-88742986C501}"/>
              </a:ext>
            </a:extLst>
          </p:cNvPr>
          <p:cNvSpPr>
            <a:spLocks noGrp="1"/>
          </p:cNvSpPr>
          <p:nvPr>
            <p:ph type="sldNum" sz="quarter" idx="12"/>
          </p:nvPr>
        </p:nvSpPr>
        <p:spPr/>
        <p:txBody>
          <a:bodyPr/>
          <a:lstStyle/>
          <a:p>
            <a:fld id="{B6F15528-21DE-4FAA-801E-634DDDAF4B2B}" type="slidenum">
              <a:rPr lang="en-US" smtClean="0"/>
              <a:pPr/>
              <a:t>17</a:t>
            </a:fld>
            <a:endParaRPr lang="en-US"/>
          </a:p>
        </p:txBody>
      </p:sp>
      <p:sp>
        <p:nvSpPr>
          <p:cNvPr id="8" name="Flowchart: Terminator 7">
            <a:extLst>
              <a:ext uri="{FF2B5EF4-FFF2-40B4-BE49-F238E27FC236}">
                <a16:creationId xmlns:a16="http://schemas.microsoft.com/office/drawing/2014/main" xmlns="" id="{806655B2-CDDB-4F95-8120-2A32E6072353}"/>
              </a:ext>
            </a:extLst>
          </p:cNvPr>
          <p:cNvSpPr/>
          <p:nvPr/>
        </p:nvSpPr>
        <p:spPr>
          <a:xfrm>
            <a:off x="5413507" y="181399"/>
            <a:ext cx="2590801" cy="523220"/>
          </a:xfrm>
          <a:prstGeom prst="flowChartTerminator">
            <a:avLst/>
          </a:prstGeom>
          <a:solidFill>
            <a:srgbClr val="7030A0"/>
          </a:solidFill>
          <a:ln>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SutonnyMJ" pitchFamily="2" charset="0"/>
              </a:rPr>
              <a:t>wcªmvBm</a:t>
            </a:r>
            <a:endParaRPr lang="en-US" sz="2800" b="1" dirty="0">
              <a:latin typeface="SutonnyMJ" pitchFamily="2" charset="0"/>
            </a:endParaRPr>
          </a:p>
        </p:txBody>
      </p:sp>
      <p:pic>
        <p:nvPicPr>
          <p:cNvPr id="10" name="Picture 9" descr="A close up of a clock&#10;&#10;Description automatically generated">
            <a:extLst>
              <a:ext uri="{FF2B5EF4-FFF2-40B4-BE49-F238E27FC236}">
                <a16:creationId xmlns:a16="http://schemas.microsoft.com/office/drawing/2014/main" xmlns="" id="{7F99AEEA-7EC5-4AC0-88AF-DE32A1A485E9}"/>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200" y="1964582"/>
            <a:ext cx="3050871" cy="29288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A close up of a logo&#10;&#10;Description automatically generated">
            <a:extLst>
              <a:ext uri="{FF2B5EF4-FFF2-40B4-BE49-F238E27FC236}">
                <a16:creationId xmlns:a16="http://schemas.microsoft.com/office/drawing/2014/main" xmlns="" id="{115791D7-AFED-425C-A69B-F936C6A6E0F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77737" y="1964582"/>
            <a:ext cx="5590063" cy="29288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Line Callout 2 4">
            <a:extLst>
              <a:ext uri="{FF2B5EF4-FFF2-40B4-BE49-F238E27FC236}">
                <a16:creationId xmlns:a16="http://schemas.microsoft.com/office/drawing/2014/main" xmlns="" id="{4E1DB684-A239-4B5E-BD3D-E8F37759F96A}"/>
              </a:ext>
            </a:extLst>
          </p:cNvPr>
          <p:cNvSpPr/>
          <p:nvPr/>
        </p:nvSpPr>
        <p:spPr>
          <a:xfrm flipH="1">
            <a:off x="5486400" y="5562600"/>
            <a:ext cx="1524000" cy="451671"/>
          </a:xfrm>
          <a:prstGeom prst="borderCallout2">
            <a:avLst>
              <a:gd name="adj1" fmla="val 23273"/>
              <a:gd name="adj2" fmla="val -541"/>
              <a:gd name="adj3" fmla="val 30057"/>
              <a:gd name="adj4" fmla="val -35715"/>
              <a:gd name="adj5" fmla="val 133693"/>
              <a:gd name="adj6" fmla="val -37118"/>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Adjective</a:t>
            </a:r>
          </a:p>
        </p:txBody>
      </p:sp>
    </p:spTree>
    <p:extLst>
      <p:ext uri="{BB962C8B-B14F-4D97-AF65-F5344CB8AC3E}">
        <p14:creationId xmlns:p14="http://schemas.microsoft.com/office/powerpoint/2010/main" xmlns="" val="174215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4"/>
                                        </p:tgtEl>
                                        <p:attrNameLst>
                                          <p:attrName>ppt_y</p:attrName>
                                        </p:attrNameLst>
                                      </p:cBhvr>
                                      <p:tavLst>
                                        <p:tav tm="0">
                                          <p:val>
                                            <p:strVal val="#ppt_y"/>
                                          </p:val>
                                        </p:tav>
                                        <p:tav tm="100000">
                                          <p:val>
                                            <p:strVal val="#ppt_y"/>
                                          </p:val>
                                        </p:tav>
                                      </p:tavLst>
                                    </p:anim>
                                    <p:anim calcmode="lin" valueType="num">
                                      <p:cBhvr>
                                        <p:cTn id="41"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4"/>
                                        </p:tgtEl>
                                      </p:cBhvr>
                                    </p:animEffect>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3"/>
                                        </p:tgtEl>
                                        <p:attrNameLst>
                                          <p:attrName>ppt_y</p:attrName>
                                        </p:attrNameLst>
                                      </p:cBhvr>
                                      <p:tavLst>
                                        <p:tav tm="0">
                                          <p:val>
                                            <p:strVal val="#ppt_y"/>
                                          </p:val>
                                        </p:tav>
                                        <p:tav tm="100000">
                                          <p:val>
                                            <p:strVal val="#ppt_y"/>
                                          </p:val>
                                        </p:tav>
                                      </p:tavLst>
                                    </p:anim>
                                    <p:anim calcmode="lin" valueType="num">
                                      <p:cBhvr>
                                        <p:cTn id="48"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B525736-937B-4E3E-9F44-2B5E329ED93C}"/>
              </a:ext>
            </a:extLst>
          </p:cNvPr>
          <p:cNvSpPr txBox="1"/>
          <p:nvPr/>
        </p:nvSpPr>
        <p:spPr>
          <a:xfrm>
            <a:off x="609600" y="152400"/>
            <a:ext cx="5010474"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Main Word: </a:t>
            </a:r>
            <a:r>
              <a:rPr lang="en-US" sz="2800" b="1" dirty="0">
                <a:solidFill>
                  <a:srgbClr val="C00000"/>
                </a:solidFill>
                <a:latin typeface="Elephant" panose="02020904090505020303" pitchFamily="18" charset="0"/>
              </a:rPr>
              <a:t>Concentration</a:t>
            </a:r>
            <a:endParaRPr lang="en-US" sz="2800" dirty="0">
              <a:solidFill>
                <a:schemeClr val="accent2">
                  <a:lumMod val="50000"/>
                </a:schemeClr>
              </a:solidFill>
              <a:latin typeface="Elephant" panose="02020904090505020303" pitchFamily="18" charset="0"/>
            </a:endParaRPr>
          </a:p>
        </p:txBody>
      </p:sp>
      <p:sp>
        <p:nvSpPr>
          <p:cNvPr id="3" name="TextBox 2">
            <a:extLst>
              <a:ext uri="{FF2B5EF4-FFF2-40B4-BE49-F238E27FC236}">
                <a16:creationId xmlns:a16="http://schemas.microsoft.com/office/drawing/2014/main" xmlns="" id="{E3BCCD6F-521B-41C5-AB74-DE769B50A0E0}"/>
              </a:ext>
            </a:extLst>
          </p:cNvPr>
          <p:cNvSpPr txBox="1"/>
          <p:nvPr/>
        </p:nvSpPr>
        <p:spPr>
          <a:xfrm>
            <a:off x="634815" y="838200"/>
            <a:ext cx="4613571"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Meaning: </a:t>
            </a:r>
            <a:r>
              <a:rPr lang="en-US" sz="2800" b="1" dirty="0">
                <a:solidFill>
                  <a:srgbClr val="2806BA"/>
                </a:solidFill>
                <a:latin typeface="Elephant" panose="02020904090505020303" pitchFamily="18" charset="0"/>
              </a:rPr>
              <a:t>center of mind</a:t>
            </a:r>
            <a:r>
              <a:rPr lang="en-US" sz="2800" dirty="0">
                <a:solidFill>
                  <a:schemeClr val="accent2">
                    <a:lumMod val="50000"/>
                  </a:schemeClr>
                </a:solidFill>
                <a:latin typeface="Elephant" panose="02020904090505020303" pitchFamily="18" charset="0"/>
              </a:rPr>
              <a:t> </a:t>
            </a:r>
          </a:p>
        </p:txBody>
      </p:sp>
      <p:sp>
        <p:nvSpPr>
          <p:cNvPr id="4" name="TextBox 3">
            <a:extLst>
              <a:ext uri="{FF2B5EF4-FFF2-40B4-BE49-F238E27FC236}">
                <a16:creationId xmlns:a16="http://schemas.microsoft.com/office/drawing/2014/main" xmlns="" id="{5A2B68B4-C2B2-4576-BD81-61847C0F0295}"/>
              </a:ext>
            </a:extLst>
          </p:cNvPr>
          <p:cNvSpPr txBox="1"/>
          <p:nvPr/>
        </p:nvSpPr>
        <p:spPr>
          <a:xfrm>
            <a:off x="304800" y="6106180"/>
            <a:ext cx="8767336"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000" i="1" dirty="0">
                <a:solidFill>
                  <a:schemeClr val="accent2">
                    <a:lumMod val="50000"/>
                  </a:schemeClr>
                </a:solidFill>
                <a:latin typeface="Elephant" panose="02020904090505020303" pitchFamily="18" charset="0"/>
              </a:rPr>
              <a:t>Example: </a:t>
            </a:r>
            <a:r>
              <a:rPr lang="en-US" sz="2000" dirty="0">
                <a:solidFill>
                  <a:srgbClr val="2806BA"/>
                </a:solidFill>
                <a:latin typeface="Elephant" panose="02020904090505020303" pitchFamily="18" charset="0"/>
              </a:rPr>
              <a:t>Pay </a:t>
            </a:r>
            <a:r>
              <a:rPr lang="en-US" sz="2000" dirty="0">
                <a:solidFill>
                  <a:srgbClr val="FF0000"/>
                </a:solidFill>
                <a:latin typeface="Elephant" panose="02020904090505020303" pitchFamily="18" charset="0"/>
              </a:rPr>
              <a:t>concentration</a:t>
            </a:r>
            <a:r>
              <a:rPr lang="en-US" sz="2000" dirty="0">
                <a:solidFill>
                  <a:srgbClr val="2806BA"/>
                </a:solidFill>
                <a:latin typeface="Elephant" panose="02020904090505020303" pitchFamily="18" charset="0"/>
              </a:rPr>
              <a:t> if you want to gain success in any work. </a:t>
            </a:r>
          </a:p>
        </p:txBody>
      </p:sp>
      <p:sp>
        <p:nvSpPr>
          <p:cNvPr id="5" name="Date Placeholder 4">
            <a:extLst>
              <a:ext uri="{FF2B5EF4-FFF2-40B4-BE49-F238E27FC236}">
                <a16:creationId xmlns:a16="http://schemas.microsoft.com/office/drawing/2014/main" xmlns="" id="{0304D6BF-0799-4C41-8C9C-59FEB80610B6}"/>
              </a:ext>
            </a:extLst>
          </p:cNvPr>
          <p:cNvSpPr>
            <a:spLocks noGrp="1"/>
          </p:cNvSpPr>
          <p:nvPr>
            <p:ph type="dt" sz="half" idx="10"/>
          </p:nvPr>
        </p:nvSpPr>
        <p:spPr/>
        <p:txBody>
          <a:bodyPr/>
          <a:lstStyle/>
          <a:p>
            <a:fld id="{261A8301-ECA4-4CA0-81CF-12272D0DE019}" type="datetime2">
              <a:rPr lang="en-US" smtClean="0"/>
              <a:pPr/>
              <a:t>Saturday, June 20, 2020</a:t>
            </a:fld>
            <a:endParaRPr lang="en-US"/>
          </a:p>
        </p:txBody>
      </p:sp>
      <p:sp>
        <p:nvSpPr>
          <p:cNvPr id="6" name="Footer Placeholder 5">
            <a:extLst>
              <a:ext uri="{FF2B5EF4-FFF2-40B4-BE49-F238E27FC236}">
                <a16:creationId xmlns:a16="http://schemas.microsoft.com/office/drawing/2014/main" xmlns="" id="{23C712D9-849B-4530-9E0F-DB037F2C905C}"/>
              </a:ext>
            </a:extLst>
          </p:cNvPr>
          <p:cNvSpPr>
            <a:spLocks noGrp="1"/>
          </p:cNvSpPr>
          <p:nvPr>
            <p:ph type="ftr" sz="quarter" idx="11"/>
          </p:nvPr>
        </p:nvSpPr>
        <p:spPr/>
        <p:txBody>
          <a:bodyPr/>
          <a:lstStyle/>
          <a:p>
            <a:r>
              <a:rPr lang="en-US"/>
              <a:t>uttam01712310595@gmail.com</a:t>
            </a:r>
          </a:p>
        </p:txBody>
      </p:sp>
      <p:sp>
        <p:nvSpPr>
          <p:cNvPr id="7" name="Slide Number Placeholder 6">
            <a:extLst>
              <a:ext uri="{FF2B5EF4-FFF2-40B4-BE49-F238E27FC236}">
                <a16:creationId xmlns:a16="http://schemas.microsoft.com/office/drawing/2014/main" xmlns="" id="{F5D54426-6AE8-4577-9AFB-30747541D4BA}"/>
              </a:ext>
            </a:extLst>
          </p:cNvPr>
          <p:cNvSpPr>
            <a:spLocks noGrp="1"/>
          </p:cNvSpPr>
          <p:nvPr>
            <p:ph type="sldNum" sz="quarter" idx="12"/>
          </p:nvPr>
        </p:nvSpPr>
        <p:spPr/>
        <p:txBody>
          <a:bodyPr/>
          <a:lstStyle/>
          <a:p>
            <a:fld id="{B6F15528-21DE-4FAA-801E-634DDDAF4B2B}" type="slidenum">
              <a:rPr lang="en-US" smtClean="0"/>
              <a:pPr/>
              <a:t>18</a:t>
            </a:fld>
            <a:endParaRPr lang="en-US"/>
          </a:p>
        </p:txBody>
      </p:sp>
      <p:sp>
        <p:nvSpPr>
          <p:cNvPr id="8" name="Flowchart: Terminator 7">
            <a:extLst>
              <a:ext uri="{FF2B5EF4-FFF2-40B4-BE49-F238E27FC236}">
                <a16:creationId xmlns:a16="http://schemas.microsoft.com/office/drawing/2014/main" xmlns="" id="{6464A7A0-BAF4-4D69-8C46-1E4A475B95E7}"/>
              </a:ext>
            </a:extLst>
          </p:cNvPr>
          <p:cNvSpPr/>
          <p:nvPr/>
        </p:nvSpPr>
        <p:spPr>
          <a:xfrm>
            <a:off x="5867399" y="152400"/>
            <a:ext cx="2590801" cy="523220"/>
          </a:xfrm>
          <a:prstGeom prst="flowChartTerminator">
            <a:avLst/>
          </a:prstGeom>
          <a:solidFill>
            <a:srgbClr val="7030A0"/>
          </a:solidFill>
          <a:ln>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SutonnyMJ" pitchFamily="2" charset="0"/>
              </a:rPr>
              <a:t>Kb‡mb</a:t>
            </a:r>
            <a:r>
              <a:rPr lang="en-US" sz="2800" b="1" dirty="0">
                <a:latin typeface="SutonnyMJ" pitchFamily="2" charset="0"/>
              </a:rPr>
              <a:t>&amp;‡</a:t>
            </a:r>
            <a:r>
              <a:rPr lang="en-US" sz="2800" b="1" dirty="0" err="1">
                <a:latin typeface="SutonnyMJ" pitchFamily="2" charset="0"/>
              </a:rPr>
              <a:t>Uªkb</a:t>
            </a:r>
            <a:endParaRPr lang="en-US" sz="2800" b="1" dirty="0">
              <a:latin typeface="SutonnyMJ" pitchFamily="2" charset="0"/>
            </a:endParaRPr>
          </a:p>
        </p:txBody>
      </p:sp>
      <p:sp>
        <p:nvSpPr>
          <p:cNvPr id="10" name="Line Callout 2 7">
            <a:extLst>
              <a:ext uri="{FF2B5EF4-FFF2-40B4-BE49-F238E27FC236}">
                <a16:creationId xmlns:a16="http://schemas.microsoft.com/office/drawing/2014/main" xmlns="" id="{3EE15F87-1C6D-4FE5-9764-59580A5A538F}"/>
              </a:ext>
            </a:extLst>
          </p:cNvPr>
          <p:cNvSpPr/>
          <p:nvPr/>
        </p:nvSpPr>
        <p:spPr>
          <a:xfrm>
            <a:off x="3505200" y="5715000"/>
            <a:ext cx="1161269" cy="394228"/>
          </a:xfrm>
          <a:prstGeom prst="borderCallout2">
            <a:avLst>
              <a:gd name="adj1" fmla="val 23273"/>
              <a:gd name="adj2" fmla="val -541"/>
              <a:gd name="adj3" fmla="val 30057"/>
              <a:gd name="adj4" fmla="val -35715"/>
              <a:gd name="adj5" fmla="val 125447"/>
              <a:gd name="adj6" fmla="val -14297"/>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Noun</a:t>
            </a:r>
          </a:p>
        </p:txBody>
      </p:sp>
      <p:pic>
        <p:nvPicPr>
          <p:cNvPr id="12" name="Picture 11" descr="A picture containing light&#10;&#10;Description automatically generated">
            <a:extLst>
              <a:ext uri="{FF2B5EF4-FFF2-40B4-BE49-F238E27FC236}">
                <a16:creationId xmlns:a16="http://schemas.microsoft.com/office/drawing/2014/main" xmlns="" id="{964A9D08-8772-45B3-9034-31A6704D363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9664" y="1905001"/>
            <a:ext cx="5737735" cy="3227476"/>
          </a:xfrm>
          <a:prstGeom prst="rect">
            <a:avLst/>
          </a:prstGeom>
        </p:spPr>
      </p:pic>
      <p:pic>
        <p:nvPicPr>
          <p:cNvPr id="14" name="Picture 13" descr="A picture containing light&#10;&#10;Description automatically generated">
            <a:extLst>
              <a:ext uri="{FF2B5EF4-FFF2-40B4-BE49-F238E27FC236}">
                <a16:creationId xmlns:a16="http://schemas.microsoft.com/office/drawing/2014/main" xmlns="" id="{6B612F28-2D3E-45B3-BF9D-C4BEDE30E54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56583" y="1912803"/>
            <a:ext cx="3057753" cy="3219674"/>
          </a:xfrm>
          <a:prstGeom prst="rect">
            <a:avLst/>
          </a:prstGeom>
        </p:spPr>
      </p:pic>
    </p:spTree>
    <p:extLst>
      <p:ext uri="{BB962C8B-B14F-4D97-AF65-F5344CB8AC3E}">
        <p14:creationId xmlns:p14="http://schemas.microsoft.com/office/powerpoint/2010/main" xmlns="" val="129963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4"/>
                                        </p:tgtEl>
                                        <p:attrNameLst>
                                          <p:attrName>style.visibility</p:attrName>
                                        </p:attrNameLst>
                                      </p:cBhvr>
                                      <p:to>
                                        <p:strVal val="visible"/>
                                      </p:to>
                                    </p:set>
                                    <p:anim by="(-#ppt_w*2)" calcmode="lin" valueType="num">
                                      <p:cBhvr rctx="PPT">
                                        <p:cTn id="28" dur="500" autoRev="1" fill="hold">
                                          <p:stCondLst>
                                            <p:cond delay="0"/>
                                          </p:stCondLst>
                                        </p:cTn>
                                        <p:tgtEl>
                                          <p:spTgt spid="4"/>
                                        </p:tgtEl>
                                        <p:attrNameLst>
                                          <p:attrName>ppt_w</p:attrName>
                                        </p:attrNameLst>
                                      </p:cBhvr>
                                    </p:anim>
                                    <p:anim by="(#ppt_w*0.50)" calcmode="lin" valueType="num">
                                      <p:cBhvr>
                                        <p:cTn id="29" dur="500" decel="50000" autoRev="1" fill="hold">
                                          <p:stCondLst>
                                            <p:cond delay="0"/>
                                          </p:stCondLst>
                                        </p:cTn>
                                        <p:tgtEl>
                                          <p:spTgt spid="4"/>
                                        </p:tgtEl>
                                        <p:attrNameLst>
                                          <p:attrName>ppt_x</p:attrName>
                                        </p:attrNameLst>
                                      </p:cBhvr>
                                    </p:anim>
                                    <p:anim from="(-#ppt_h/2)" to="(#ppt_y)" calcmode="lin" valueType="num">
                                      <p:cBhvr>
                                        <p:cTn id="30" dur="1000" fill="hold">
                                          <p:stCondLst>
                                            <p:cond delay="0"/>
                                          </p:stCondLst>
                                        </p:cTn>
                                        <p:tgtEl>
                                          <p:spTgt spid="4"/>
                                        </p:tgtEl>
                                        <p:attrNameLst>
                                          <p:attrName>ppt_y</p:attrName>
                                        </p:attrNameLst>
                                      </p:cBhvr>
                                    </p:anim>
                                    <p:animRot by="21600000">
                                      <p:cBhvr>
                                        <p:cTn id="31" dur="1000" fill="hold">
                                          <p:stCondLst>
                                            <p:cond delay="0"/>
                                          </p:stCondLst>
                                        </p:cTn>
                                        <p:tgtEl>
                                          <p:spTgt spid="4"/>
                                        </p:tgtEl>
                                        <p:attrNameLst>
                                          <p:attrName>r</p:attrName>
                                        </p:attrNameLst>
                                      </p:cBhvr>
                                    </p:animRot>
                                  </p:childTnLst>
                                </p:cTn>
                              </p:par>
                              <p:par>
                                <p:cTn id="32" presetID="56" presetClass="entr" presetSubtype="0" fill="hold" grpId="0" nodeType="withEffect">
                                  <p:stCondLst>
                                    <p:cond delay="0"/>
                                  </p:stCondLst>
                                  <p:iterate type="lt">
                                    <p:tmPct val="10000"/>
                                  </p:iterate>
                                  <p:childTnLst>
                                    <p:set>
                                      <p:cBhvr>
                                        <p:cTn id="33" dur="1" fill="hold">
                                          <p:stCondLst>
                                            <p:cond delay="0"/>
                                          </p:stCondLst>
                                        </p:cTn>
                                        <p:tgtEl>
                                          <p:spTgt spid="10"/>
                                        </p:tgtEl>
                                        <p:attrNameLst>
                                          <p:attrName>style.visibility</p:attrName>
                                        </p:attrNameLst>
                                      </p:cBhvr>
                                      <p:to>
                                        <p:strVal val="visible"/>
                                      </p:to>
                                    </p:set>
                                    <p:anim by="(-#ppt_w*2)" calcmode="lin" valueType="num">
                                      <p:cBhvr rctx="PPT">
                                        <p:cTn id="34" dur="500" autoRev="1" fill="hold">
                                          <p:stCondLst>
                                            <p:cond delay="0"/>
                                          </p:stCondLst>
                                        </p:cTn>
                                        <p:tgtEl>
                                          <p:spTgt spid="10"/>
                                        </p:tgtEl>
                                        <p:attrNameLst>
                                          <p:attrName>ppt_w</p:attrName>
                                        </p:attrNameLst>
                                      </p:cBhvr>
                                    </p:anim>
                                    <p:anim by="(#ppt_w*0.50)" calcmode="lin" valueType="num">
                                      <p:cBhvr>
                                        <p:cTn id="35" dur="500" decel="50000" autoRev="1" fill="hold">
                                          <p:stCondLst>
                                            <p:cond delay="0"/>
                                          </p:stCondLst>
                                        </p:cTn>
                                        <p:tgtEl>
                                          <p:spTgt spid="10"/>
                                        </p:tgtEl>
                                        <p:attrNameLst>
                                          <p:attrName>ppt_x</p:attrName>
                                        </p:attrNameLst>
                                      </p:cBhvr>
                                    </p:anim>
                                    <p:anim from="(-#ppt_h/2)" to="(#ppt_y)" calcmode="lin" valueType="num">
                                      <p:cBhvr>
                                        <p:cTn id="36" dur="1000" fill="hold">
                                          <p:stCondLst>
                                            <p:cond delay="0"/>
                                          </p:stCondLst>
                                        </p:cTn>
                                        <p:tgtEl>
                                          <p:spTgt spid="10"/>
                                        </p:tgtEl>
                                        <p:attrNameLst>
                                          <p:attrName>ppt_y</p:attrName>
                                        </p:attrNameLst>
                                      </p:cBhvr>
                                    </p:anim>
                                    <p:animRot by="21600000">
                                      <p:cBhvr>
                                        <p:cTn id="37"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B7E8DC0-E108-4516-86E9-295BDF7C4251}"/>
              </a:ext>
            </a:extLst>
          </p:cNvPr>
          <p:cNvSpPr txBox="1"/>
          <p:nvPr/>
        </p:nvSpPr>
        <p:spPr>
          <a:xfrm>
            <a:off x="838200" y="152400"/>
            <a:ext cx="4236994"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Main Word: </a:t>
            </a:r>
            <a:r>
              <a:rPr lang="en-US" sz="2800" b="1" dirty="0">
                <a:solidFill>
                  <a:srgbClr val="C00000"/>
                </a:solidFill>
                <a:latin typeface="Elephant" panose="02020904090505020303" pitchFamily="18" charset="0"/>
              </a:rPr>
              <a:t>Flexibility</a:t>
            </a:r>
            <a:endParaRPr lang="en-US" sz="2800" dirty="0">
              <a:solidFill>
                <a:schemeClr val="accent2">
                  <a:lumMod val="50000"/>
                </a:schemeClr>
              </a:solidFill>
              <a:latin typeface="Elephant" panose="02020904090505020303" pitchFamily="18" charset="0"/>
            </a:endParaRPr>
          </a:p>
        </p:txBody>
      </p:sp>
      <p:sp>
        <p:nvSpPr>
          <p:cNvPr id="3" name="TextBox 2">
            <a:extLst>
              <a:ext uri="{FF2B5EF4-FFF2-40B4-BE49-F238E27FC236}">
                <a16:creationId xmlns:a16="http://schemas.microsoft.com/office/drawing/2014/main" xmlns="" id="{04A97470-D80A-4BB5-A03A-8BBC03A7B179}"/>
              </a:ext>
            </a:extLst>
          </p:cNvPr>
          <p:cNvSpPr txBox="1"/>
          <p:nvPr/>
        </p:nvSpPr>
        <p:spPr>
          <a:xfrm>
            <a:off x="634815" y="838200"/>
            <a:ext cx="5060616"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Meaning: </a:t>
            </a:r>
            <a:r>
              <a:rPr lang="en-US" sz="2800" b="1" dirty="0">
                <a:solidFill>
                  <a:srgbClr val="2806BA"/>
                </a:solidFill>
                <a:latin typeface="Elephant" panose="02020904090505020303" pitchFamily="18" charset="0"/>
              </a:rPr>
              <a:t>pliancy / softness</a:t>
            </a:r>
            <a:r>
              <a:rPr lang="en-US" sz="2800" dirty="0">
                <a:solidFill>
                  <a:schemeClr val="accent2">
                    <a:lumMod val="50000"/>
                  </a:schemeClr>
                </a:solidFill>
                <a:latin typeface="Elephant" panose="02020904090505020303" pitchFamily="18" charset="0"/>
              </a:rPr>
              <a:t> </a:t>
            </a:r>
          </a:p>
        </p:txBody>
      </p:sp>
      <p:sp>
        <p:nvSpPr>
          <p:cNvPr id="5" name="Date Placeholder 4">
            <a:extLst>
              <a:ext uri="{FF2B5EF4-FFF2-40B4-BE49-F238E27FC236}">
                <a16:creationId xmlns:a16="http://schemas.microsoft.com/office/drawing/2014/main" xmlns="" id="{E4580719-CA05-4126-A3DA-32148FDF0A51}"/>
              </a:ext>
            </a:extLst>
          </p:cNvPr>
          <p:cNvSpPr>
            <a:spLocks noGrp="1"/>
          </p:cNvSpPr>
          <p:nvPr>
            <p:ph type="dt" sz="half" idx="10"/>
          </p:nvPr>
        </p:nvSpPr>
        <p:spPr/>
        <p:txBody>
          <a:bodyPr/>
          <a:lstStyle/>
          <a:p>
            <a:fld id="{2EDC87D2-C9FC-4C8F-A9C7-0698941BE8EF}" type="datetime2">
              <a:rPr lang="en-US" smtClean="0"/>
              <a:pPr/>
              <a:t>Saturday, June 20, 2020</a:t>
            </a:fld>
            <a:endParaRPr lang="en-US"/>
          </a:p>
        </p:txBody>
      </p:sp>
      <p:sp>
        <p:nvSpPr>
          <p:cNvPr id="6" name="Footer Placeholder 5">
            <a:extLst>
              <a:ext uri="{FF2B5EF4-FFF2-40B4-BE49-F238E27FC236}">
                <a16:creationId xmlns:a16="http://schemas.microsoft.com/office/drawing/2014/main" xmlns="" id="{A5C38FEC-EB84-4D2E-BCAD-2DA59EDC5B3A}"/>
              </a:ext>
            </a:extLst>
          </p:cNvPr>
          <p:cNvSpPr>
            <a:spLocks noGrp="1"/>
          </p:cNvSpPr>
          <p:nvPr>
            <p:ph type="ftr" sz="quarter" idx="11"/>
          </p:nvPr>
        </p:nvSpPr>
        <p:spPr/>
        <p:txBody>
          <a:bodyPr/>
          <a:lstStyle/>
          <a:p>
            <a:r>
              <a:rPr lang="en-US"/>
              <a:t>uttam01712310595@gmail.com</a:t>
            </a:r>
          </a:p>
        </p:txBody>
      </p:sp>
      <p:sp>
        <p:nvSpPr>
          <p:cNvPr id="7" name="Slide Number Placeholder 6">
            <a:extLst>
              <a:ext uri="{FF2B5EF4-FFF2-40B4-BE49-F238E27FC236}">
                <a16:creationId xmlns:a16="http://schemas.microsoft.com/office/drawing/2014/main" xmlns="" id="{73476544-77DC-44CB-BBDB-AC73D769AB4C}"/>
              </a:ext>
            </a:extLst>
          </p:cNvPr>
          <p:cNvSpPr>
            <a:spLocks noGrp="1"/>
          </p:cNvSpPr>
          <p:nvPr>
            <p:ph type="sldNum" sz="quarter" idx="12"/>
          </p:nvPr>
        </p:nvSpPr>
        <p:spPr/>
        <p:txBody>
          <a:bodyPr/>
          <a:lstStyle/>
          <a:p>
            <a:fld id="{B6F15528-21DE-4FAA-801E-634DDDAF4B2B}" type="slidenum">
              <a:rPr lang="en-US" smtClean="0"/>
              <a:pPr/>
              <a:t>19</a:t>
            </a:fld>
            <a:endParaRPr lang="en-US"/>
          </a:p>
        </p:txBody>
      </p:sp>
      <p:sp>
        <p:nvSpPr>
          <p:cNvPr id="8" name="Flowchart: Terminator 7">
            <a:extLst>
              <a:ext uri="{FF2B5EF4-FFF2-40B4-BE49-F238E27FC236}">
                <a16:creationId xmlns:a16="http://schemas.microsoft.com/office/drawing/2014/main" xmlns="" id="{68D0DE6F-3117-47A0-9AC9-5FA148912383}"/>
              </a:ext>
            </a:extLst>
          </p:cNvPr>
          <p:cNvSpPr/>
          <p:nvPr/>
        </p:nvSpPr>
        <p:spPr>
          <a:xfrm>
            <a:off x="5562600" y="152400"/>
            <a:ext cx="2590801" cy="523220"/>
          </a:xfrm>
          <a:prstGeom prst="flowChartTerminator">
            <a:avLst/>
          </a:prstGeom>
          <a:solidFill>
            <a:srgbClr val="7030A0"/>
          </a:solidFill>
          <a:ln>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utonnyMJ" pitchFamily="2" charset="0"/>
              </a:rPr>
              <a:t>‡</a:t>
            </a:r>
            <a:r>
              <a:rPr lang="en-US" sz="2800" b="1" dirty="0" err="1">
                <a:latin typeface="SutonnyMJ" pitchFamily="2" charset="0"/>
              </a:rPr>
              <a:t>d¬MwRwewjwU</a:t>
            </a:r>
            <a:endParaRPr lang="en-US" sz="2800" b="1" dirty="0">
              <a:latin typeface="SutonnyMJ" pitchFamily="2" charset="0"/>
            </a:endParaRPr>
          </a:p>
        </p:txBody>
      </p:sp>
      <p:pic>
        <p:nvPicPr>
          <p:cNvPr id="10" name="Picture 9">
            <a:extLst>
              <a:ext uri="{FF2B5EF4-FFF2-40B4-BE49-F238E27FC236}">
                <a16:creationId xmlns:a16="http://schemas.microsoft.com/office/drawing/2014/main" xmlns="" id="{34161D47-EA79-43C0-A586-05D92D3F059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58029" y="2333927"/>
            <a:ext cx="4294911" cy="25609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xmlns="" id="{7028F8A7-547E-426E-9C3E-16F5A22C5D9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19509" y="2325364"/>
            <a:ext cx="4336079" cy="25695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xmlns="" id="{1EB70C54-E310-4A09-AC24-184A586445B8}"/>
              </a:ext>
            </a:extLst>
          </p:cNvPr>
          <p:cNvSpPr txBox="1"/>
          <p:nvPr/>
        </p:nvSpPr>
        <p:spPr>
          <a:xfrm>
            <a:off x="533400" y="5867400"/>
            <a:ext cx="6570710" cy="40011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000" i="1" dirty="0">
                <a:solidFill>
                  <a:schemeClr val="accent2">
                    <a:lumMod val="50000"/>
                  </a:schemeClr>
                </a:solidFill>
                <a:latin typeface="Elephant" panose="02020904090505020303" pitchFamily="18" charset="0"/>
              </a:rPr>
              <a:t>Example: </a:t>
            </a:r>
            <a:r>
              <a:rPr lang="en-US" sz="2000" dirty="0">
                <a:solidFill>
                  <a:srgbClr val="2806BA"/>
                </a:solidFill>
                <a:latin typeface="Elephant" panose="02020904090505020303" pitchFamily="18" charset="0"/>
              </a:rPr>
              <a:t>The flexibility of this bodies   is notable. </a:t>
            </a:r>
          </a:p>
        </p:txBody>
      </p:sp>
      <p:sp>
        <p:nvSpPr>
          <p:cNvPr id="14" name="Line Callout 2 7">
            <a:extLst>
              <a:ext uri="{FF2B5EF4-FFF2-40B4-BE49-F238E27FC236}">
                <a16:creationId xmlns:a16="http://schemas.microsoft.com/office/drawing/2014/main" xmlns="" id="{83EBA3AB-DF19-4FFD-8B63-689C1025FAC4}"/>
              </a:ext>
            </a:extLst>
          </p:cNvPr>
          <p:cNvSpPr/>
          <p:nvPr/>
        </p:nvSpPr>
        <p:spPr>
          <a:xfrm>
            <a:off x="3276600" y="5410200"/>
            <a:ext cx="1161269" cy="394228"/>
          </a:xfrm>
          <a:prstGeom prst="borderCallout2">
            <a:avLst>
              <a:gd name="adj1" fmla="val 23273"/>
              <a:gd name="adj2" fmla="val -541"/>
              <a:gd name="adj3" fmla="val 30057"/>
              <a:gd name="adj4" fmla="val -35715"/>
              <a:gd name="adj5" fmla="val 125447"/>
              <a:gd name="adj6" fmla="val -14297"/>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Noun</a:t>
            </a:r>
          </a:p>
        </p:txBody>
      </p:sp>
    </p:spTree>
    <p:extLst>
      <p:ext uri="{BB962C8B-B14F-4D97-AF65-F5344CB8AC3E}">
        <p14:creationId xmlns:p14="http://schemas.microsoft.com/office/powerpoint/2010/main" xmlns="" val="110872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style.rotation</p:attrName>
                                        </p:attrNameLst>
                                      </p:cBhvr>
                                      <p:tavLst>
                                        <p:tav tm="0">
                                          <p:val>
                                            <p:fltVal val="90"/>
                                          </p:val>
                                        </p:tav>
                                        <p:tav tm="100000">
                                          <p:val>
                                            <p:fltVal val="0"/>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par>
                                <p:cTn id="31" presetID="53" presetClass="entr" presetSubtype="16"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56" presetClass="entr" presetSubtype="0" fill="hold" grpId="0" nodeType="clickEffect">
                                  <p:stCondLst>
                                    <p:cond delay="0"/>
                                  </p:stCondLst>
                                  <p:iterate type="lt">
                                    <p:tmPct val="10000"/>
                                  </p:iterate>
                                  <p:childTnLst>
                                    <p:set>
                                      <p:cBhvr>
                                        <p:cTn id="39" dur="1" fill="hold">
                                          <p:stCondLst>
                                            <p:cond delay="0"/>
                                          </p:stCondLst>
                                        </p:cTn>
                                        <p:tgtEl>
                                          <p:spTgt spid="12"/>
                                        </p:tgtEl>
                                        <p:attrNameLst>
                                          <p:attrName>style.visibility</p:attrName>
                                        </p:attrNameLst>
                                      </p:cBhvr>
                                      <p:to>
                                        <p:strVal val="visible"/>
                                      </p:to>
                                    </p:set>
                                    <p:anim by="(-#ppt_w*2)" calcmode="lin" valueType="num">
                                      <p:cBhvr rctx="PPT">
                                        <p:cTn id="40" dur="500" autoRev="1" fill="hold">
                                          <p:stCondLst>
                                            <p:cond delay="0"/>
                                          </p:stCondLst>
                                        </p:cTn>
                                        <p:tgtEl>
                                          <p:spTgt spid="12"/>
                                        </p:tgtEl>
                                        <p:attrNameLst>
                                          <p:attrName>ppt_w</p:attrName>
                                        </p:attrNameLst>
                                      </p:cBhvr>
                                    </p:anim>
                                    <p:anim by="(#ppt_w*0.50)" calcmode="lin" valueType="num">
                                      <p:cBhvr>
                                        <p:cTn id="41" dur="500" decel="50000" autoRev="1" fill="hold">
                                          <p:stCondLst>
                                            <p:cond delay="0"/>
                                          </p:stCondLst>
                                        </p:cTn>
                                        <p:tgtEl>
                                          <p:spTgt spid="12"/>
                                        </p:tgtEl>
                                        <p:attrNameLst>
                                          <p:attrName>ppt_x</p:attrName>
                                        </p:attrNameLst>
                                      </p:cBhvr>
                                    </p:anim>
                                    <p:anim from="(-#ppt_h/2)" to="(#ppt_y)" calcmode="lin" valueType="num">
                                      <p:cBhvr>
                                        <p:cTn id="42" dur="1000" fill="hold">
                                          <p:stCondLst>
                                            <p:cond delay="0"/>
                                          </p:stCondLst>
                                        </p:cTn>
                                        <p:tgtEl>
                                          <p:spTgt spid="12"/>
                                        </p:tgtEl>
                                        <p:attrNameLst>
                                          <p:attrName>ppt_y</p:attrName>
                                        </p:attrNameLst>
                                      </p:cBhvr>
                                    </p:anim>
                                    <p:animRot by="21600000">
                                      <p:cBhvr>
                                        <p:cTn id="43" dur="1000" fill="hold">
                                          <p:stCondLst>
                                            <p:cond delay="0"/>
                                          </p:stCondLst>
                                        </p:cTn>
                                        <p:tgtEl>
                                          <p:spTgt spid="12"/>
                                        </p:tgtEl>
                                        <p:attrNameLst>
                                          <p:attrName>r</p:attrName>
                                        </p:attrNameLst>
                                      </p:cBhvr>
                                    </p:animRot>
                                  </p:childTnLst>
                                </p:cTn>
                              </p:par>
                              <p:par>
                                <p:cTn id="44" presetID="56" presetClass="entr" presetSubtype="0" fill="hold" grpId="0" nodeType="withEffect">
                                  <p:stCondLst>
                                    <p:cond delay="0"/>
                                  </p:stCondLst>
                                  <p:iterate type="lt">
                                    <p:tmPct val="10000"/>
                                  </p:iterate>
                                  <p:childTnLst>
                                    <p:set>
                                      <p:cBhvr>
                                        <p:cTn id="45" dur="1" fill="hold">
                                          <p:stCondLst>
                                            <p:cond delay="0"/>
                                          </p:stCondLst>
                                        </p:cTn>
                                        <p:tgtEl>
                                          <p:spTgt spid="14"/>
                                        </p:tgtEl>
                                        <p:attrNameLst>
                                          <p:attrName>style.visibility</p:attrName>
                                        </p:attrNameLst>
                                      </p:cBhvr>
                                      <p:to>
                                        <p:strVal val="visible"/>
                                      </p:to>
                                    </p:set>
                                    <p:anim by="(-#ppt_w*2)" calcmode="lin" valueType="num">
                                      <p:cBhvr rctx="PPT">
                                        <p:cTn id="46" dur="500" autoRev="1" fill="hold">
                                          <p:stCondLst>
                                            <p:cond delay="0"/>
                                          </p:stCondLst>
                                        </p:cTn>
                                        <p:tgtEl>
                                          <p:spTgt spid="14"/>
                                        </p:tgtEl>
                                        <p:attrNameLst>
                                          <p:attrName>ppt_w</p:attrName>
                                        </p:attrNameLst>
                                      </p:cBhvr>
                                    </p:anim>
                                    <p:anim by="(#ppt_w*0.50)" calcmode="lin" valueType="num">
                                      <p:cBhvr>
                                        <p:cTn id="47" dur="500" decel="50000" autoRev="1" fill="hold">
                                          <p:stCondLst>
                                            <p:cond delay="0"/>
                                          </p:stCondLst>
                                        </p:cTn>
                                        <p:tgtEl>
                                          <p:spTgt spid="14"/>
                                        </p:tgtEl>
                                        <p:attrNameLst>
                                          <p:attrName>ppt_x</p:attrName>
                                        </p:attrNameLst>
                                      </p:cBhvr>
                                    </p:anim>
                                    <p:anim from="(-#ppt_h/2)" to="(#ppt_y)" calcmode="lin" valueType="num">
                                      <p:cBhvr>
                                        <p:cTn id="48" dur="1000" fill="hold">
                                          <p:stCondLst>
                                            <p:cond delay="0"/>
                                          </p:stCondLst>
                                        </p:cTn>
                                        <p:tgtEl>
                                          <p:spTgt spid="14"/>
                                        </p:tgtEl>
                                        <p:attrNameLst>
                                          <p:attrName>ppt_y</p:attrName>
                                        </p:attrNameLst>
                                      </p:cBhvr>
                                    </p:anim>
                                    <p:animRot by="21600000">
                                      <p:cBhvr>
                                        <p:cTn id="49" dur="1000"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E1C4CB5-B8C1-474A-918F-81705C49A2E9}"/>
              </a:ext>
            </a:extLst>
          </p:cNvPr>
          <p:cNvSpPr>
            <a:spLocks noGrp="1"/>
          </p:cNvSpPr>
          <p:nvPr>
            <p:ph type="dt" sz="half" idx="10"/>
          </p:nvPr>
        </p:nvSpPr>
        <p:spPr/>
        <p:txBody>
          <a:bodyPr/>
          <a:lstStyle/>
          <a:p>
            <a:fld id="{3D5458FF-C13A-47A3-9CC1-5F3B0F5E776B}" type="datetime2">
              <a:rPr lang="en-US" smtClean="0"/>
              <a:pPr/>
              <a:t>Saturday, June 20, 2020</a:t>
            </a:fld>
            <a:endParaRPr lang="en-US" dirty="0"/>
          </a:p>
        </p:txBody>
      </p:sp>
      <p:sp>
        <p:nvSpPr>
          <p:cNvPr id="3" name="Footer Placeholder 2">
            <a:extLst>
              <a:ext uri="{FF2B5EF4-FFF2-40B4-BE49-F238E27FC236}">
                <a16:creationId xmlns:a16="http://schemas.microsoft.com/office/drawing/2014/main" xmlns="" id="{53DA42FD-E50B-4DD9-A6F1-340C41FF7C79}"/>
              </a:ext>
            </a:extLst>
          </p:cNvPr>
          <p:cNvSpPr>
            <a:spLocks noGrp="1"/>
          </p:cNvSpPr>
          <p:nvPr>
            <p:ph type="ftr" sz="quarter" idx="11"/>
          </p:nvPr>
        </p:nvSpPr>
        <p:spPr/>
        <p:txBody>
          <a:bodyPr/>
          <a:lstStyle/>
          <a:p>
            <a:r>
              <a:rPr lang="en-US"/>
              <a:t>uttam01712310595@gmail.com</a:t>
            </a:r>
          </a:p>
        </p:txBody>
      </p:sp>
      <p:sp>
        <p:nvSpPr>
          <p:cNvPr id="4" name="Slide Number Placeholder 3">
            <a:extLst>
              <a:ext uri="{FF2B5EF4-FFF2-40B4-BE49-F238E27FC236}">
                <a16:creationId xmlns:a16="http://schemas.microsoft.com/office/drawing/2014/main" xmlns="" id="{7DE7C8EF-0DE7-4177-BBA2-17627831FCD5}"/>
              </a:ext>
            </a:extLst>
          </p:cNvPr>
          <p:cNvSpPr>
            <a:spLocks noGrp="1"/>
          </p:cNvSpPr>
          <p:nvPr>
            <p:ph type="sldNum" sz="quarter" idx="12"/>
          </p:nvPr>
        </p:nvSpPr>
        <p:spPr/>
        <p:txBody>
          <a:bodyPr/>
          <a:lstStyle/>
          <a:p>
            <a:fld id="{B6F15528-21DE-4FAA-801E-634DDDAF4B2B}" type="slidenum">
              <a:rPr lang="en-US" smtClean="0"/>
              <a:pPr/>
              <a:t>2</a:t>
            </a:fld>
            <a:endParaRPr lang="en-US"/>
          </a:p>
        </p:txBody>
      </p:sp>
      <p:sp>
        <p:nvSpPr>
          <p:cNvPr id="6" name="Text Box 4">
            <a:extLst>
              <a:ext uri="{FF2B5EF4-FFF2-40B4-BE49-F238E27FC236}">
                <a16:creationId xmlns:a16="http://schemas.microsoft.com/office/drawing/2014/main" xmlns="" id="{67158755-7FF8-4C20-AC0C-9C3C042A345A}"/>
              </a:ext>
            </a:extLst>
          </p:cNvPr>
          <p:cNvSpPr txBox="1">
            <a:spLocks noChangeArrowheads="1"/>
          </p:cNvSpPr>
          <p:nvPr/>
        </p:nvSpPr>
        <p:spPr bwMode="auto">
          <a:xfrm>
            <a:off x="113736" y="3507700"/>
            <a:ext cx="4915464" cy="2308324"/>
          </a:xfrm>
          <a:prstGeom prst="rect">
            <a:avLst/>
          </a:prstGeom>
          <a:solidFill>
            <a:srgbClr val="00FF00">
              <a:alpha val="23000"/>
            </a:srgbClr>
          </a:solidFill>
          <a:ln w="57150">
            <a:noFill/>
            <a:headEnd/>
            <a:tailEnd/>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en-US" altLang="en-US" sz="3600" b="1" dirty="0" err="1" smtClean="0">
                <a:solidFill>
                  <a:srgbClr val="FF0000"/>
                </a:solidFill>
                <a:latin typeface="Times New Roman" panose="02020603050405020304" pitchFamily="18" charset="0"/>
                <a:cs typeface="Times New Roman" panose="02020603050405020304" pitchFamily="18" charset="0"/>
              </a:rPr>
              <a:t>Md</a:t>
            </a:r>
            <a:r>
              <a:rPr lang="en-US" altLang="en-US" sz="3600" b="1" dirty="0" smtClean="0">
                <a:solidFill>
                  <a:srgbClr val="FF0000"/>
                </a:solidFill>
                <a:latin typeface="Times New Roman" panose="02020603050405020304" pitchFamily="18" charset="0"/>
                <a:cs typeface="Times New Roman" panose="02020603050405020304" pitchFamily="18" charset="0"/>
              </a:rPr>
              <a:t> Ismail </a:t>
            </a:r>
            <a:r>
              <a:rPr lang="en-US" altLang="en-US" sz="3600" b="1" dirty="0" err="1" smtClean="0">
                <a:solidFill>
                  <a:srgbClr val="FF0000"/>
                </a:solidFill>
                <a:latin typeface="Times New Roman" panose="02020603050405020304" pitchFamily="18" charset="0"/>
                <a:cs typeface="Times New Roman" panose="02020603050405020304" pitchFamily="18" charset="0"/>
              </a:rPr>
              <a:t>Hossain</a:t>
            </a:r>
            <a:endParaRPr lang="en-US" altLang="en-US" sz="3200" b="1" dirty="0">
              <a:solidFill>
                <a:srgbClr val="FF0000"/>
              </a:solidFill>
              <a:latin typeface="Times New Roman" panose="02020603050405020304" pitchFamily="18" charset="0"/>
              <a:cs typeface="Times New Roman" panose="02020603050405020304" pitchFamily="18" charset="0"/>
            </a:endParaRPr>
          </a:p>
          <a:p>
            <a:pPr algn="ctr">
              <a:defRPr/>
            </a:pPr>
            <a:r>
              <a:rPr lang="en-US" altLang="en-US" sz="2800" b="1" dirty="0" smtClean="0">
                <a:solidFill>
                  <a:srgbClr val="C00000"/>
                </a:solidFill>
                <a:latin typeface="Times New Roman" panose="02020603050405020304" pitchFamily="18" charset="0"/>
                <a:cs typeface="Times New Roman" panose="02020603050405020304" pitchFamily="18" charset="0"/>
              </a:rPr>
              <a:t>Senior As</a:t>
            </a:r>
            <a:r>
              <a:rPr lang="bn-BD" altLang="en-US" sz="2800" b="1" dirty="0">
                <a:solidFill>
                  <a:srgbClr val="C00000"/>
                </a:solidFill>
                <a:latin typeface="Times New Roman" panose="02020603050405020304" pitchFamily="18" charset="0"/>
                <a:cs typeface="Times New Roman" panose="02020603050405020304" pitchFamily="18" charset="0"/>
              </a:rPr>
              <a:t>sis</a:t>
            </a:r>
            <a:r>
              <a:rPr lang="en-US" altLang="en-US" sz="2800" b="1" dirty="0">
                <a:solidFill>
                  <a:srgbClr val="C00000"/>
                </a:solidFill>
                <a:latin typeface="Times New Roman" panose="02020603050405020304" pitchFamily="18" charset="0"/>
                <a:cs typeface="Times New Roman" panose="02020603050405020304" pitchFamily="18" charset="0"/>
              </a:rPr>
              <a:t>t</a:t>
            </a:r>
            <a:r>
              <a:rPr lang="bn-BD" altLang="en-US" sz="2800" b="1" dirty="0" smtClean="0">
                <a:solidFill>
                  <a:srgbClr val="C00000"/>
                </a:solidFill>
                <a:latin typeface="Times New Roman" panose="02020603050405020304" pitchFamily="18" charset="0"/>
                <a:cs typeface="Times New Roman" panose="02020603050405020304" pitchFamily="18" charset="0"/>
              </a:rPr>
              <a:t>ant</a:t>
            </a:r>
            <a:r>
              <a:rPr lang="en-US" altLang="en-US" sz="2800" b="1" dirty="0" smtClean="0">
                <a:solidFill>
                  <a:srgbClr val="C00000"/>
                </a:solidFill>
                <a:latin typeface="Times New Roman" panose="02020603050405020304" pitchFamily="18" charset="0"/>
                <a:cs typeface="Times New Roman" panose="02020603050405020304" pitchFamily="18" charset="0"/>
              </a:rPr>
              <a:t> Teacher (</a:t>
            </a:r>
            <a:r>
              <a:rPr lang="en-US" altLang="en-US" sz="2800" b="1" dirty="0" err="1" smtClean="0">
                <a:solidFill>
                  <a:srgbClr val="C00000"/>
                </a:solidFill>
                <a:latin typeface="Times New Roman" panose="02020603050405020304" pitchFamily="18" charset="0"/>
                <a:cs typeface="Times New Roman" panose="02020603050405020304" pitchFamily="18" charset="0"/>
              </a:rPr>
              <a:t>english</a:t>
            </a:r>
            <a:r>
              <a:rPr lang="en-US" altLang="en-US" sz="2800" b="1" dirty="0" smtClean="0">
                <a:solidFill>
                  <a:srgbClr val="C00000"/>
                </a:solidFill>
                <a:latin typeface="Times New Roman" panose="02020603050405020304" pitchFamily="18" charset="0"/>
                <a:cs typeface="Times New Roman" panose="02020603050405020304" pitchFamily="18" charset="0"/>
              </a:rPr>
              <a:t>)</a:t>
            </a:r>
            <a:endParaRPr lang="en-US" altLang="en-US" sz="2800" b="1" dirty="0">
              <a:solidFill>
                <a:srgbClr val="C00000"/>
              </a:solidFill>
              <a:latin typeface="Times New Roman" panose="02020603050405020304" pitchFamily="18" charset="0"/>
              <a:cs typeface="Times New Roman" panose="02020603050405020304" pitchFamily="18" charset="0"/>
            </a:endParaRPr>
          </a:p>
          <a:p>
            <a:pPr algn="ctr">
              <a:defRPr/>
            </a:pPr>
            <a:r>
              <a:rPr lang="en-US" altLang="en-US" sz="2800" b="1" dirty="0" err="1" smtClean="0">
                <a:solidFill>
                  <a:schemeClr val="accent2">
                    <a:lumMod val="50000"/>
                  </a:schemeClr>
                </a:solidFill>
                <a:latin typeface="Times New Roman" panose="02020603050405020304" pitchFamily="18" charset="0"/>
                <a:cs typeface="Times New Roman" panose="02020603050405020304" pitchFamily="18" charset="0"/>
              </a:rPr>
              <a:t>Ganguria</a:t>
            </a:r>
            <a:r>
              <a:rPr lang="en-US" altLang="en-US" sz="2800" b="1" dirty="0" smtClean="0">
                <a:solidFill>
                  <a:schemeClr val="accent2">
                    <a:lumMod val="50000"/>
                  </a:schemeClr>
                </a:solidFill>
                <a:latin typeface="Times New Roman" panose="02020603050405020304" pitchFamily="18" charset="0"/>
                <a:cs typeface="Times New Roman" panose="02020603050405020304" pitchFamily="18" charset="0"/>
              </a:rPr>
              <a:t> High School</a:t>
            </a:r>
            <a:endParaRPr lang="en-US" altLang="en-US" sz="2400" b="1" dirty="0">
              <a:solidFill>
                <a:srgbClr val="002060"/>
              </a:solidFill>
              <a:latin typeface="Times New Roman" panose="02020603050405020304" pitchFamily="18" charset="0"/>
              <a:cs typeface="Times New Roman" panose="02020603050405020304" pitchFamily="18" charset="0"/>
            </a:endParaRPr>
          </a:p>
          <a:p>
            <a:pPr algn="ctr">
              <a:defRPr/>
            </a:pPr>
            <a:r>
              <a:rPr lang="en-US" altLang="en-US" sz="2400" b="1" dirty="0" err="1" smtClean="0">
                <a:solidFill>
                  <a:srgbClr val="0000FF"/>
                </a:solidFill>
                <a:latin typeface="Times New Roman" panose="02020603050405020304" pitchFamily="18" charset="0"/>
                <a:cs typeface="Times New Roman" panose="02020603050405020304" pitchFamily="18" charset="0"/>
              </a:rPr>
              <a:t>Porsha</a:t>
            </a:r>
            <a:r>
              <a:rPr lang="en-US" altLang="en-US" sz="2400" b="1" dirty="0" smtClean="0">
                <a:solidFill>
                  <a:srgbClr val="0000FF"/>
                </a:solidFill>
                <a:latin typeface="Times New Roman" panose="02020603050405020304" pitchFamily="18" charset="0"/>
                <a:cs typeface="Times New Roman" panose="02020603050405020304" pitchFamily="18" charset="0"/>
              </a:rPr>
              <a:t>, </a:t>
            </a:r>
            <a:r>
              <a:rPr lang="en-US" altLang="en-US" sz="2400" b="1" dirty="0" err="1" smtClean="0">
                <a:solidFill>
                  <a:srgbClr val="0000FF"/>
                </a:solidFill>
                <a:latin typeface="Times New Roman" panose="02020603050405020304" pitchFamily="18" charset="0"/>
                <a:cs typeface="Times New Roman" panose="02020603050405020304" pitchFamily="18" charset="0"/>
              </a:rPr>
              <a:t>Naogaon</a:t>
            </a:r>
            <a:endParaRPr lang="en-US" altLang="en-US" sz="2400" b="1" u="sng" dirty="0">
              <a:solidFill>
                <a:srgbClr val="FF0066"/>
              </a:solidFill>
              <a:latin typeface="Times New Roman" panose="02020603050405020304" pitchFamily="18" charset="0"/>
              <a:cs typeface="Times New Roman" panose="02020603050405020304" pitchFamily="18" charset="0"/>
            </a:endParaRPr>
          </a:p>
        </p:txBody>
      </p:sp>
      <p:sp>
        <p:nvSpPr>
          <p:cNvPr id="7" name="Text Box 4">
            <a:extLst>
              <a:ext uri="{FF2B5EF4-FFF2-40B4-BE49-F238E27FC236}">
                <a16:creationId xmlns:a16="http://schemas.microsoft.com/office/drawing/2014/main" xmlns="" id="{F069E29E-0FA2-43EC-9601-EFFC85D817C2}"/>
              </a:ext>
            </a:extLst>
          </p:cNvPr>
          <p:cNvSpPr txBox="1">
            <a:spLocks noChangeArrowheads="1"/>
          </p:cNvSpPr>
          <p:nvPr/>
        </p:nvSpPr>
        <p:spPr bwMode="auto">
          <a:xfrm>
            <a:off x="5447736" y="3503235"/>
            <a:ext cx="3696264" cy="3354765"/>
          </a:xfrm>
          <a:prstGeom prst="rect">
            <a:avLst/>
          </a:prstGeom>
          <a:solidFill>
            <a:srgbClr val="7030A0"/>
          </a:solidFill>
          <a:ln w="57150">
            <a:solidFill>
              <a:schemeClr val="accent3">
                <a:lumMod val="20000"/>
                <a:lumOff val="80000"/>
              </a:schemeClr>
            </a:solidFill>
            <a:headEnd/>
            <a:tailEn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bn-BD" altLang="en-US" sz="8000" b="1" dirty="0">
                <a:solidFill>
                  <a:srgbClr val="FFFF00"/>
                </a:solidFill>
                <a:latin typeface="Times New Roman" panose="02020603050405020304" pitchFamily="18" charset="0"/>
                <a:cs typeface="Times New Roman" panose="02020603050405020304" pitchFamily="18" charset="0"/>
              </a:rPr>
              <a:t>English</a:t>
            </a:r>
          </a:p>
          <a:p>
            <a:pPr algn="ctr">
              <a:defRPr/>
            </a:pPr>
            <a:r>
              <a:rPr lang="en-US" altLang="en-US" sz="4400" b="1" dirty="0">
                <a:solidFill>
                  <a:schemeClr val="accent4">
                    <a:lumMod val="20000"/>
                    <a:lumOff val="80000"/>
                  </a:schemeClr>
                </a:solidFill>
                <a:latin typeface="Times New Roman" panose="02020603050405020304" pitchFamily="18" charset="0"/>
                <a:cs typeface="Times New Roman" panose="02020603050405020304" pitchFamily="18" charset="0"/>
              </a:rPr>
              <a:t>F</a:t>
            </a:r>
            <a:r>
              <a:rPr lang="bn-BD" altLang="en-US" sz="4400" b="1" dirty="0" smtClean="0">
                <a:solidFill>
                  <a:schemeClr val="accent4">
                    <a:lumMod val="20000"/>
                    <a:lumOff val="80000"/>
                  </a:schemeClr>
                </a:solidFill>
                <a:latin typeface="Times New Roman" panose="02020603050405020304" pitchFamily="18" charset="0"/>
                <a:cs typeface="Times New Roman" panose="02020603050405020304" pitchFamily="18" charset="0"/>
              </a:rPr>
              <a:t>or</a:t>
            </a:r>
            <a:r>
              <a:rPr lang="en-US" altLang="en-US" sz="4400" b="1" dirty="0" smtClean="0">
                <a:solidFill>
                  <a:schemeClr val="accent4">
                    <a:lumMod val="20000"/>
                    <a:lumOff val="80000"/>
                  </a:schemeClr>
                </a:solidFill>
                <a:latin typeface="Times New Roman" panose="02020603050405020304" pitchFamily="18" charset="0"/>
                <a:cs typeface="Times New Roman" panose="02020603050405020304" pitchFamily="18" charset="0"/>
              </a:rPr>
              <a:t> </a:t>
            </a:r>
          </a:p>
          <a:p>
            <a:pPr algn="ctr">
              <a:defRPr/>
            </a:pPr>
            <a:r>
              <a:rPr lang="en-US" altLang="en-US" sz="4400" b="1" dirty="0" smtClean="0">
                <a:solidFill>
                  <a:schemeClr val="accent4">
                    <a:lumMod val="20000"/>
                    <a:lumOff val="80000"/>
                  </a:schemeClr>
                </a:solidFill>
                <a:latin typeface="Times New Roman" panose="02020603050405020304" pitchFamily="18" charset="0"/>
                <a:cs typeface="Times New Roman" panose="02020603050405020304" pitchFamily="18" charset="0"/>
              </a:rPr>
              <a:t>To day</a:t>
            </a:r>
            <a:endParaRPr lang="bn-BD" altLang="en-US" sz="4400" b="1" dirty="0">
              <a:solidFill>
                <a:schemeClr val="accent4">
                  <a:lumMod val="20000"/>
                  <a:lumOff val="80000"/>
                </a:schemeClr>
              </a:solidFill>
              <a:latin typeface="Times New Roman" panose="02020603050405020304" pitchFamily="18" charset="0"/>
              <a:cs typeface="Times New Roman" panose="02020603050405020304" pitchFamily="18" charset="0"/>
            </a:endParaRPr>
          </a:p>
          <a:p>
            <a:pPr algn="ctr">
              <a:defRPr/>
            </a:pPr>
            <a:r>
              <a:rPr lang="bn-BD" altLang="en-US" sz="4400" b="1" dirty="0">
                <a:solidFill>
                  <a:srgbClr val="29FB5B"/>
                </a:solidFill>
                <a:latin typeface="Times New Roman" panose="02020603050405020304" pitchFamily="18" charset="0"/>
                <a:cs typeface="Times New Roman" panose="02020603050405020304" pitchFamily="18" charset="0"/>
              </a:rPr>
              <a:t>Class- </a:t>
            </a:r>
            <a:r>
              <a:rPr lang="en-US" altLang="en-US" sz="4400" b="1" smtClean="0">
                <a:solidFill>
                  <a:srgbClr val="29FB5B"/>
                </a:solidFill>
                <a:latin typeface="Times New Roman" panose="02020603050405020304" pitchFamily="18" charset="0"/>
                <a:cs typeface="Times New Roman" panose="02020603050405020304" pitchFamily="18" charset="0"/>
              </a:rPr>
              <a:t>9</a:t>
            </a:r>
            <a:endParaRPr lang="en-US" altLang="en-US" sz="4000" b="1" dirty="0">
              <a:solidFill>
                <a:srgbClr val="29FB5B"/>
              </a:solidFill>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xmlns="" id="{934BC114-4246-4C5E-BD25-6324825AD1CE}"/>
              </a:ext>
            </a:extLst>
          </p:cNvPr>
          <p:cNvSpPr/>
          <p:nvPr/>
        </p:nvSpPr>
        <p:spPr>
          <a:xfrm>
            <a:off x="4343400" y="381000"/>
            <a:ext cx="3886199" cy="1104179"/>
          </a:xfrm>
          <a:prstGeom prst="ellipse">
            <a:avLst/>
          </a:prstGeom>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Times New Roman" panose="02020603050405020304" pitchFamily="18" charset="0"/>
                <a:cs typeface="Times New Roman" panose="02020603050405020304" pitchFamily="18" charset="0"/>
              </a:rPr>
              <a:t>Identity</a:t>
            </a:r>
          </a:p>
        </p:txBody>
      </p:sp>
      <p:pic>
        <p:nvPicPr>
          <p:cNvPr id="9" name="Picture 8">
            <a:extLst>
              <a:ext uri="{FF2B5EF4-FFF2-40B4-BE49-F238E27FC236}">
                <a16:creationId xmlns:a16="http://schemas.microsoft.com/office/drawing/2014/main" xmlns="" id="{E7C4B7BE-C473-425E-BAD1-0AB69991FDD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67969" y="1295400"/>
            <a:ext cx="2879218" cy="2209800"/>
          </a:xfrm>
          <a:prstGeom prst="rect">
            <a:avLst/>
          </a:prstGeom>
        </p:spPr>
      </p:pic>
      <p:pic>
        <p:nvPicPr>
          <p:cNvPr id="10" name="Picture 9" descr="eft-9,10.jpg">
            <a:extLst>
              <a:ext uri="{FF2B5EF4-FFF2-40B4-BE49-F238E27FC236}">
                <a16:creationId xmlns:a16="http://schemas.microsoft.com/office/drawing/2014/main" xmlns="" id="{F4EE9D08-32B3-4426-A541-42EDD542990F}"/>
              </a:ext>
            </a:extLst>
          </p:cNvPr>
          <p:cNvPicPr>
            <a:picLocks noChangeAspect="1"/>
          </p:cNvPicPr>
          <p:nvPr/>
        </p:nvPicPr>
        <p:blipFill>
          <a:blip r:embed="rId3"/>
          <a:stretch>
            <a:fillRect/>
          </a:stretch>
        </p:blipFill>
        <p:spPr>
          <a:xfrm>
            <a:off x="6324600" y="1752600"/>
            <a:ext cx="1169834" cy="1538739"/>
          </a:xfrm>
          <a:prstGeom prst="rect">
            <a:avLst/>
          </a:prstGeom>
          <a:ln>
            <a:noFill/>
          </a:ln>
          <a:effectLst>
            <a:outerShdw blurRad="292100" dist="139700" dir="2700000" algn="tl" rotWithShape="0">
              <a:srgbClr val="333333">
                <a:alpha val="65000"/>
              </a:srgbClr>
            </a:outerShdw>
          </a:effectLst>
        </p:spPr>
      </p:pic>
      <p:pic>
        <p:nvPicPr>
          <p:cNvPr id="11" name="Picture 10" descr="201.jpg"/>
          <p:cNvPicPr>
            <a:picLocks noChangeAspect="1"/>
          </p:cNvPicPr>
          <p:nvPr/>
        </p:nvPicPr>
        <p:blipFill>
          <a:blip r:embed="rId4"/>
          <a:stretch>
            <a:fillRect/>
          </a:stretch>
        </p:blipFill>
        <p:spPr>
          <a:xfrm>
            <a:off x="457200" y="381000"/>
            <a:ext cx="2762250" cy="2847975"/>
          </a:xfrm>
          <a:prstGeom prst="rect">
            <a:avLst/>
          </a:prstGeom>
        </p:spPr>
      </p:pic>
    </p:spTree>
    <p:extLst>
      <p:ext uri="{BB962C8B-B14F-4D97-AF65-F5344CB8AC3E}">
        <p14:creationId xmlns:p14="http://schemas.microsoft.com/office/powerpoint/2010/main" xmlns="" val="68069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anim calcmode="lin" valueType="num">
                                      <p:cBhvr>
                                        <p:cTn id="14" dur="2000" fill="hold"/>
                                        <p:tgtEl>
                                          <p:spTgt spid="7"/>
                                        </p:tgtEl>
                                        <p:attrNameLst>
                                          <p:attrName>style.rotation</p:attrName>
                                        </p:attrNameLst>
                                      </p:cBhvr>
                                      <p:tavLst>
                                        <p:tav tm="0">
                                          <p:val>
                                            <p:fltVal val="720"/>
                                          </p:val>
                                        </p:tav>
                                        <p:tav tm="100000">
                                          <p:val>
                                            <p:fltVal val="0"/>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 calcmode="lin" valueType="num">
                                      <p:cBhvr>
                                        <p:cTn id="16" dur="2000" fill="hold"/>
                                        <p:tgtEl>
                                          <p:spTgt spid="7"/>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style.rotation</p:attrName>
                                        </p:attrNameLst>
                                      </p:cBhvr>
                                      <p:tavLst>
                                        <p:tav tm="0">
                                          <p:val>
                                            <p:fltVal val="720"/>
                                          </p:val>
                                        </p:tav>
                                        <p:tav tm="100000">
                                          <p:val>
                                            <p:fltVal val="0"/>
                                          </p:val>
                                        </p:tav>
                                      </p:tavLst>
                                    </p:anim>
                                    <p:anim calcmode="lin" valueType="num">
                                      <p:cBhvr>
                                        <p:cTn id="21" dur="2000" fill="hold"/>
                                        <p:tgtEl>
                                          <p:spTgt spid="8"/>
                                        </p:tgtEl>
                                        <p:attrNameLst>
                                          <p:attrName>ppt_h</p:attrName>
                                        </p:attrNameLst>
                                      </p:cBhvr>
                                      <p:tavLst>
                                        <p:tav tm="0">
                                          <p:val>
                                            <p:fltVal val="0"/>
                                          </p:val>
                                        </p:tav>
                                        <p:tav tm="100000">
                                          <p:val>
                                            <p:strVal val="#ppt_h"/>
                                          </p:val>
                                        </p:tav>
                                      </p:tavLst>
                                    </p:anim>
                                    <p:anim calcmode="lin" valueType="num">
                                      <p:cBhvr>
                                        <p:cTn id="22" dur="2000" fill="hold"/>
                                        <p:tgtEl>
                                          <p:spTgt spid="8"/>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000"/>
                                        <p:tgtEl>
                                          <p:spTgt spid="9"/>
                                        </p:tgtEl>
                                      </p:cBhvr>
                                    </p:animEffect>
                                    <p:anim calcmode="lin" valueType="num">
                                      <p:cBhvr>
                                        <p:cTn id="26" dur="2000" fill="hold"/>
                                        <p:tgtEl>
                                          <p:spTgt spid="9"/>
                                        </p:tgtEl>
                                        <p:attrNameLst>
                                          <p:attrName>style.rotation</p:attrName>
                                        </p:attrNameLst>
                                      </p:cBhvr>
                                      <p:tavLst>
                                        <p:tav tm="0">
                                          <p:val>
                                            <p:fltVal val="720"/>
                                          </p:val>
                                        </p:tav>
                                        <p:tav tm="100000">
                                          <p:val>
                                            <p:fltVal val="0"/>
                                          </p:val>
                                        </p:tav>
                                      </p:tavLst>
                                    </p:anim>
                                    <p:anim calcmode="lin" valueType="num">
                                      <p:cBhvr>
                                        <p:cTn id="27" dur="2000" fill="hold"/>
                                        <p:tgtEl>
                                          <p:spTgt spid="9"/>
                                        </p:tgtEl>
                                        <p:attrNameLst>
                                          <p:attrName>ppt_h</p:attrName>
                                        </p:attrNameLst>
                                      </p:cBhvr>
                                      <p:tavLst>
                                        <p:tav tm="0">
                                          <p:val>
                                            <p:fltVal val="0"/>
                                          </p:val>
                                        </p:tav>
                                        <p:tav tm="100000">
                                          <p:val>
                                            <p:strVal val="#ppt_h"/>
                                          </p:val>
                                        </p:tav>
                                      </p:tavLst>
                                    </p:anim>
                                    <p:anim calcmode="lin" valueType="num">
                                      <p:cBhvr>
                                        <p:cTn id="28" dur="2000" fill="hold"/>
                                        <p:tgtEl>
                                          <p:spTgt spid="9"/>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anim calcmode="lin" valueType="num">
                                      <p:cBhvr>
                                        <p:cTn id="32" dur="2000" fill="hold"/>
                                        <p:tgtEl>
                                          <p:spTgt spid="10"/>
                                        </p:tgtEl>
                                        <p:attrNameLst>
                                          <p:attrName>style.rotation</p:attrName>
                                        </p:attrNameLst>
                                      </p:cBhvr>
                                      <p:tavLst>
                                        <p:tav tm="0">
                                          <p:val>
                                            <p:fltVal val="720"/>
                                          </p:val>
                                        </p:tav>
                                        <p:tav tm="100000">
                                          <p:val>
                                            <p:fltVal val="0"/>
                                          </p:val>
                                        </p:tav>
                                      </p:tavLst>
                                    </p:anim>
                                    <p:anim calcmode="lin" valueType="num">
                                      <p:cBhvr>
                                        <p:cTn id="33" dur="2000" fill="hold"/>
                                        <p:tgtEl>
                                          <p:spTgt spid="10"/>
                                        </p:tgtEl>
                                        <p:attrNameLst>
                                          <p:attrName>ppt_h</p:attrName>
                                        </p:attrNameLst>
                                      </p:cBhvr>
                                      <p:tavLst>
                                        <p:tav tm="0">
                                          <p:val>
                                            <p:fltVal val="0"/>
                                          </p:val>
                                        </p:tav>
                                        <p:tav tm="100000">
                                          <p:val>
                                            <p:strVal val="#ppt_h"/>
                                          </p:val>
                                        </p:tav>
                                      </p:tavLst>
                                    </p:anim>
                                    <p:anim calcmode="lin" valueType="num">
                                      <p:cBhvr>
                                        <p:cTn id="34" dur="2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AB3A614-93B0-422B-9B63-49E4F0FC862F}"/>
              </a:ext>
            </a:extLst>
          </p:cNvPr>
          <p:cNvSpPr txBox="1"/>
          <p:nvPr/>
        </p:nvSpPr>
        <p:spPr>
          <a:xfrm>
            <a:off x="685800" y="152400"/>
            <a:ext cx="4162806"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Main Word: </a:t>
            </a:r>
            <a:r>
              <a:rPr lang="en-US" sz="2800" b="1" dirty="0">
                <a:solidFill>
                  <a:srgbClr val="C00000"/>
                </a:solidFill>
                <a:latin typeface="Elephant" panose="02020904090505020303" pitchFamily="18" charset="0"/>
              </a:rPr>
              <a:t>Endeavor</a:t>
            </a:r>
            <a:endParaRPr lang="en-US" sz="2800" dirty="0">
              <a:solidFill>
                <a:schemeClr val="accent2">
                  <a:lumMod val="50000"/>
                </a:schemeClr>
              </a:solidFill>
              <a:latin typeface="Elephant" panose="02020904090505020303" pitchFamily="18" charset="0"/>
            </a:endParaRPr>
          </a:p>
        </p:txBody>
      </p:sp>
      <p:sp>
        <p:nvSpPr>
          <p:cNvPr id="2" name="Date Placeholder 1">
            <a:extLst>
              <a:ext uri="{FF2B5EF4-FFF2-40B4-BE49-F238E27FC236}">
                <a16:creationId xmlns:a16="http://schemas.microsoft.com/office/drawing/2014/main" xmlns="" id="{E21F0F2A-2AB4-4695-8D3C-122941CB5232}"/>
              </a:ext>
            </a:extLst>
          </p:cNvPr>
          <p:cNvSpPr>
            <a:spLocks noGrp="1"/>
          </p:cNvSpPr>
          <p:nvPr>
            <p:ph type="dt" sz="half" idx="10"/>
          </p:nvPr>
        </p:nvSpPr>
        <p:spPr/>
        <p:txBody>
          <a:bodyPr/>
          <a:lstStyle/>
          <a:p>
            <a:fld id="{F2A367DB-4411-44C2-9F3B-29DEA71B6DEF}" type="datetime2">
              <a:rPr lang="en-US" smtClean="0"/>
              <a:pPr/>
              <a:t>Saturday, June 20, 2020</a:t>
            </a:fld>
            <a:endParaRPr lang="en-US"/>
          </a:p>
        </p:txBody>
      </p:sp>
      <p:sp>
        <p:nvSpPr>
          <p:cNvPr id="6" name="Footer Placeholder 5">
            <a:extLst>
              <a:ext uri="{FF2B5EF4-FFF2-40B4-BE49-F238E27FC236}">
                <a16:creationId xmlns:a16="http://schemas.microsoft.com/office/drawing/2014/main" xmlns="" id="{E47EDA77-E17D-401F-BB35-EC6B6DFC28D2}"/>
              </a:ext>
            </a:extLst>
          </p:cNvPr>
          <p:cNvSpPr>
            <a:spLocks noGrp="1"/>
          </p:cNvSpPr>
          <p:nvPr>
            <p:ph type="ftr" sz="quarter" idx="11"/>
          </p:nvPr>
        </p:nvSpPr>
        <p:spPr/>
        <p:txBody>
          <a:bodyPr/>
          <a:lstStyle/>
          <a:p>
            <a:r>
              <a:rPr lang="en-US"/>
              <a:t>uttam01712310595@gmail.com</a:t>
            </a:r>
          </a:p>
        </p:txBody>
      </p:sp>
      <p:sp>
        <p:nvSpPr>
          <p:cNvPr id="7" name="Slide Number Placeholder 6">
            <a:extLst>
              <a:ext uri="{FF2B5EF4-FFF2-40B4-BE49-F238E27FC236}">
                <a16:creationId xmlns:a16="http://schemas.microsoft.com/office/drawing/2014/main" xmlns="" id="{B2A68A3E-ED91-445C-87D5-2C19CDFF07FC}"/>
              </a:ext>
            </a:extLst>
          </p:cNvPr>
          <p:cNvSpPr>
            <a:spLocks noGrp="1"/>
          </p:cNvSpPr>
          <p:nvPr>
            <p:ph type="sldNum" sz="quarter" idx="12"/>
          </p:nvPr>
        </p:nvSpPr>
        <p:spPr/>
        <p:txBody>
          <a:bodyPr/>
          <a:lstStyle/>
          <a:p>
            <a:fld id="{B6F15528-21DE-4FAA-801E-634DDDAF4B2B}" type="slidenum">
              <a:rPr lang="en-US" smtClean="0"/>
              <a:pPr/>
              <a:t>20</a:t>
            </a:fld>
            <a:endParaRPr lang="en-US"/>
          </a:p>
        </p:txBody>
      </p:sp>
      <p:sp>
        <p:nvSpPr>
          <p:cNvPr id="8" name="Flowchart: Terminator 7">
            <a:extLst>
              <a:ext uri="{FF2B5EF4-FFF2-40B4-BE49-F238E27FC236}">
                <a16:creationId xmlns:a16="http://schemas.microsoft.com/office/drawing/2014/main" xmlns="" id="{74BF3BEE-594A-400E-A8E1-B2FFC87B3DB2}"/>
              </a:ext>
            </a:extLst>
          </p:cNvPr>
          <p:cNvSpPr/>
          <p:nvPr/>
        </p:nvSpPr>
        <p:spPr>
          <a:xfrm>
            <a:off x="5562600" y="152400"/>
            <a:ext cx="2590801" cy="523220"/>
          </a:xfrm>
          <a:prstGeom prst="flowChartTerminator">
            <a:avLst/>
          </a:prstGeom>
          <a:solidFill>
            <a:srgbClr val="7030A0"/>
          </a:solidFill>
          <a:ln>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utonnyMJ" pitchFamily="2" charset="0"/>
              </a:rPr>
              <a:t>Gb&amp;‡</a:t>
            </a:r>
            <a:r>
              <a:rPr lang="en-US" sz="2800" b="1" dirty="0" err="1">
                <a:latin typeface="SutonnyMJ" pitchFamily="2" charset="0"/>
              </a:rPr>
              <a:t>Wfvi</a:t>
            </a:r>
            <a:endParaRPr lang="en-US" sz="2800" b="1" dirty="0">
              <a:latin typeface="SutonnyMJ" pitchFamily="2" charset="0"/>
            </a:endParaRPr>
          </a:p>
        </p:txBody>
      </p:sp>
      <p:sp>
        <p:nvSpPr>
          <p:cNvPr id="19" name="TextBox 18">
            <a:extLst>
              <a:ext uri="{FF2B5EF4-FFF2-40B4-BE49-F238E27FC236}">
                <a16:creationId xmlns:a16="http://schemas.microsoft.com/office/drawing/2014/main" xmlns="" id="{FE94AEA4-EF34-419F-8664-4E69997FFC53}"/>
              </a:ext>
            </a:extLst>
          </p:cNvPr>
          <p:cNvSpPr txBox="1"/>
          <p:nvPr/>
        </p:nvSpPr>
        <p:spPr>
          <a:xfrm>
            <a:off x="634815" y="838200"/>
            <a:ext cx="5442708"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Meaning: </a:t>
            </a:r>
            <a:r>
              <a:rPr lang="en-US" sz="2800" b="1" dirty="0">
                <a:solidFill>
                  <a:srgbClr val="2806BA"/>
                </a:solidFill>
                <a:latin typeface="Elephant" panose="02020904090505020303" pitchFamily="18" charset="0"/>
              </a:rPr>
              <a:t>attempt / try/ effort</a:t>
            </a:r>
            <a:r>
              <a:rPr lang="en-US" sz="2800" dirty="0">
                <a:solidFill>
                  <a:schemeClr val="accent2">
                    <a:lumMod val="50000"/>
                  </a:schemeClr>
                </a:solidFill>
                <a:latin typeface="Elephant" panose="02020904090505020303" pitchFamily="18" charset="0"/>
              </a:rPr>
              <a:t> </a:t>
            </a:r>
          </a:p>
        </p:txBody>
      </p:sp>
      <p:pic>
        <p:nvPicPr>
          <p:cNvPr id="20" name="Picture 19">
            <a:extLst>
              <a:ext uri="{FF2B5EF4-FFF2-40B4-BE49-F238E27FC236}">
                <a16:creationId xmlns:a16="http://schemas.microsoft.com/office/drawing/2014/main" xmlns="" id="{2E464128-0748-4006-A12E-D495B3B4A0A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23454" y="1969079"/>
            <a:ext cx="3908955" cy="2646295"/>
          </a:xfrm>
          <a:prstGeom prst="rect">
            <a:avLst/>
          </a:prstGeom>
        </p:spPr>
      </p:pic>
      <p:pic>
        <p:nvPicPr>
          <p:cNvPr id="21" name="Picture 20">
            <a:extLst>
              <a:ext uri="{FF2B5EF4-FFF2-40B4-BE49-F238E27FC236}">
                <a16:creationId xmlns:a16="http://schemas.microsoft.com/office/drawing/2014/main" xmlns="" id="{8F54F5A7-AB55-4239-A15E-21312094AFF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59773" y="1942450"/>
            <a:ext cx="2646295" cy="2646295"/>
          </a:xfrm>
          <a:prstGeom prst="rect">
            <a:avLst/>
          </a:prstGeom>
        </p:spPr>
      </p:pic>
      <p:sp>
        <p:nvSpPr>
          <p:cNvPr id="22" name="TextBox 21">
            <a:extLst>
              <a:ext uri="{FF2B5EF4-FFF2-40B4-BE49-F238E27FC236}">
                <a16:creationId xmlns:a16="http://schemas.microsoft.com/office/drawing/2014/main" xmlns="" id="{14F7F348-C6B6-456D-96AE-F4ABE496AB2B}"/>
              </a:ext>
            </a:extLst>
          </p:cNvPr>
          <p:cNvSpPr txBox="1"/>
          <p:nvPr/>
        </p:nvSpPr>
        <p:spPr>
          <a:xfrm>
            <a:off x="168812" y="5791200"/>
            <a:ext cx="8779413"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b="1" i="1" dirty="0">
                <a:solidFill>
                  <a:schemeClr val="accent2">
                    <a:lumMod val="50000"/>
                  </a:schemeClr>
                </a:solidFill>
                <a:latin typeface="Times New Roman" panose="02020603050405020304" pitchFamily="18" charset="0"/>
                <a:cs typeface="Times New Roman" panose="02020603050405020304" pitchFamily="18" charset="0"/>
              </a:rPr>
              <a:t>Example:</a:t>
            </a:r>
            <a:r>
              <a:rPr lang="en-US" sz="2000" b="1" i="1" dirty="0">
                <a:solidFill>
                  <a:schemeClr val="accent2">
                    <a:lumMod val="50000"/>
                  </a:schemeClr>
                </a:solidFill>
                <a:latin typeface="Times New Roman" panose="02020603050405020304" pitchFamily="18" charset="0"/>
                <a:cs typeface="Times New Roman" panose="02020603050405020304" pitchFamily="18" charset="0"/>
              </a:rPr>
              <a:t> </a:t>
            </a:r>
            <a:r>
              <a:rPr lang="en-US" sz="2000" dirty="0">
                <a:solidFill>
                  <a:schemeClr val="accent2">
                    <a:lumMod val="50000"/>
                  </a:schemeClr>
                </a:solidFill>
                <a:latin typeface="Bernard MT Condensed" panose="02050806060905020404" pitchFamily="18" charset="0"/>
                <a:cs typeface="Times New Roman" panose="02020603050405020304" pitchFamily="18" charset="0"/>
              </a:rPr>
              <a:t>People endeavor to win any problem at last they become successful. </a:t>
            </a:r>
          </a:p>
        </p:txBody>
      </p:sp>
      <p:sp>
        <p:nvSpPr>
          <p:cNvPr id="23" name="Line Callout 2 4">
            <a:extLst>
              <a:ext uri="{FF2B5EF4-FFF2-40B4-BE49-F238E27FC236}">
                <a16:creationId xmlns:a16="http://schemas.microsoft.com/office/drawing/2014/main" xmlns="" id="{E8929BD2-1F2E-4FE7-B137-FD4DB780D522}"/>
              </a:ext>
            </a:extLst>
          </p:cNvPr>
          <p:cNvSpPr/>
          <p:nvPr/>
        </p:nvSpPr>
        <p:spPr>
          <a:xfrm>
            <a:off x="3258331" y="5334000"/>
            <a:ext cx="1161269" cy="394228"/>
          </a:xfrm>
          <a:prstGeom prst="borderCallout2">
            <a:avLst>
              <a:gd name="adj1" fmla="val 23273"/>
              <a:gd name="adj2" fmla="val -541"/>
              <a:gd name="adj3" fmla="val 30057"/>
              <a:gd name="adj4" fmla="val -35715"/>
              <a:gd name="adj5" fmla="val 126557"/>
              <a:gd name="adj6" fmla="val -50246"/>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Verb</a:t>
            </a:r>
          </a:p>
        </p:txBody>
      </p:sp>
    </p:spTree>
    <p:extLst>
      <p:ext uri="{BB962C8B-B14F-4D97-AF65-F5344CB8AC3E}">
        <p14:creationId xmlns:p14="http://schemas.microsoft.com/office/powerpoint/2010/main" xmlns="" val="101271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9"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4A4C496-06B5-4608-9A3D-69FF89019005}"/>
              </a:ext>
            </a:extLst>
          </p:cNvPr>
          <p:cNvSpPr txBox="1"/>
          <p:nvPr/>
        </p:nvSpPr>
        <p:spPr>
          <a:xfrm>
            <a:off x="2607550" y="152400"/>
            <a:ext cx="3733651"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Main Word: </a:t>
            </a:r>
            <a:r>
              <a:rPr lang="en-US" sz="2800" b="1" dirty="0">
                <a:solidFill>
                  <a:srgbClr val="C00000"/>
                </a:solidFill>
                <a:latin typeface="Elephant" panose="02020904090505020303" pitchFamily="18" charset="0"/>
              </a:rPr>
              <a:t>Motion</a:t>
            </a:r>
            <a:endParaRPr lang="en-US" sz="2800" b="1" dirty="0">
              <a:solidFill>
                <a:srgbClr val="2806BA"/>
              </a:solidFill>
              <a:latin typeface="Elephant" panose="02020904090505020303" pitchFamily="18" charset="0"/>
            </a:endParaRPr>
          </a:p>
        </p:txBody>
      </p:sp>
      <p:sp>
        <p:nvSpPr>
          <p:cNvPr id="3" name="TextBox 2">
            <a:extLst>
              <a:ext uri="{FF2B5EF4-FFF2-40B4-BE49-F238E27FC236}">
                <a16:creationId xmlns:a16="http://schemas.microsoft.com/office/drawing/2014/main" xmlns="" id="{66EBDFEF-8327-4576-8EEB-4740BA90BF65}"/>
              </a:ext>
            </a:extLst>
          </p:cNvPr>
          <p:cNvSpPr txBox="1"/>
          <p:nvPr/>
        </p:nvSpPr>
        <p:spPr>
          <a:xfrm>
            <a:off x="457200" y="838200"/>
            <a:ext cx="8507329"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Meaning: </a:t>
            </a:r>
            <a:r>
              <a:rPr lang="en-US" sz="2800" b="1" dirty="0">
                <a:solidFill>
                  <a:srgbClr val="2806BA"/>
                </a:solidFill>
                <a:latin typeface="Elephant" panose="02020904090505020303" pitchFamily="18" charset="0"/>
              </a:rPr>
              <a:t>Movement, moving body or anything,</a:t>
            </a:r>
            <a:r>
              <a:rPr lang="en-US" sz="2800" dirty="0">
                <a:solidFill>
                  <a:schemeClr val="accent2">
                    <a:lumMod val="50000"/>
                  </a:schemeClr>
                </a:solidFill>
                <a:latin typeface="Elephant" panose="02020904090505020303" pitchFamily="18" charset="0"/>
              </a:rPr>
              <a:t> </a:t>
            </a:r>
          </a:p>
        </p:txBody>
      </p:sp>
      <p:sp>
        <p:nvSpPr>
          <p:cNvPr id="6" name="Date Placeholder 5">
            <a:extLst>
              <a:ext uri="{FF2B5EF4-FFF2-40B4-BE49-F238E27FC236}">
                <a16:creationId xmlns:a16="http://schemas.microsoft.com/office/drawing/2014/main" xmlns="" id="{09F6D436-F0B1-489C-84FF-B7568E271E78}"/>
              </a:ext>
            </a:extLst>
          </p:cNvPr>
          <p:cNvSpPr>
            <a:spLocks noGrp="1"/>
          </p:cNvSpPr>
          <p:nvPr>
            <p:ph type="dt" sz="half" idx="10"/>
          </p:nvPr>
        </p:nvSpPr>
        <p:spPr/>
        <p:txBody>
          <a:bodyPr/>
          <a:lstStyle/>
          <a:p>
            <a:fld id="{1CC3B362-ED0E-492E-9AEC-D0F16513B0AA}" type="datetime2">
              <a:rPr lang="en-US" smtClean="0"/>
              <a:pPr/>
              <a:t>Saturday, June 20, 2020</a:t>
            </a:fld>
            <a:endParaRPr lang="en-US"/>
          </a:p>
        </p:txBody>
      </p:sp>
      <p:sp>
        <p:nvSpPr>
          <p:cNvPr id="7" name="Footer Placeholder 6">
            <a:extLst>
              <a:ext uri="{FF2B5EF4-FFF2-40B4-BE49-F238E27FC236}">
                <a16:creationId xmlns:a16="http://schemas.microsoft.com/office/drawing/2014/main" xmlns="" id="{D5689C6D-A48B-4B1B-8C10-0EFA51262F56}"/>
              </a:ext>
            </a:extLst>
          </p:cNvPr>
          <p:cNvSpPr>
            <a:spLocks noGrp="1"/>
          </p:cNvSpPr>
          <p:nvPr>
            <p:ph type="ftr" sz="quarter" idx="11"/>
          </p:nvPr>
        </p:nvSpPr>
        <p:spPr/>
        <p:txBody>
          <a:bodyPr/>
          <a:lstStyle/>
          <a:p>
            <a:r>
              <a:rPr lang="en-US"/>
              <a:t>uttam01712310595@gmail.com</a:t>
            </a:r>
          </a:p>
        </p:txBody>
      </p:sp>
      <p:sp>
        <p:nvSpPr>
          <p:cNvPr id="8" name="Slide Number Placeholder 7">
            <a:extLst>
              <a:ext uri="{FF2B5EF4-FFF2-40B4-BE49-F238E27FC236}">
                <a16:creationId xmlns:a16="http://schemas.microsoft.com/office/drawing/2014/main" xmlns="" id="{08B89F9D-437D-4A7F-9B93-7581F0541EE2}"/>
              </a:ext>
            </a:extLst>
          </p:cNvPr>
          <p:cNvSpPr>
            <a:spLocks noGrp="1"/>
          </p:cNvSpPr>
          <p:nvPr>
            <p:ph type="sldNum" sz="quarter" idx="12"/>
          </p:nvPr>
        </p:nvSpPr>
        <p:spPr/>
        <p:txBody>
          <a:bodyPr/>
          <a:lstStyle/>
          <a:p>
            <a:fld id="{B6F15528-21DE-4FAA-801E-634DDDAF4B2B}" type="slidenum">
              <a:rPr lang="en-US" smtClean="0"/>
              <a:pPr/>
              <a:t>21</a:t>
            </a:fld>
            <a:endParaRPr lang="en-US"/>
          </a:p>
        </p:txBody>
      </p:sp>
      <p:sp>
        <p:nvSpPr>
          <p:cNvPr id="11" name="Left Arrow 10">
            <a:extLst>
              <a:ext uri="{FF2B5EF4-FFF2-40B4-BE49-F238E27FC236}">
                <a16:creationId xmlns:a16="http://schemas.microsoft.com/office/drawing/2014/main" xmlns="" id="{AF506094-BC4C-4D1F-9307-654C879A2BDF}"/>
              </a:ext>
            </a:extLst>
          </p:cNvPr>
          <p:cNvSpPr/>
          <p:nvPr/>
        </p:nvSpPr>
        <p:spPr>
          <a:xfrm>
            <a:off x="3200400" y="3940832"/>
            <a:ext cx="3505200" cy="1012168"/>
          </a:xfrm>
          <a:prstGeom prst="leftArrow">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Motion of the moon </a:t>
            </a:r>
          </a:p>
        </p:txBody>
      </p:sp>
      <p:sp>
        <p:nvSpPr>
          <p:cNvPr id="12" name="Right Arrow 11">
            <a:extLst>
              <a:ext uri="{FF2B5EF4-FFF2-40B4-BE49-F238E27FC236}">
                <a16:creationId xmlns:a16="http://schemas.microsoft.com/office/drawing/2014/main" xmlns="" id="{C6C64FA3-9773-4C64-9646-ACE655309F15}"/>
              </a:ext>
            </a:extLst>
          </p:cNvPr>
          <p:cNvSpPr/>
          <p:nvPr/>
        </p:nvSpPr>
        <p:spPr>
          <a:xfrm>
            <a:off x="3429000" y="2334349"/>
            <a:ext cx="2667428" cy="1155217"/>
          </a:xfrm>
          <a:prstGeom prst="rightArrow">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Motion of body</a:t>
            </a:r>
          </a:p>
        </p:txBody>
      </p:sp>
      <p:pic>
        <p:nvPicPr>
          <p:cNvPr id="15" name="Picture 14">
            <a:extLst>
              <a:ext uri="{FF2B5EF4-FFF2-40B4-BE49-F238E27FC236}">
                <a16:creationId xmlns:a16="http://schemas.microsoft.com/office/drawing/2014/main" xmlns="" id="{EF9A1FFC-781C-4949-9ECF-59E205DC1C3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512" y="3224002"/>
            <a:ext cx="3030982" cy="1957598"/>
          </a:xfrm>
          <a:prstGeom prst="rect">
            <a:avLst/>
          </a:prstGeom>
        </p:spPr>
      </p:pic>
      <p:pic>
        <p:nvPicPr>
          <p:cNvPr id="14" name="Picture 13" descr="A person with collar shirt&#10;&#10;Description automatically generated">
            <a:extLst>
              <a:ext uri="{FF2B5EF4-FFF2-40B4-BE49-F238E27FC236}">
                <a16:creationId xmlns:a16="http://schemas.microsoft.com/office/drawing/2014/main" xmlns="" id="{2C91C607-D21D-468A-9996-ACCC89C234B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46160" y="1676400"/>
            <a:ext cx="2828662" cy="2248424"/>
          </a:xfrm>
          <a:prstGeom prst="rect">
            <a:avLst/>
          </a:prstGeom>
        </p:spPr>
      </p:pic>
      <p:sp>
        <p:nvSpPr>
          <p:cNvPr id="16" name="TextBox 15">
            <a:extLst>
              <a:ext uri="{FF2B5EF4-FFF2-40B4-BE49-F238E27FC236}">
                <a16:creationId xmlns:a16="http://schemas.microsoft.com/office/drawing/2014/main" xmlns="" id="{40F09ED3-65BD-4E52-92F1-E3045E8373B2}"/>
              </a:ext>
            </a:extLst>
          </p:cNvPr>
          <p:cNvSpPr txBox="1"/>
          <p:nvPr/>
        </p:nvSpPr>
        <p:spPr>
          <a:xfrm>
            <a:off x="152401" y="6106180"/>
            <a:ext cx="7848599"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000" b="1" i="1" dirty="0">
                <a:solidFill>
                  <a:schemeClr val="accent2">
                    <a:lumMod val="50000"/>
                  </a:schemeClr>
                </a:solidFill>
                <a:latin typeface="Times New Roman" panose="02020603050405020304" pitchFamily="18" charset="0"/>
                <a:cs typeface="Times New Roman" panose="02020603050405020304" pitchFamily="18" charset="0"/>
              </a:rPr>
              <a:t>Example: </a:t>
            </a:r>
            <a:r>
              <a:rPr lang="en-US" sz="2000" b="1" dirty="0">
                <a:solidFill>
                  <a:schemeClr val="accent2">
                    <a:lumMod val="50000"/>
                  </a:schemeClr>
                </a:solidFill>
                <a:latin typeface="Times New Roman" panose="02020603050405020304" pitchFamily="18" charset="0"/>
                <a:cs typeface="Times New Roman" panose="02020603050405020304" pitchFamily="18" charset="0"/>
              </a:rPr>
              <a:t>The </a:t>
            </a:r>
            <a:r>
              <a:rPr lang="en-US" sz="2000" b="1" dirty="0">
                <a:solidFill>
                  <a:srgbClr val="2806BA"/>
                </a:solidFill>
                <a:latin typeface="Times New Roman" panose="02020603050405020304" pitchFamily="18" charset="0"/>
                <a:cs typeface="Times New Roman" panose="02020603050405020304" pitchFamily="18" charset="0"/>
              </a:rPr>
              <a:t>motion </a:t>
            </a:r>
            <a:r>
              <a:rPr lang="en-US" sz="2000" b="1" dirty="0">
                <a:solidFill>
                  <a:schemeClr val="accent2">
                    <a:lumMod val="50000"/>
                  </a:schemeClr>
                </a:solidFill>
                <a:latin typeface="Times New Roman" panose="02020603050405020304" pitchFamily="18" charset="0"/>
                <a:cs typeface="Times New Roman" panose="02020603050405020304" pitchFamily="18" charset="0"/>
              </a:rPr>
              <a:t>of  the earth on her excise creates day and night.   </a:t>
            </a:r>
          </a:p>
        </p:txBody>
      </p:sp>
      <p:sp>
        <p:nvSpPr>
          <p:cNvPr id="17" name="Line Callout 2 4">
            <a:extLst>
              <a:ext uri="{FF2B5EF4-FFF2-40B4-BE49-F238E27FC236}">
                <a16:creationId xmlns:a16="http://schemas.microsoft.com/office/drawing/2014/main" xmlns="" id="{16E61056-F8A7-4CE0-9730-93A514A1FED8}"/>
              </a:ext>
            </a:extLst>
          </p:cNvPr>
          <p:cNvSpPr/>
          <p:nvPr/>
        </p:nvSpPr>
        <p:spPr>
          <a:xfrm>
            <a:off x="2667000" y="5701772"/>
            <a:ext cx="1161269" cy="394228"/>
          </a:xfrm>
          <a:prstGeom prst="borderCallout2">
            <a:avLst>
              <a:gd name="adj1" fmla="val 23273"/>
              <a:gd name="adj2" fmla="val -541"/>
              <a:gd name="adj3" fmla="val 30057"/>
              <a:gd name="adj4" fmla="val -35715"/>
              <a:gd name="adj5" fmla="val 126557"/>
              <a:gd name="adj6" fmla="val -50246"/>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Noun</a:t>
            </a:r>
          </a:p>
        </p:txBody>
      </p:sp>
    </p:spTree>
    <p:extLst>
      <p:ext uri="{BB962C8B-B14F-4D97-AF65-F5344CB8AC3E}">
        <p14:creationId xmlns:p14="http://schemas.microsoft.com/office/powerpoint/2010/main" xmlns="" val="255200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53" presetClass="entr" presetSubtype="16"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16"/>
                                        </p:tgtEl>
                                        <p:attrNameLst>
                                          <p:attrName>style.visibility</p:attrName>
                                        </p:attrNameLst>
                                      </p:cBhvr>
                                      <p:to>
                                        <p:strVal val="visible"/>
                                      </p:to>
                                    </p:set>
                                    <p:anim by="(-#ppt_w*2)" calcmode="lin" valueType="num">
                                      <p:cBhvr rctx="PPT">
                                        <p:cTn id="41" dur="500" autoRev="1" fill="hold">
                                          <p:stCondLst>
                                            <p:cond delay="0"/>
                                          </p:stCondLst>
                                        </p:cTn>
                                        <p:tgtEl>
                                          <p:spTgt spid="16"/>
                                        </p:tgtEl>
                                        <p:attrNameLst>
                                          <p:attrName>ppt_w</p:attrName>
                                        </p:attrNameLst>
                                      </p:cBhvr>
                                    </p:anim>
                                    <p:anim by="(#ppt_w*0.50)" calcmode="lin" valueType="num">
                                      <p:cBhvr>
                                        <p:cTn id="42" dur="500" decel="50000" autoRev="1" fill="hold">
                                          <p:stCondLst>
                                            <p:cond delay="0"/>
                                          </p:stCondLst>
                                        </p:cTn>
                                        <p:tgtEl>
                                          <p:spTgt spid="16"/>
                                        </p:tgtEl>
                                        <p:attrNameLst>
                                          <p:attrName>ppt_x</p:attrName>
                                        </p:attrNameLst>
                                      </p:cBhvr>
                                    </p:anim>
                                    <p:anim from="(-#ppt_h/2)" to="(#ppt_y)" calcmode="lin" valueType="num">
                                      <p:cBhvr>
                                        <p:cTn id="43" dur="1000" fill="hold">
                                          <p:stCondLst>
                                            <p:cond delay="0"/>
                                          </p:stCondLst>
                                        </p:cTn>
                                        <p:tgtEl>
                                          <p:spTgt spid="16"/>
                                        </p:tgtEl>
                                        <p:attrNameLst>
                                          <p:attrName>ppt_y</p:attrName>
                                        </p:attrNameLst>
                                      </p:cBhvr>
                                    </p:anim>
                                    <p:animRot by="21600000">
                                      <p:cBhvr>
                                        <p:cTn id="44" dur="1000" fill="hold">
                                          <p:stCondLst>
                                            <p:cond delay="0"/>
                                          </p:stCondLst>
                                        </p:cTn>
                                        <p:tgtEl>
                                          <p:spTgt spid="16"/>
                                        </p:tgtEl>
                                        <p:attrNameLst>
                                          <p:attrName>r</p:attrName>
                                        </p:attrNameLst>
                                      </p:cBhvr>
                                    </p:animRot>
                                  </p:childTnLst>
                                </p:cTn>
                              </p:par>
                              <p:par>
                                <p:cTn id="45" presetID="56" presetClass="entr" presetSubtype="0" fill="hold" grpId="0" nodeType="withEffect">
                                  <p:stCondLst>
                                    <p:cond delay="0"/>
                                  </p:stCondLst>
                                  <p:iterate type="lt">
                                    <p:tmPct val="10000"/>
                                  </p:iterate>
                                  <p:childTnLst>
                                    <p:set>
                                      <p:cBhvr>
                                        <p:cTn id="46" dur="1" fill="hold">
                                          <p:stCondLst>
                                            <p:cond delay="0"/>
                                          </p:stCondLst>
                                        </p:cTn>
                                        <p:tgtEl>
                                          <p:spTgt spid="17"/>
                                        </p:tgtEl>
                                        <p:attrNameLst>
                                          <p:attrName>style.visibility</p:attrName>
                                        </p:attrNameLst>
                                      </p:cBhvr>
                                      <p:to>
                                        <p:strVal val="visible"/>
                                      </p:to>
                                    </p:set>
                                    <p:anim by="(-#ppt_w*2)" calcmode="lin" valueType="num">
                                      <p:cBhvr rctx="PPT">
                                        <p:cTn id="47" dur="500" autoRev="1" fill="hold">
                                          <p:stCondLst>
                                            <p:cond delay="0"/>
                                          </p:stCondLst>
                                        </p:cTn>
                                        <p:tgtEl>
                                          <p:spTgt spid="17"/>
                                        </p:tgtEl>
                                        <p:attrNameLst>
                                          <p:attrName>ppt_w</p:attrName>
                                        </p:attrNameLst>
                                      </p:cBhvr>
                                    </p:anim>
                                    <p:anim by="(#ppt_w*0.50)" calcmode="lin" valueType="num">
                                      <p:cBhvr>
                                        <p:cTn id="48" dur="500" decel="50000" autoRev="1" fill="hold">
                                          <p:stCondLst>
                                            <p:cond delay="0"/>
                                          </p:stCondLst>
                                        </p:cTn>
                                        <p:tgtEl>
                                          <p:spTgt spid="17"/>
                                        </p:tgtEl>
                                        <p:attrNameLst>
                                          <p:attrName>ppt_x</p:attrName>
                                        </p:attrNameLst>
                                      </p:cBhvr>
                                    </p:anim>
                                    <p:anim from="(-#ppt_h/2)" to="(#ppt_y)" calcmode="lin" valueType="num">
                                      <p:cBhvr>
                                        <p:cTn id="49" dur="1000" fill="hold">
                                          <p:stCondLst>
                                            <p:cond delay="0"/>
                                          </p:stCondLst>
                                        </p:cTn>
                                        <p:tgtEl>
                                          <p:spTgt spid="17"/>
                                        </p:tgtEl>
                                        <p:attrNameLst>
                                          <p:attrName>ppt_y</p:attrName>
                                        </p:attrNameLst>
                                      </p:cBhvr>
                                    </p:anim>
                                    <p:animRot by="21600000">
                                      <p:cBhvr>
                                        <p:cTn id="50" dur="1000" fill="hold">
                                          <p:stCondLst>
                                            <p:cond delay="0"/>
                                          </p:stCondLst>
                                        </p:cTn>
                                        <p:tgtEl>
                                          <p:spTgt spid="17"/>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56" presetClass="entr" presetSubtype="0" fill="hold" grpId="1" nodeType="clickEffect">
                                  <p:stCondLst>
                                    <p:cond delay="0"/>
                                  </p:stCondLst>
                                  <p:iterate type="lt">
                                    <p:tmPct val="10000"/>
                                  </p:iterate>
                                  <p:childTnLst>
                                    <p:set>
                                      <p:cBhvr>
                                        <p:cTn id="54" dur="1" fill="hold">
                                          <p:stCondLst>
                                            <p:cond delay="0"/>
                                          </p:stCondLst>
                                        </p:cTn>
                                        <p:tgtEl>
                                          <p:spTgt spid="16"/>
                                        </p:tgtEl>
                                        <p:attrNameLst>
                                          <p:attrName>style.visibility</p:attrName>
                                        </p:attrNameLst>
                                      </p:cBhvr>
                                      <p:to>
                                        <p:strVal val="visible"/>
                                      </p:to>
                                    </p:set>
                                    <p:anim by="(-#ppt_w*2)" calcmode="lin" valueType="num">
                                      <p:cBhvr rctx="PPT">
                                        <p:cTn id="55" dur="500" autoRev="1" fill="hold">
                                          <p:stCondLst>
                                            <p:cond delay="0"/>
                                          </p:stCondLst>
                                        </p:cTn>
                                        <p:tgtEl>
                                          <p:spTgt spid="16"/>
                                        </p:tgtEl>
                                        <p:attrNameLst>
                                          <p:attrName>ppt_w</p:attrName>
                                        </p:attrNameLst>
                                      </p:cBhvr>
                                    </p:anim>
                                    <p:anim by="(#ppt_w*0.50)" calcmode="lin" valueType="num">
                                      <p:cBhvr>
                                        <p:cTn id="56" dur="500" decel="50000" autoRev="1" fill="hold">
                                          <p:stCondLst>
                                            <p:cond delay="0"/>
                                          </p:stCondLst>
                                        </p:cTn>
                                        <p:tgtEl>
                                          <p:spTgt spid="16"/>
                                        </p:tgtEl>
                                        <p:attrNameLst>
                                          <p:attrName>ppt_x</p:attrName>
                                        </p:attrNameLst>
                                      </p:cBhvr>
                                    </p:anim>
                                    <p:anim from="(-#ppt_h/2)" to="(#ppt_y)" calcmode="lin" valueType="num">
                                      <p:cBhvr>
                                        <p:cTn id="57" dur="1000" fill="hold">
                                          <p:stCondLst>
                                            <p:cond delay="0"/>
                                          </p:stCondLst>
                                        </p:cTn>
                                        <p:tgtEl>
                                          <p:spTgt spid="16"/>
                                        </p:tgtEl>
                                        <p:attrNameLst>
                                          <p:attrName>ppt_y</p:attrName>
                                        </p:attrNameLst>
                                      </p:cBhvr>
                                    </p:anim>
                                    <p:animRot by="21600000">
                                      <p:cBhvr>
                                        <p:cTn id="58" dur="1000" fill="hold">
                                          <p:stCondLst>
                                            <p:cond delay="0"/>
                                          </p:stCondLst>
                                        </p:cTn>
                                        <p:tgtEl>
                                          <p:spTgt spid="16"/>
                                        </p:tgtEl>
                                        <p:attrNameLst>
                                          <p:attrName>r</p:attrName>
                                        </p:attrNameLst>
                                      </p:cBhvr>
                                    </p:animRot>
                                  </p:childTnLst>
                                </p:cTn>
                              </p:par>
                              <p:par>
                                <p:cTn id="59" presetID="56" presetClass="entr" presetSubtype="0" fill="hold" grpId="1" nodeType="withEffect">
                                  <p:stCondLst>
                                    <p:cond delay="0"/>
                                  </p:stCondLst>
                                  <p:iterate type="lt">
                                    <p:tmPct val="10000"/>
                                  </p:iterate>
                                  <p:childTnLst>
                                    <p:set>
                                      <p:cBhvr>
                                        <p:cTn id="60" dur="1" fill="hold">
                                          <p:stCondLst>
                                            <p:cond delay="0"/>
                                          </p:stCondLst>
                                        </p:cTn>
                                        <p:tgtEl>
                                          <p:spTgt spid="17"/>
                                        </p:tgtEl>
                                        <p:attrNameLst>
                                          <p:attrName>style.visibility</p:attrName>
                                        </p:attrNameLst>
                                      </p:cBhvr>
                                      <p:to>
                                        <p:strVal val="visible"/>
                                      </p:to>
                                    </p:set>
                                    <p:anim by="(-#ppt_w*2)" calcmode="lin" valueType="num">
                                      <p:cBhvr rctx="PPT">
                                        <p:cTn id="61" dur="500" autoRev="1" fill="hold">
                                          <p:stCondLst>
                                            <p:cond delay="0"/>
                                          </p:stCondLst>
                                        </p:cTn>
                                        <p:tgtEl>
                                          <p:spTgt spid="17"/>
                                        </p:tgtEl>
                                        <p:attrNameLst>
                                          <p:attrName>ppt_w</p:attrName>
                                        </p:attrNameLst>
                                      </p:cBhvr>
                                    </p:anim>
                                    <p:anim by="(#ppt_w*0.50)" calcmode="lin" valueType="num">
                                      <p:cBhvr>
                                        <p:cTn id="62" dur="500" decel="50000" autoRev="1" fill="hold">
                                          <p:stCondLst>
                                            <p:cond delay="0"/>
                                          </p:stCondLst>
                                        </p:cTn>
                                        <p:tgtEl>
                                          <p:spTgt spid="17"/>
                                        </p:tgtEl>
                                        <p:attrNameLst>
                                          <p:attrName>ppt_x</p:attrName>
                                        </p:attrNameLst>
                                      </p:cBhvr>
                                    </p:anim>
                                    <p:anim from="(-#ppt_h/2)" to="(#ppt_y)" calcmode="lin" valueType="num">
                                      <p:cBhvr>
                                        <p:cTn id="63" dur="1000" fill="hold">
                                          <p:stCondLst>
                                            <p:cond delay="0"/>
                                          </p:stCondLst>
                                        </p:cTn>
                                        <p:tgtEl>
                                          <p:spTgt spid="17"/>
                                        </p:tgtEl>
                                        <p:attrNameLst>
                                          <p:attrName>ppt_y</p:attrName>
                                        </p:attrNameLst>
                                      </p:cBhvr>
                                    </p:anim>
                                    <p:animRot by="21600000">
                                      <p:cBhvr>
                                        <p:cTn id="64" dur="100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1" grpId="0" animBg="1"/>
      <p:bldP spid="12" grpId="0" animBg="1"/>
      <p:bldP spid="16" grpId="0" animBg="1"/>
      <p:bldP spid="16" grpId="1" animBg="1"/>
      <p:bldP spid="17" grpId="0" animBg="1"/>
      <p:bldP spid="1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3973D9B-BBF8-47ED-9634-E2D4C48CE134}"/>
              </a:ext>
            </a:extLst>
          </p:cNvPr>
          <p:cNvSpPr txBox="1"/>
          <p:nvPr/>
        </p:nvSpPr>
        <p:spPr>
          <a:xfrm>
            <a:off x="2607550" y="152400"/>
            <a:ext cx="4465453"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Main Word: </a:t>
            </a:r>
            <a:r>
              <a:rPr lang="en-US" sz="2800" b="1" dirty="0">
                <a:solidFill>
                  <a:srgbClr val="C00000"/>
                </a:solidFill>
                <a:latin typeface="Elephant" panose="02020904090505020303" pitchFamily="18" charset="0"/>
              </a:rPr>
              <a:t>Depression</a:t>
            </a:r>
            <a:endParaRPr lang="en-US" sz="2800" dirty="0">
              <a:solidFill>
                <a:schemeClr val="accent2">
                  <a:lumMod val="50000"/>
                </a:schemeClr>
              </a:solidFill>
              <a:latin typeface="Elephant" panose="02020904090505020303" pitchFamily="18" charset="0"/>
            </a:endParaRPr>
          </a:p>
        </p:txBody>
      </p:sp>
      <p:sp>
        <p:nvSpPr>
          <p:cNvPr id="3" name="TextBox 2">
            <a:extLst>
              <a:ext uri="{FF2B5EF4-FFF2-40B4-BE49-F238E27FC236}">
                <a16:creationId xmlns:a16="http://schemas.microsoft.com/office/drawing/2014/main" xmlns="" id="{A40CEC48-AED4-44A8-9749-64FF4C391D32}"/>
              </a:ext>
            </a:extLst>
          </p:cNvPr>
          <p:cNvSpPr txBox="1"/>
          <p:nvPr/>
        </p:nvSpPr>
        <p:spPr>
          <a:xfrm>
            <a:off x="634815" y="838200"/>
            <a:ext cx="5349862"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Meaning: </a:t>
            </a:r>
            <a:r>
              <a:rPr lang="en-US" sz="2800" b="1" dirty="0">
                <a:solidFill>
                  <a:srgbClr val="2806BA"/>
                </a:solidFill>
                <a:latin typeface="Elephant" panose="02020904090505020303" pitchFamily="18" charset="0"/>
              </a:rPr>
              <a:t>dejection/low sprit</a:t>
            </a:r>
            <a:r>
              <a:rPr lang="en-US" sz="2800" dirty="0">
                <a:solidFill>
                  <a:schemeClr val="accent2">
                    <a:lumMod val="50000"/>
                  </a:schemeClr>
                </a:solidFill>
                <a:latin typeface="Elephant" panose="02020904090505020303" pitchFamily="18" charset="0"/>
              </a:rPr>
              <a:t> </a:t>
            </a:r>
          </a:p>
        </p:txBody>
      </p:sp>
      <p:sp>
        <p:nvSpPr>
          <p:cNvPr id="4" name="TextBox 3">
            <a:extLst>
              <a:ext uri="{FF2B5EF4-FFF2-40B4-BE49-F238E27FC236}">
                <a16:creationId xmlns:a16="http://schemas.microsoft.com/office/drawing/2014/main" xmlns="" id="{2C2F6F13-E0BF-4B84-8C49-AF8BABF49DBD}"/>
              </a:ext>
            </a:extLst>
          </p:cNvPr>
          <p:cNvSpPr txBox="1"/>
          <p:nvPr/>
        </p:nvSpPr>
        <p:spPr>
          <a:xfrm>
            <a:off x="304800" y="5634335"/>
            <a:ext cx="7910114"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i="1" dirty="0">
                <a:solidFill>
                  <a:schemeClr val="accent2">
                    <a:lumMod val="50000"/>
                  </a:schemeClr>
                </a:solidFill>
                <a:latin typeface="Elephant" panose="02020904090505020303" pitchFamily="18" charset="0"/>
              </a:rPr>
              <a:t>Example: </a:t>
            </a:r>
            <a:r>
              <a:rPr lang="en-US" sz="2400" dirty="0">
                <a:solidFill>
                  <a:schemeClr val="accent2">
                    <a:lumMod val="50000"/>
                  </a:schemeClr>
                </a:solidFill>
                <a:latin typeface="Elephant" panose="02020904090505020303" pitchFamily="18" charset="0"/>
              </a:rPr>
              <a:t>Over tension causes depression of mind. </a:t>
            </a:r>
          </a:p>
        </p:txBody>
      </p:sp>
      <p:sp>
        <p:nvSpPr>
          <p:cNvPr id="5" name="Date Placeholder 4">
            <a:extLst>
              <a:ext uri="{FF2B5EF4-FFF2-40B4-BE49-F238E27FC236}">
                <a16:creationId xmlns:a16="http://schemas.microsoft.com/office/drawing/2014/main" xmlns="" id="{5DABF6CD-82FD-411A-8954-B4187AE82963}"/>
              </a:ext>
            </a:extLst>
          </p:cNvPr>
          <p:cNvSpPr>
            <a:spLocks noGrp="1"/>
          </p:cNvSpPr>
          <p:nvPr>
            <p:ph type="dt" sz="half" idx="10"/>
          </p:nvPr>
        </p:nvSpPr>
        <p:spPr/>
        <p:txBody>
          <a:bodyPr/>
          <a:lstStyle/>
          <a:p>
            <a:fld id="{B62F0EE5-906A-490C-B281-6B338313D6FD}" type="datetime2">
              <a:rPr lang="en-US" smtClean="0"/>
              <a:pPr/>
              <a:t>Saturday, June 20, 2020</a:t>
            </a:fld>
            <a:endParaRPr lang="en-US"/>
          </a:p>
        </p:txBody>
      </p:sp>
      <p:sp>
        <p:nvSpPr>
          <p:cNvPr id="6" name="Footer Placeholder 5">
            <a:extLst>
              <a:ext uri="{FF2B5EF4-FFF2-40B4-BE49-F238E27FC236}">
                <a16:creationId xmlns:a16="http://schemas.microsoft.com/office/drawing/2014/main" xmlns="" id="{608B912D-DA89-4664-9D16-DDD5E6AF523B}"/>
              </a:ext>
            </a:extLst>
          </p:cNvPr>
          <p:cNvSpPr>
            <a:spLocks noGrp="1"/>
          </p:cNvSpPr>
          <p:nvPr>
            <p:ph type="ftr" sz="quarter" idx="11"/>
          </p:nvPr>
        </p:nvSpPr>
        <p:spPr/>
        <p:txBody>
          <a:bodyPr/>
          <a:lstStyle/>
          <a:p>
            <a:r>
              <a:rPr lang="en-US"/>
              <a:t>uttam01712310595@gmail.com</a:t>
            </a:r>
          </a:p>
        </p:txBody>
      </p:sp>
      <p:sp>
        <p:nvSpPr>
          <p:cNvPr id="7" name="Slide Number Placeholder 6">
            <a:extLst>
              <a:ext uri="{FF2B5EF4-FFF2-40B4-BE49-F238E27FC236}">
                <a16:creationId xmlns:a16="http://schemas.microsoft.com/office/drawing/2014/main" xmlns="" id="{A3A4DBA5-14B6-4472-B7B0-123FB257C912}"/>
              </a:ext>
            </a:extLst>
          </p:cNvPr>
          <p:cNvSpPr>
            <a:spLocks noGrp="1"/>
          </p:cNvSpPr>
          <p:nvPr>
            <p:ph type="sldNum" sz="quarter" idx="12"/>
          </p:nvPr>
        </p:nvSpPr>
        <p:spPr/>
        <p:txBody>
          <a:bodyPr/>
          <a:lstStyle/>
          <a:p>
            <a:fld id="{B6F15528-21DE-4FAA-801E-634DDDAF4B2B}" type="slidenum">
              <a:rPr lang="en-US" smtClean="0"/>
              <a:pPr/>
              <a:t>22</a:t>
            </a:fld>
            <a:endParaRPr lang="en-US"/>
          </a:p>
        </p:txBody>
      </p:sp>
      <p:pic>
        <p:nvPicPr>
          <p:cNvPr id="9" name="Picture 8" descr="A picture containing food&#10;&#10;Description automatically generated">
            <a:extLst>
              <a:ext uri="{FF2B5EF4-FFF2-40B4-BE49-F238E27FC236}">
                <a16:creationId xmlns:a16="http://schemas.microsoft.com/office/drawing/2014/main" xmlns="" id="{908F00EB-F943-4711-97B9-74FB5120205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4334" y="1915180"/>
            <a:ext cx="5301297" cy="2981980"/>
          </a:xfrm>
          <a:prstGeom prst="rect">
            <a:avLst/>
          </a:prstGeom>
        </p:spPr>
      </p:pic>
      <p:pic>
        <p:nvPicPr>
          <p:cNvPr id="10" name="Picture 9">
            <a:extLst>
              <a:ext uri="{FF2B5EF4-FFF2-40B4-BE49-F238E27FC236}">
                <a16:creationId xmlns:a16="http://schemas.microsoft.com/office/drawing/2014/main" xmlns="" id="{E842E471-B832-436D-99E7-243FC154223E}"/>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44168" r="9999"/>
          <a:stretch/>
        </p:blipFill>
        <p:spPr>
          <a:xfrm>
            <a:off x="6019801" y="1884673"/>
            <a:ext cx="2514599" cy="3086099"/>
          </a:xfrm>
          <a:prstGeom prst="rect">
            <a:avLst/>
          </a:prstGeom>
        </p:spPr>
      </p:pic>
      <p:sp>
        <p:nvSpPr>
          <p:cNvPr id="11" name="Line Callout 2 4">
            <a:extLst>
              <a:ext uri="{FF2B5EF4-FFF2-40B4-BE49-F238E27FC236}">
                <a16:creationId xmlns:a16="http://schemas.microsoft.com/office/drawing/2014/main" xmlns="" id="{61887657-CCA3-4755-ABD2-282486A80F7E}"/>
              </a:ext>
            </a:extLst>
          </p:cNvPr>
          <p:cNvSpPr/>
          <p:nvPr/>
        </p:nvSpPr>
        <p:spPr>
          <a:xfrm>
            <a:off x="6382531" y="5244572"/>
            <a:ext cx="1161269" cy="394228"/>
          </a:xfrm>
          <a:prstGeom prst="borderCallout2">
            <a:avLst>
              <a:gd name="adj1" fmla="val 23273"/>
              <a:gd name="adj2" fmla="val -541"/>
              <a:gd name="adj3" fmla="val 30057"/>
              <a:gd name="adj4" fmla="val -35715"/>
              <a:gd name="adj5" fmla="val 126557"/>
              <a:gd name="adj6" fmla="val -50246"/>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Noun</a:t>
            </a:r>
          </a:p>
        </p:txBody>
      </p:sp>
    </p:spTree>
    <p:extLst>
      <p:ext uri="{BB962C8B-B14F-4D97-AF65-F5344CB8AC3E}">
        <p14:creationId xmlns:p14="http://schemas.microsoft.com/office/powerpoint/2010/main" xmlns="" val="83345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2DF3503-67B0-4050-A399-68B7B9EBD8FC}"/>
              </a:ext>
            </a:extLst>
          </p:cNvPr>
          <p:cNvSpPr txBox="1"/>
          <p:nvPr/>
        </p:nvSpPr>
        <p:spPr>
          <a:xfrm>
            <a:off x="2607550" y="152400"/>
            <a:ext cx="3270254"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Main Word: </a:t>
            </a:r>
            <a:r>
              <a:rPr lang="en-US" sz="2800" b="1" dirty="0">
                <a:solidFill>
                  <a:srgbClr val="C00000"/>
                </a:solidFill>
                <a:latin typeface="Elephant" panose="02020904090505020303" pitchFamily="18" charset="0"/>
              </a:rPr>
              <a:t>Pain</a:t>
            </a:r>
            <a:endParaRPr lang="en-US" sz="2800" dirty="0">
              <a:solidFill>
                <a:schemeClr val="accent2">
                  <a:lumMod val="50000"/>
                </a:schemeClr>
              </a:solidFill>
              <a:latin typeface="Elephant" panose="02020904090505020303" pitchFamily="18" charset="0"/>
            </a:endParaRPr>
          </a:p>
        </p:txBody>
      </p:sp>
      <p:sp>
        <p:nvSpPr>
          <p:cNvPr id="3" name="TextBox 2">
            <a:extLst>
              <a:ext uri="{FF2B5EF4-FFF2-40B4-BE49-F238E27FC236}">
                <a16:creationId xmlns:a16="http://schemas.microsoft.com/office/drawing/2014/main" xmlns="" id="{A6156361-388D-4C2F-B3A7-44FEEFDFB606}"/>
              </a:ext>
            </a:extLst>
          </p:cNvPr>
          <p:cNvSpPr txBox="1"/>
          <p:nvPr/>
        </p:nvSpPr>
        <p:spPr>
          <a:xfrm>
            <a:off x="634815" y="838200"/>
            <a:ext cx="4992905"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Meaning: </a:t>
            </a:r>
            <a:r>
              <a:rPr lang="en-US" sz="2800" b="1" dirty="0">
                <a:solidFill>
                  <a:srgbClr val="2806BA"/>
                </a:solidFill>
                <a:latin typeface="Elephant" panose="02020904090505020303" pitchFamily="18" charset="0"/>
              </a:rPr>
              <a:t>distress, ache, ….</a:t>
            </a:r>
            <a:endParaRPr lang="en-US" sz="2800" dirty="0">
              <a:solidFill>
                <a:schemeClr val="accent2">
                  <a:lumMod val="50000"/>
                </a:schemeClr>
              </a:solidFill>
              <a:latin typeface="Elephant" panose="02020904090505020303" pitchFamily="18" charset="0"/>
            </a:endParaRPr>
          </a:p>
        </p:txBody>
      </p:sp>
      <p:sp>
        <p:nvSpPr>
          <p:cNvPr id="4" name="TextBox 3">
            <a:extLst>
              <a:ext uri="{FF2B5EF4-FFF2-40B4-BE49-F238E27FC236}">
                <a16:creationId xmlns:a16="http://schemas.microsoft.com/office/drawing/2014/main" xmlns="" id="{8AB0EF05-FA48-4EC9-8446-FA6DEC431B72}"/>
              </a:ext>
            </a:extLst>
          </p:cNvPr>
          <p:cNvSpPr txBox="1"/>
          <p:nvPr/>
        </p:nvSpPr>
        <p:spPr>
          <a:xfrm>
            <a:off x="533400" y="6106180"/>
            <a:ext cx="5339603"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b="1" i="1" dirty="0">
                <a:solidFill>
                  <a:schemeClr val="accent2">
                    <a:lumMod val="50000"/>
                  </a:schemeClr>
                </a:solidFill>
                <a:latin typeface="Times New Roman" panose="02020603050405020304" pitchFamily="18" charset="0"/>
                <a:cs typeface="Times New Roman" panose="02020603050405020304" pitchFamily="18" charset="0"/>
              </a:rPr>
              <a:t>Example:  </a:t>
            </a:r>
            <a:r>
              <a:rPr lang="en-US" sz="2400" b="1" dirty="0">
                <a:solidFill>
                  <a:schemeClr val="accent2">
                    <a:lumMod val="50000"/>
                  </a:schemeClr>
                </a:solidFill>
                <a:latin typeface="Times New Roman" panose="02020603050405020304" pitchFamily="18" charset="0"/>
                <a:cs typeface="Times New Roman" panose="02020603050405020304" pitchFamily="18" charset="0"/>
              </a:rPr>
              <a:t>Wow! I feel pain in my body.</a:t>
            </a:r>
          </a:p>
        </p:txBody>
      </p:sp>
      <p:sp>
        <p:nvSpPr>
          <p:cNvPr id="5" name="Line Callout 2 4"/>
          <p:cNvSpPr/>
          <p:nvPr/>
        </p:nvSpPr>
        <p:spPr>
          <a:xfrm>
            <a:off x="4401331" y="5701772"/>
            <a:ext cx="1226389" cy="365125"/>
          </a:xfrm>
          <a:prstGeom prst="borderCallout2">
            <a:avLst>
              <a:gd name="adj1" fmla="val 23273"/>
              <a:gd name="adj2" fmla="val -541"/>
              <a:gd name="adj3" fmla="val 30057"/>
              <a:gd name="adj4" fmla="val -35715"/>
              <a:gd name="adj5" fmla="val 145821"/>
              <a:gd name="adj6" fmla="val -46805"/>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Noun</a:t>
            </a:r>
          </a:p>
        </p:txBody>
      </p:sp>
      <p:sp>
        <p:nvSpPr>
          <p:cNvPr id="6" name="Date Placeholder 5">
            <a:extLst>
              <a:ext uri="{FF2B5EF4-FFF2-40B4-BE49-F238E27FC236}">
                <a16:creationId xmlns:a16="http://schemas.microsoft.com/office/drawing/2014/main" xmlns="" id="{A849CCBE-8E9E-41ED-9354-02520F8EED30}"/>
              </a:ext>
            </a:extLst>
          </p:cNvPr>
          <p:cNvSpPr>
            <a:spLocks noGrp="1"/>
          </p:cNvSpPr>
          <p:nvPr>
            <p:ph type="dt" sz="half" idx="10"/>
          </p:nvPr>
        </p:nvSpPr>
        <p:spPr/>
        <p:txBody>
          <a:bodyPr/>
          <a:lstStyle/>
          <a:p>
            <a:fld id="{57044FCC-DBFE-4311-B2D0-005AF1B0AD7B}" type="datetime2">
              <a:rPr lang="en-US" smtClean="0"/>
              <a:pPr/>
              <a:t>Saturday, June 20, 2020</a:t>
            </a:fld>
            <a:endParaRPr lang="en-US"/>
          </a:p>
        </p:txBody>
      </p:sp>
      <p:sp>
        <p:nvSpPr>
          <p:cNvPr id="7" name="Footer Placeholder 6">
            <a:extLst>
              <a:ext uri="{FF2B5EF4-FFF2-40B4-BE49-F238E27FC236}">
                <a16:creationId xmlns:a16="http://schemas.microsoft.com/office/drawing/2014/main" xmlns="" id="{F1DB0735-F07B-478E-92CE-AE125DEC15F5}"/>
              </a:ext>
            </a:extLst>
          </p:cNvPr>
          <p:cNvSpPr>
            <a:spLocks noGrp="1"/>
          </p:cNvSpPr>
          <p:nvPr>
            <p:ph type="ftr" sz="quarter" idx="11"/>
          </p:nvPr>
        </p:nvSpPr>
        <p:spPr/>
        <p:txBody>
          <a:bodyPr/>
          <a:lstStyle/>
          <a:p>
            <a:r>
              <a:rPr lang="en-US"/>
              <a:t>uttam01712310595@gmail.com</a:t>
            </a:r>
          </a:p>
        </p:txBody>
      </p:sp>
      <p:sp>
        <p:nvSpPr>
          <p:cNvPr id="8" name="Slide Number Placeholder 7">
            <a:extLst>
              <a:ext uri="{FF2B5EF4-FFF2-40B4-BE49-F238E27FC236}">
                <a16:creationId xmlns:a16="http://schemas.microsoft.com/office/drawing/2014/main" xmlns="" id="{D4EDDEAA-D961-4847-A447-C9A0858D2DBC}"/>
              </a:ext>
            </a:extLst>
          </p:cNvPr>
          <p:cNvSpPr>
            <a:spLocks noGrp="1"/>
          </p:cNvSpPr>
          <p:nvPr>
            <p:ph type="sldNum" sz="quarter" idx="12"/>
          </p:nvPr>
        </p:nvSpPr>
        <p:spPr/>
        <p:txBody>
          <a:bodyPr/>
          <a:lstStyle/>
          <a:p>
            <a:fld id="{B6F15528-21DE-4FAA-801E-634DDDAF4B2B}" type="slidenum">
              <a:rPr lang="en-US" smtClean="0"/>
              <a:pPr/>
              <a:t>23</a:t>
            </a:fld>
            <a:endParaRPr lang="en-US"/>
          </a:p>
        </p:txBody>
      </p:sp>
      <p:pic>
        <p:nvPicPr>
          <p:cNvPr id="10" name="Picture 9" descr="A person using a computer&#10;&#10;Description automatically generated">
            <a:extLst>
              <a:ext uri="{FF2B5EF4-FFF2-40B4-BE49-F238E27FC236}">
                <a16:creationId xmlns:a16="http://schemas.microsoft.com/office/drawing/2014/main" xmlns="" id="{757F7753-0C60-4DD8-A7E2-65587AC9F230}"/>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9330" r="15945"/>
          <a:stretch/>
        </p:blipFill>
        <p:spPr>
          <a:xfrm>
            <a:off x="209977" y="1845003"/>
            <a:ext cx="3600023" cy="2924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A person lying on a bed&#10;&#10;Description automatically generated">
            <a:extLst>
              <a:ext uri="{FF2B5EF4-FFF2-40B4-BE49-F238E27FC236}">
                <a16:creationId xmlns:a16="http://schemas.microsoft.com/office/drawing/2014/main" xmlns="" id="{0724FE7B-1A7D-46E5-9CB0-03B2B026B09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60844" y="1845003"/>
            <a:ext cx="4773179" cy="2924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3450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56A9E41-5DED-48DD-A789-8950F64DC311}"/>
              </a:ext>
            </a:extLst>
          </p:cNvPr>
          <p:cNvSpPr txBox="1"/>
          <p:nvPr/>
        </p:nvSpPr>
        <p:spPr>
          <a:xfrm>
            <a:off x="685800" y="152400"/>
            <a:ext cx="4144020"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Main Word: </a:t>
            </a:r>
            <a:r>
              <a:rPr lang="en-US" sz="2800" b="1" dirty="0">
                <a:solidFill>
                  <a:srgbClr val="C00000"/>
                </a:solidFill>
                <a:latin typeface="Elephant" panose="02020904090505020303" pitchFamily="18" charset="0"/>
              </a:rPr>
              <a:t>Insomnia</a:t>
            </a:r>
            <a:endParaRPr lang="en-US" sz="2800" dirty="0">
              <a:solidFill>
                <a:schemeClr val="accent2">
                  <a:lumMod val="50000"/>
                </a:schemeClr>
              </a:solidFill>
              <a:latin typeface="Elephant" panose="02020904090505020303" pitchFamily="18" charset="0"/>
            </a:endParaRPr>
          </a:p>
        </p:txBody>
      </p:sp>
      <p:sp>
        <p:nvSpPr>
          <p:cNvPr id="3" name="TextBox 2">
            <a:extLst>
              <a:ext uri="{FF2B5EF4-FFF2-40B4-BE49-F238E27FC236}">
                <a16:creationId xmlns:a16="http://schemas.microsoft.com/office/drawing/2014/main" xmlns="" id="{AA069F86-9FFA-42C6-9F9B-269BE3A1722D}"/>
              </a:ext>
            </a:extLst>
          </p:cNvPr>
          <p:cNvSpPr txBox="1"/>
          <p:nvPr/>
        </p:nvSpPr>
        <p:spPr>
          <a:xfrm>
            <a:off x="634815" y="838200"/>
            <a:ext cx="7244676"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Meaning: </a:t>
            </a:r>
            <a:r>
              <a:rPr lang="en-US" sz="2800" b="1" dirty="0">
                <a:solidFill>
                  <a:srgbClr val="2806BA"/>
                </a:solidFill>
                <a:latin typeface="Elephant" panose="02020904090505020303" pitchFamily="18" charset="0"/>
              </a:rPr>
              <a:t>sleeplessness, having no sleep</a:t>
            </a:r>
            <a:r>
              <a:rPr lang="en-US" sz="2800" dirty="0">
                <a:solidFill>
                  <a:schemeClr val="accent2">
                    <a:lumMod val="50000"/>
                  </a:schemeClr>
                </a:solidFill>
                <a:latin typeface="Elephant" panose="02020904090505020303" pitchFamily="18" charset="0"/>
              </a:rPr>
              <a:t> </a:t>
            </a:r>
          </a:p>
        </p:txBody>
      </p:sp>
      <p:sp>
        <p:nvSpPr>
          <p:cNvPr id="4" name="TextBox 3">
            <a:extLst>
              <a:ext uri="{FF2B5EF4-FFF2-40B4-BE49-F238E27FC236}">
                <a16:creationId xmlns:a16="http://schemas.microsoft.com/office/drawing/2014/main" xmlns="" id="{0A1EBE64-67AA-4614-818B-AD652B625099}"/>
              </a:ext>
            </a:extLst>
          </p:cNvPr>
          <p:cNvSpPr txBox="1"/>
          <p:nvPr/>
        </p:nvSpPr>
        <p:spPr>
          <a:xfrm>
            <a:off x="533400" y="6106180"/>
            <a:ext cx="5339923"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b="1" i="1" dirty="0">
                <a:solidFill>
                  <a:schemeClr val="accent2">
                    <a:lumMod val="50000"/>
                  </a:schemeClr>
                </a:solidFill>
                <a:latin typeface="Times New Roman" panose="02020603050405020304" pitchFamily="18" charset="0"/>
                <a:cs typeface="Times New Roman" panose="02020603050405020304" pitchFamily="18" charset="0"/>
              </a:rPr>
              <a:t>Example: </a:t>
            </a:r>
            <a:r>
              <a:rPr lang="en-US" sz="2400" b="1" dirty="0">
                <a:solidFill>
                  <a:schemeClr val="accent2">
                    <a:lumMod val="50000"/>
                  </a:schemeClr>
                </a:solidFill>
                <a:latin typeface="Times New Roman" panose="02020603050405020304" pitchFamily="18" charset="0"/>
                <a:cs typeface="Times New Roman" panose="02020603050405020304" pitchFamily="18" charset="0"/>
              </a:rPr>
              <a:t>Insomnia is a serious disease. </a:t>
            </a:r>
          </a:p>
        </p:txBody>
      </p:sp>
      <p:sp>
        <p:nvSpPr>
          <p:cNvPr id="6" name="Line Callout 2 5"/>
          <p:cNvSpPr/>
          <p:nvPr/>
        </p:nvSpPr>
        <p:spPr>
          <a:xfrm>
            <a:off x="2895600" y="5701772"/>
            <a:ext cx="1161269" cy="394228"/>
          </a:xfrm>
          <a:prstGeom prst="borderCallout2">
            <a:avLst>
              <a:gd name="adj1" fmla="val 23273"/>
              <a:gd name="adj2" fmla="val -541"/>
              <a:gd name="adj3" fmla="val 30057"/>
              <a:gd name="adj4" fmla="val -35715"/>
              <a:gd name="adj5" fmla="val 126557"/>
              <a:gd name="adj6" fmla="val -50246"/>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Noun</a:t>
            </a:r>
          </a:p>
        </p:txBody>
      </p:sp>
      <p:sp>
        <p:nvSpPr>
          <p:cNvPr id="5" name="Date Placeholder 4">
            <a:extLst>
              <a:ext uri="{FF2B5EF4-FFF2-40B4-BE49-F238E27FC236}">
                <a16:creationId xmlns:a16="http://schemas.microsoft.com/office/drawing/2014/main" xmlns="" id="{01E1B4DC-3258-44FD-BB12-5B0E05625061}"/>
              </a:ext>
            </a:extLst>
          </p:cNvPr>
          <p:cNvSpPr>
            <a:spLocks noGrp="1"/>
          </p:cNvSpPr>
          <p:nvPr>
            <p:ph type="dt" sz="half" idx="10"/>
          </p:nvPr>
        </p:nvSpPr>
        <p:spPr/>
        <p:txBody>
          <a:bodyPr/>
          <a:lstStyle/>
          <a:p>
            <a:fld id="{7BF54C2F-6156-4990-80B2-D640924672ED}" type="datetime2">
              <a:rPr lang="en-US" smtClean="0"/>
              <a:pPr/>
              <a:t>Saturday, June 20, 2020</a:t>
            </a:fld>
            <a:endParaRPr lang="en-US" dirty="0"/>
          </a:p>
        </p:txBody>
      </p:sp>
      <p:sp>
        <p:nvSpPr>
          <p:cNvPr id="7" name="Footer Placeholder 6">
            <a:extLst>
              <a:ext uri="{FF2B5EF4-FFF2-40B4-BE49-F238E27FC236}">
                <a16:creationId xmlns:a16="http://schemas.microsoft.com/office/drawing/2014/main" xmlns="" id="{A13AC284-E457-4DDD-B825-06C473EC26B6}"/>
              </a:ext>
            </a:extLst>
          </p:cNvPr>
          <p:cNvSpPr>
            <a:spLocks noGrp="1"/>
          </p:cNvSpPr>
          <p:nvPr>
            <p:ph type="ftr" sz="quarter" idx="11"/>
          </p:nvPr>
        </p:nvSpPr>
        <p:spPr/>
        <p:txBody>
          <a:bodyPr/>
          <a:lstStyle/>
          <a:p>
            <a:r>
              <a:rPr lang="en-US"/>
              <a:t>uttam01712310595@gmail.com</a:t>
            </a:r>
          </a:p>
        </p:txBody>
      </p:sp>
      <p:sp>
        <p:nvSpPr>
          <p:cNvPr id="8" name="Slide Number Placeholder 7">
            <a:extLst>
              <a:ext uri="{FF2B5EF4-FFF2-40B4-BE49-F238E27FC236}">
                <a16:creationId xmlns:a16="http://schemas.microsoft.com/office/drawing/2014/main" xmlns="" id="{02295BE8-5184-4959-B913-E3B239E2FFFA}"/>
              </a:ext>
            </a:extLst>
          </p:cNvPr>
          <p:cNvSpPr>
            <a:spLocks noGrp="1"/>
          </p:cNvSpPr>
          <p:nvPr>
            <p:ph type="sldNum" sz="quarter" idx="12"/>
          </p:nvPr>
        </p:nvSpPr>
        <p:spPr/>
        <p:txBody>
          <a:bodyPr/>
          <a:lstStyle/>
          <a:p>
            <a:fld id="{B6F15528-21DE-4FAA-801E-634DDDAF4B2B}" type="slidenum">
              <a:rPr lang="en-US" smtClean="0"/>
              <a:pPr/>
              <a:t>24</a:t>
            </a:fld>
            <a:endParaRPr lang="en-US"/>
          </a:p>
        </p:txBody>
      </p:sp>
      <p:sp>
        <p:nvSpPr>
          <p:cNvPr id="9" name="Flowchart: Terminator 8">
            <a:extLst>
              <a:ext uri="{FF2B5EF4-FFF2-40B4-BE49-F238E27FC236}">
                <a16:creationId xmlns:a16="http://schemas.microsoft.com/office/drawing/2014/main" xmlns="" id="{DDBB77CD-3BCE-48D1-8BF8-474490C5A7BC}"/>
              </a:ext>
            </a:extLst>
          </p:cNvPr>
          <p:cNvSpPr/>
          <p:nvPr/>
        </p:nvSpPr>
        <p:spPr>
          <a:xfrm>
            <a:off x="5562600" y="152400"/>
            <a:ext cx="2590801" cy="523220"/>
          </a:xfrm>
          <a:prstGeom prst="flowChartTerminator">
            <a:avLst/>
          </a:prstGeom>
          <a:solidFill>
            <a:srgbClr val="7030A0"/>
          </a:solidFill>
          <a:ln>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utonnyMJ" pitchFamily="2" charset="0"/>
              </a:rPr>
              <a:t>Bb&amp;‡</a:t>
            </a:r>
            <a:r>
              <a:rPr lang="en-US" sz="2800" b="1" dirty="0" err="1">
                <a:latin typeface="SutonnyMJ" pitchFamily="2" charset="0"/>
              </a:rPr>
              <a:t>mvg&amp;wbqv</a:t>
            </a:r>
            <a:endParaRPr lang="en-US" sz="2800" b="1" dirty="0">
              <a:latin typeface="SutonnyMJ" pitchFamily="2" charset="0"/>
            </a:endParaRPr>
          </a:p>
        </p:txBody>
      </p:sp>
      <p:pic>
        <p:nvPicPr>
          <p:cNvPr id="13" name="Picture 12" descr="A picture containing computer, sitting, small, monitor&#10;&#10;Description automatically generated">
            <a:extLst>
              <a:ext uri="{FF2B5EF4-FFF2-40B4-BE49-F238E27FC236}">
                <a16:creationId xmlns:a16="http://schemas.microsoft.com/office/drawing/2014/main" xmlns="" id="{9B3B123F-5E2F-4A59-861D-B24B03960FA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952392" y="1882083"/>
            <a:ext cx="2895600" cy="32430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a:extLst>
              <a:ext uri="{FF2B5EF4-FFF2-40B4-BE49-F238E27FC236}">
                <a16:creationId xmlns:a16="http://schemas.microsoft.com/office/drawing/2014/main" xmlns="" id="{07086F3C-AED9-4D1A-A3D1-9EC0CA83C4B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38200" y="1882083"/>
            <a:ext cx="4771504" cy="32003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49322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par>
                                <p:cTn id="30" presetID="53" presetClass="entr" presetSubtype="16"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4"/>
                                        </p:tgtEl>
                                        <p:attrNameLst>
                                          <p:attrName>style.visibility</p:attrName>
                                        </p:attrNameLst>
                                      </p:cBhvr>
                                      <p:to>
                                        <p:strVal val="visible"/>
                                      </p:to>
                                    </p:set>
                                    <p:anim by="(-#ppt_w*2)" calcmode="lin" valueType="num">
                                      <p:cBhvr rctx="PPT">
                                        <p:cTn id="39" dur="500" autoRev="1" fill="hold">
                                          <p:stCondLst>
                                            <p:cond delay="0"/>
                                          </p:stCondLst>
                                        </p:cTn>
                                        <p:tgtEl>
                                          <p:spTgt spid="4"/>
                                        </p:tgtEl>
                                        <p:attrNameLst>
                                          <p:attrName>ppt_w</p:attrName>
                                        </p:attrNameLst>
                                      </p:cBhvr>
                                    </p:anim>
                                    <p:anim by="(#ppt_w*0.50)" calcmode="lin" valueType="num">
                                      <p:cBhvr>
                                        <p:cTn id="40" dur="500" decel="50000" autoRev="1" fill="hold">
                                          <p:stCondLst>
                                            <p:cond delay="0"/>
                                          </p:stCondLst>
                                        </p:cTn>
                                        <p:tgtEl>
                                          <p:spTgt spid="4"/>
                                        </p:tgtEl>
                                        <p:attrNameLst>
                                          <p:attrName>ppt_x</p:attrName>
                                        </p:attrNameLst>
                                      </p:cBhvr>
                                    </p:anim>
                                    <p:anim from="(-#ppt_h/2)" to="(#ppt_y)" calcmode="lin" valueType="num">
                                      <p:cBhvr>
                                        <p:cTn id="41" dur="1000" fill="hold">
                                          <p:stCondLst>
                                            <p:cond delay="0"/>
                                          </p:stCondLst>
                                        </p:cTn>
                                        <p:tgtEl>
                                          <p:spTgt spid="4"/>
                                        </p:tgtEl>
                                        <p:attrNameLst>
                                          <p:attrName>ppt_y</p:attrName>
                                        </p:attrNameLst>
                                      </p:cBhvr>
                                    </p:anim>
                                    <p:animRot by="21600000">
                                      <p:cBhvr>
                                        <p:cTn id="42" dur="1000" fill="hold">
                                          <p:stCondLst>
                                            <p:cond delay="0"/>
                                          </p:stCondLst>
                                        </p:cTn>
                                        <p:tgtEl>
                                          <p:spTgt spid="4"/>
                                        </p:tgtEl>
                                        <p:attrNameLst>
                                          <p:attrName>r</p:attrName>
                                        </p:attrNameLst>
                                      </p:cBhvr>
                                    </p:animRot>
                                  </p:childTnLst>
                                </p:cTn>
                              </p:par>
                              <p:par>
                                <p:cTn id="43" presetID="56" presetClass="entr" presetSubtype="0" fill="hold" grpId="0" nodeType="withEffect">
                                  <p:stCondLst>
                                    <p:cond delay="0"/>
                                  </p:stCondLst>
                                  <p:iterate type="lt">
                                    <p:tmPct val="10000"/>
                                  </p:iterate>
                                  <p:childTnLst>
                                    <p:set>
                                      <p:cBhvr>
                                        <p:cTn id="44" dur="1" fill="hold">
                                          <p:stCondLst>
                                            <p:cond delay="0"/>
                                          </p:stCondLst>
                                        </p:cTn>
                                        <p:tgtEl>
                                          <p:spTgt spid="6"/>
                                        </p:tgtEl>
                                        <p:attrNameLst>
                                          <p:attrName>style.visibility</p:attrName>
                                        </p:attrNameLst>
                                      </p:cBhvr>
                                      <p:to>
                                        <p:strVal val="visible"/>
                                      </p:to>
                                    </p:set>
                                    <p:anim by="(-#ppt_w*2)" calcmode="lin" valueType="num">
                                      <p:cBhvr rctx="PPT">
                                        <p:cTn id="45" dur="500" autoRev="1" fill="hold">
                                          <p:stCondLst>
                                            <p:cond delay="0"/>
                                          </p:stCondLst>
                                        </p:cTn>
                                        <p:tgtEl>
                                          <p:spTgt spid="6"/>
                                        </p:tgtEl>
                                        <p:attrNameLst>
                                          <p:attrName>ppt_w</p:attrName>
                                        </p:attrNameLst>
                                      </p:cBhvr>
                                    </p:anim>
                                    <p:anim by="(#ppt_w*0.50)" calcmode="lin" valueType="num">
                                      <p:cBhvr>
                                        <p:cTn id="46" dur="500" decel="50000" autoRev="1" fill="hold">
                                          <p:stCondLst>
                                            <p:cond delay="0"/>
                                          </p:stCondLst>
                                        </p:cTn>
                                        <p:tgtEl>
                                          <p:spTgt spid="6"/>
                                        </p:tgtEl>
                                        <p:attrNameLst>
                                          <p:attrName>ppt_x</p:attrName>
                                        </p:attrNameLst>
                                      </p:cBhvr>
                                    </p:anim>
                                    <p:anim from="(-#ppt_h/2)" to="(#ppt_y)" calcmode="lin" valueType="num">
                                      <p:cBhvr>
                                        <p:cTn id="47" dur="1000" fill="hold">
                                          <p:stCondLst>
                                            <p:cond delay="0"/>
                                          </p:stCondLst>
                                        </p:cTn>
                                        <p:tgtEl>
                                          <p:spTgt spid="6"/>
                                        </p:tgtEl>
                                        <p:attrNameLst>
                                          <p:attrName>ppt_y</p:attrName>
                                        </p:attrNameLst>
                                      </p:cBhvr>
                                    </p:anim>
                                    <p:animRot by="21600000">
                                      <p:cBhvr>
                                        <p:cTn id="48"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08BF3AC-01C3-4B73-B7DD-CA34C8522BB2}"/>
              </a:ext>
            </a:extLst>
          </p:cNvPr>
          <p:cNvSpPr txBox="1"/>
          <p:nvPr/>
        </p:nvSpPr>
        <p:spPr>
          <a:xfrm>
            <a:off x="1066800" y="152400"/>
            <a:ext cx="3787447"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Main Word: </a:t>
            </a:r>
            <a:r>
              <a:rPr lang="en-US" sz="2800" b="1" dirty="0">
                <a:solidFill>
                  <a:srgbClr val="C00000"/>
                </a:solidFill>
                <a:latin typeface="Elephant" panose="02020904090505020303" pitchFamily="18" charset="0"/>
              </a:rPr>
              <a:t>Fatigue</a:t>
            </a:r>
            <a:endParaRPr lang="en-US" sz="2800" dirty="0">
              <a:solidFill>
                <a:schemeClr val="accent2">
                  <a:lumMod val="50000"/>
                </a:schemeClr>
              </a:solidFill>
              <a:latin typeface="Elephant" panose="02020904090505020303" pitchFamily="18" charset="0"/>
            </a:endParaRPr>
          </a:p>
        </p:txBody>
      </p:sp>
      <p:sp>
        <p:nvSpPr>
          <p:cNvPr id="3" name="TextBox 2">
            <a:extLst>
              <a:ext uri="{FF2B5EF4-FFF2-40B4-BE49-F238E27FC236}">
                <a16:creationId xmlns:a16="http://schemas.microsoft.com/office/drawing/2014/main" xmlns="" id="{B2967C7C-E186-4D6A-ADF8-8B6D76F65BF8}"/>
              </a:ext>
            </a:extLst>
          </p:cNvPr>
          <p:cNvSpPr txBox="1"/>
          <p:nvPr/>
        </p:nvSpPr>
        <p:spPr>
          <a:xfrm>
            <a:off x="634815" y="838200"/>
            <a:ext cx="5208926"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Meaning: </a:t>
            </a:r>
            <a:r>
              <a:rPr lang="en-US" sz="2800" b="1" dirty="0">
                <a:solidFill>
                  <a:srgbClr val="2806BA"/>
                </a:solidFill>
                <a:latin typeface="Elephant" panose="02020904090505020303" pitchFamily="18" charset="0"/>
              </a:rPr>
              <a:t>weariness/toil/tire</a:t>
            </a:r>
            <a:endParaRPr lang="en-US" sz="2800" dirty="0">
              <a:solidFill>
                <a:schemeClr val="accent2">
                  <a:lumMod val="50000"/>
                </a:schemeClr>
              </a:solidFill>
              <a:latin typeface="Elephant" panose="02020904090505020303" pitchFamily="18" charset="0"/>
            </a:endParaRPr>
          </a:p>
        </p:txBody>
      </p:sp>
      <p:sp>
        <p:nvSpPr>
          <p:cNvPr id="4" name="TextBox 3">
            <a:extLst>
              <a:ext uri="{FF2B5EF4-FFF2-40B4-BE49-F238E27FC236}">
                <a16:creationId xmlns:a16="http://schemas.microsoft.com/office/drawing/2014/main" xmlns="" id="{33BF29D0-BDF4-489B-86B2-B1A5A3E1DAE7}"/>
              </a:ext>
            </a:extLst>
          </p:cNvPr>
          <p:cNvSpPr txBox="1"/>
          <p:nvPr/>
        </p:nvSpPr>
        <p:spPr>
          <a:xfrm>
            <a:off x="533400" y="6106180"/>
            <a:ext cx="8257325"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b="1" i="1" dirty="0">
                <a:solidFill>
                  <a:schemeClr val="accent2">
                    <a:lumMod val="50000"/>
                  </a:schemeClr>
                </a:solidFill>
                <a:latin typeface="Times New Roman" panose="02020603050405020304" pitchFamily="18" charset="0"/>
                <a:cs typeface="Times New Roman" panose="02020603050405020304" pitchFamily="18" charset="0"/>
              </a:rPr>
              <a:t>Example: </a:t>
            </a:r>
            <a:r>
              <a:rPr lang="en-US" sz="2400" b="1" dirty="0">
                <a:solidFill>
                  <a:schemeClr val="accent2">
                    <a:lumMod val="50000"/>
                  </a:schemeClr>
                </a:solidFill>
                <a:latin typeface="Times New Roman" panose="02020603050405020304" pitchFamily="18" charset="0"/>
                <a:cs typeface="Times New Roman" panose="02020603050405020304" pitchFamily="18" charset="0"/>
              </a:rPr>
              <a:t>We should practice regularly to remove our fatigue.</a:t>
            </a:r>
            <a:endParaRPr lang="en-US" sz="2400" b="1" i="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5" name="Date Placeholder 4">
            <a:extLst>
              <a:ext uri="{FF2B5EF4-FFF2-40B4-BE49-F238E27FC236}">
                <a16:creationId xmlns:a16="http://schemas.microsoft.com/office/drawing/2014/main" xmlns="" id="{0BDAE9FA-5868-4E59-9271-D96617DE723A}"/>
              </a:ext>
            </a:extLst>
          </p:cNvPr>
          <p:cNvSpPr>
            <a:spLocks noGrp="1"/>
          </p:cNvSpPr>
          <p:nvPr>
            <p:ph type="dt" sz="half" idx="10"/>
          </p:nvPr>
        </p:nvSpPr>
        <p:spPr/>
        <p:txBody>
          <a:bodyPr/>
          <a:lstStyle/>
          <a:p>
            <a:fld id="{B7BCF627-F3D9-406A-AC5C-E50E96756C0C}" type="datetime2">
              <a:rPr lang="en-US" smtClean="0"/>
              <a:pPr/>
              <a:t>Saturday, June 20, 2020</a:t>
            </a:fld>
            <a:endParaRPr lang="en-US" dirty="0"/>
          </a:p>
        </p:txBody>
      </p:sp>
      <p:sp>
        <p:nvSpPr>
          <p:cNvPr id="6" name="Footer Placeholder 5">
            <a:extLst>
              <a:ext uri="{FF2B5EF4-FFF2-40B4-BE49-F238E27FC236}">
                <a16:creationId xmlns:a16="http://schemas.microsoft.com/office/drawing/2014/main" xmlns="" id="{425CB8E0-61EA-45CE-B3CE-2084B65D239F}"/>
              </a:ext>
            </a:extLst>
          </p:cNvPr>
          <p:cNvSpPr>
            <a:spLocks noGrp="1"/>
          </p:cNvSpPr>
          <p:nvPr>
            <p:ph type="ftr" sz="quarter" idx="11"/>
          </p:nvPr>
        </p:nvSpPr>
        <p:spPr/>
        <p:txBody>
          <a:bodyPr/>
          <a:lstStyle/>
          <a:p>
            <a:r>
              <a:rPr lang="en-US"/>
              <a:t>uttam01712310595@gmail.com</a:t>
            </a:r>
          </a:p>
        </p:txBody>
      </p:sp>
      <p:sp>
        <p:nvSpPr>
          <p:cNvPr id="7" name="Slide Number Placeholder 6">
            <a:extLst>
              <a:ext uri="{FF2B5EF4-FFF2-40B4-BE49-F238E27FC236}">
                <a16:creationId xmlns:a16="http://schemas.microsoft.com/office/drawing/2014/main" xmlns="" id="{FFBB3713-4F94-412B-8D13-871861EA3A36}"/>
              </a:ext>
            </a:extLst>
          </p:cNvPr>
          <p:cNvSpPr>
            <a:spLocks noGrp="1"/>
          </p:cNvSpPr>
          <p:nvPr>
            <p:ph type="sldNum" sz="quarter" idx="12"/>
          </p:nvPr>
        </p:nvSpPr>
        <p:spPr/>
        <p:txBody>
          <a:bodyPr/>
          <a:lstStyle/>
          <a:p>
            <a:fld id="{B6F15528-21DE-4FAA-801E-634DDDAF4B2B}" type="slidenum">
              <a:rPr lang="en-US" smtClean="0"/>
              <a:pPr/>
              <a:t>25</a:t>
            </a:fld>
            <a:endParaRPr lang="en-US"/>
          </a:p>
        </p:txBody>
      </p:sp>
      <p:sp>
        <p:nvSpPr>
          <p:cNvPr id="8" name="Flowchart: Terminator 7">
            <a:extLst>
              <a:ext uri="{FF2B5EF4-FFF2-40B4-BE49-F238E27FC236}">
                <a16:creationId xmlns:a16="http://schemas.microsoft.com/office/drawing/2014/main" xmlns="" id="{389B6CB9-FB75-4BB4-9E4F-B1D95013B5F1}"/>
              </a:ext>
            </a:extLst>
          </p:cNvPr>
          <p:cNvSpPr/>
          <p:nvPr/>
        </p:nvSpPr>
        <p:spPr>
          <a:xfrm>
            <a:off x="5562600" y="152400"/>
            <a:ext cx="2590801" cy="523220"/>
          </a:xfrm>
          <a:prstGeom prst="flowChartTerminator">
            <a:avLst/>
          </a:prstGeom>
          <a:solidFill>
            <a:srgbClr val="7030A0"/>
          </a:solidFill>
          <a:ln>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SutonnyMJ" pitchFamily="2" charset="0"/>
              </a:rPr>
              <a:t>d¨vwUM</a:t>
            </a:r>
            <a:r>
              <a:rPr lang="en-US" sz="2800" b="1" dirty="0">
                <a:latin typeface="SutonnyMJ" pitchFamily="2" charset="0"/>
              </a:rPr>
              <a:t>&amp;</a:t>
            </a:r>
          </a:p>
        </p:txBody>
      </p:sp>
      <p:pic>
        <p:nvPicPr>
          <p:cNvPr id="12" name="Picture 11" descr="A close up of text on a white background&#10;&#10;Description automatically generated">
            <a:extLst>
              <a:ext uri="{FF2B5EF4-FFF2-40B4-BE49-F238E27FC236}">
                <a16:creationId xmlns:a16="http://schemas.microsoft.com/office/drawing/2014/main" xmlns="" id="{30E012B7-B79E-409A-8BBE-ABB215B38ACA}"/>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t="20353"/>
          <a:stretch/>
        </p:blipFill>
        <p:spPr>
          <a:xfrm>
            <a:off x="4773637" y="1765324"/>
            <a:ext cx="3962400" cy="3155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Line Callout 2 5">
            <a:extLst>
              <a:ext uri="{FF2B5EF4-FFF2-40B4-BE49-F238E27FC236}">
                <a16:creationId xmlns:a16="http://schemas.microsoft.com/office/drawing/2014/main" xmlns="" id="{C9649648-F09F-4B76-9F8C-850EAB2A8057}"/>
              </a:ext>
            </a:extLst>
          </p:cNvPr>
          <p:cNvSpPr/>
          <p:nvPr/>
        </p:nvSpPr>
        <p:spPr>
          <a:xfrm flipH="1">
            <a:off x="6495270" y="5701772"/>
            <a:ext cx="896130" cy="394228"/>
          </a:xfrm>
          <a:prstGeom prst="borderCallout2">
            <a:avLst>
              <a:gd name="adj1" fmla="val 23273"/>
              <a:gd name="adj2" fmla="val -541"/>
              <a:gd name="adj3" fmla="val 30057"/>
              <a:gd name="adj4" fmla="val -35715"/>
              <a:gd name="adj5" fmla="val 126557"/>
              <a:gd name="adj6" fmla="val -50246"/>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Noun</a:t>
            </a:r>
          </a:p>
        </p:txBody>
      </p:sp>
      <p:pic>
        <p:nvPicPr>
          <p:cNvPr id="14" name="Picture 13">
            <a:extLst>
              <a:ext uri="{FF2B5EF4-FFF2-40B4-BE49-F238E27FC236}">
                <a16:creationId xmlns:a16="http://schemas.microsoft.com/office/drawing/2014/main" xmlns="" id="{45175C04-2AD9-40AF-B19C-80ADE29679C1}"/>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32903"/>
          <a:stretch/>
        </p:blipFill>
        <p:spPr>
          <a:xfrm>
            <a:off x="361071" y="1740826"/>
            <a:ext cx="4009293" cy="31804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98639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8353A1A-4FEA-4995-A61F-E86CE027A0DB}"/>
              </a:ext>
            </a:extLst>
          </p:cNvPr>
          <p:cNvSpPr>
            <a:spLocks noGrp="1"/>
          </p:cNvSpPr>
          <p:nvPr>
            <p:ph type="dt" sz="half" idx="10"/>
          </p:nvPr>
        </p:nvSpPr>
        <p:spPr/>
        <p:txBody>
          <a:bodyPr/>
          <a:lstStyle/>
          <a:p>
            <a:fld id="{06D923BF-ABE1-47FB-9994-D09359A12016}" type="datetime2">
              <a:rPr lang="en-US" smtClean="0"/>
              <a:pPr/>
              <a:t>Saturday, June 20, 2020</a:t>
            </a:fld>
            <a:endParaRPr lang="en-US"/>
          </a:p>
        </p:txBody>
      </p:sp>
      <p:sp>
        <p:nvSpPr>
          <p:cNvPr id="3" name="Footer Placeholder 2">
            <a:extLst>
              <a:ext uri="{FF2B5EF4-FFF2-40B4-BE49-F238E27FC236}">
                <a16:creationId xmlns:a16="http://schemas.microsoft.com/office/drawing/2014/main" xmlns="" id="{E4D43A7C-83DA-47D7-810B-62441D0AD360}"/>
              </a:ext>
            </a:extLst>
          </p:cNvPr>
          <p:cNvSpPr>
            <a:spLocks noGrp="1"/>
          </p:cNvSpPr>
          <p:nvPr>
            <p:ph type="ftr" sz="quarter" idx="11"/>
          </p:nvPr>
        </p:nvSpPr>
        <p:spPr/>
        <p:txBody>
          <a:bodyPr/>
          <a:lstStyle/>
          <a:p>
            <a:r>
              <a:rPr lang="en-US"/>
              <a:t>uttam01712310595@gmail.com</a:t>
            </a:r>
          </a:p>
        </p:txBody>
      </p:sp>
      <p:sp>
        <p:nvSpPr>
          <p:cNvPr id="4" name="Slide Number Placeholder 3">
            <a:extLst>
              <a:ext uri="{FF2B5EF4-FFF2-40B4-BE49-F238E27FC236}">
                <a16:creationId xmlns:a16="http://schemas.microsoft.com/office/drawing/2014/main" xmlns="" id="{4E33BE62-D5F4-48E1-8A36-AE624E98D4A3}"/>
              </a:ext>
            </a:extLst>
          </p:cNvPr>
          <p:cNvSpPr>
            <a:spLocks noGrp="1"/>
          </p:cNvSpPr>
          <p:nvPr>
            <p:ph type="sldNum" sz="quarter" idx="12"/>
          </p:nvPr>
        </p:nvSpPr>
        <p:spPr/>
        <p:txBody>
          <a:bodyPr/>
          <a:lstStyle/>
          <a:p>
            <a:fld id="{B6F15528-21DE-4FAA-801E-634DDDAF4B2B}" type="slidenum">
              <a:rPr lang="en-US" smtClean="0"/>
              <a:pPr/>
              <a:t>26</a:t>
            </a:fld>
            <a:endParaRPr lang="en-US"/>
          </a:p>
        </p:txBody>
      </p:sp>
      <p:sp>
        <p:nvSpPr>
          <p:cNvPr id="6" name="TextBox 5">
            <a:extLst>
              <a:ext uri="{FF2B5EF4-FFF2-40B4-BE49-F238E27FC236}">
                <a16:creationId xmlns:a16="http://schemas.microsoft.com/office/drawing/2014/main" xmlns="" id="{1282CBB7-8EE7-48C8-979E-DDC7F1A9015A}"/>
              </a:ext>
            </a:extLst>
          </p:cNvPr>
          <p:cNvSpPr txBox="1"/>
          <p:nvPr/>
        </p:nvSpPr>
        <p:spPr>
          <a:xfrm>
            <a:off x="528608" y="1073289"/>
            <a:ext cx="7396192" cy="5632311"/>
          </a:xfrm>
          <a:prstGeom prst="rect">
            <a:avLst/>
          </a:prstGeom>
          <a:solidFill>
            <a:schemeClr val="accent4">
              <a:lumMod val="20000"/>
              <a:lumOff val="80000"/>
            </a:schemeClr>
          </a:solidFill>
        </p:spPr>
        <p:txBody>
          <a:bodyPr wrap="none" rtlCol="0">
            <a:spAutoFit/>
          </a:bodyPr>
          <a:lstStyle/>
          <a:p>
            <a:r>
              <a:rPr lang="en-US" sz="2400" b="1" dirty="0">
                <a:solidFill>
                  <a:srgbClr val="C00000"/>
                </a:solidFill>
                <a:latin typeface="Elephant" panose="02020904090505020303" pitchFamily="18" charset="0"/>
              </a:rPr>
              <a:t>Posture – </a:t>
            </a:r>
            <a:r>
              <a:rPr lang="en-US" sz="2400" b="1" dirty="0">
                <a:solidFill>
                  <a:srgbClr val="2806BA"/>
                </a:solidFill>
                <a:latin typeface="Elephant" panose="02020904090505020303" pitchFamily="18" charset="0"/>
              </a:rPr>
              <a:t>gesture / situation/disposition</a:t>
            </a:r>
          </a:p>
          <a:p>
            <a:r>
              <a:rPr lang="en-US" sz="2400" b="1" dirty="0">
                <a:solidFill>
                  <a:srgbClr val="C00000"/>
                </a:solidFill>
                <a:latin typeface="Elephant" panose="02020904090505020303" pitchFamily="18" charset="0"/>
              </a:rPr>
              <a:t>Discipline – </a:t>
            </a:r>
            <a:r>
              <a:rPr lang="en-US" sz="2400" b="1" dirty="0">
                <a:solidFill>
                  <a:srgbClr val="2806BA"/>
                </a:solidFill>
                <a:latin typeface="Elephant" panose="02020904090505020303" pitchFamily="18" charset="0"/>
              </a:rPr>
              <a:t>system of any work</a:t>
            </a:r>
          </a:p>
          <a:p>
            <a:r>
              <a:rPr lang="en-US" sz="2400" b="1" dirty="0">
                <a:solidFill>
                  <a:srgbClr val="C00000"/>
                </a:solidFill>
                <a:latin typeface="Elephant" panose="02020904090505020303" pitchFamily="18" charset="0"/>
              </a:rPr>
              <a:t>Relax – </a:t>
            </a:r>
            <a:r>
              <a:rPr lang="en-US" sz="2400" b="1" dirty="0">
                <a:solidFill>
                  <a:srgbClr val="2806BA"/>
                </a:solidFill>
                <a:latin typeface="Elephant" panose="02020904090505020303" pitchFamily="18" charset="0"/>
              </a:rPr>
              <a:t>rest / loosen</a:t>
            </a:r>
          </a:p>
          <a:p>
            <a:r>
              <a:rPr lang="en-US" sz="2400" b="1" dirty="0">
                <a:solidFill>
                  <a:srgbClr val="C00000"/>
                </a:solidFill>
                <a:latin typeface="Elephant" panose="02020904090505020303" pitchFamily="18" charset="0"/>
              </a:rPr>
              <a:t>Management – </a:t>
            </a:r>
            <a:r>
              <a:rPr lang="en-US" sz="2400" b="1" dirty="0">
                <a:solidFill>
                  <a:srgbClr val="2806BA"/>
                </a:solidFill>
                <a:latin typeface="Elephant" panose="02020904090505020303" pitchFamily="18" charset="0"/>
              </a:rPr>
              <a:t>administration/govern</a:t>
            </a:r>
          </a:p>
          <a:p>
            <a:r>
              <a:rPr lang="en-US" sz="2400" b="1" dirty="0">
                <a:solidFill>
                  <a:srgbClr val="C00000"/>
                </a:solidFill>
                <a:latin typeface="Elephant" panose="02020904090505020303" pitchFamily="18" charset="0"/>
              </a:rPr>
              <a:t>Lifestyle – </a:t>
            </a:r>
            <a:r>
              <a:rPr lang="en-US" sz="2400" b="1" dirty="0">
                <a:solidFill>
                  <a:srgbClr val="2806BA"/>
                </a:solidFill>
                <a:latin typeface="Elephant" panose="02020904090505020303" pitchFamily="18" charset="0"/>
              </a:rPr>
              <a:t>pattern of life</a:t>
            </a:r>
          </a:p>
          <a:p>
            <a:r>
              <a:rPr lang="en-US" sz="2400" b="1" dirty="0">
                <a:solidFill>
                  <a:srgbClr val="C00000"/>
                </a:solidFill>
                <a:latin typeface="Elephant" panose="02020904090505020303" pitchFamily="18" charset="0"/>
              </a:rPr>
              <a:t>Trainers – </a:t>
            </a:r>
            <a:r>
              <a:rPr lang="en-US" sz="2400" b="1" dirty="0">
                <a:solidFill>
                  <a:srgbClr val="2806BA"/>
                </a:solidFill>
                <a:latin typeface="Elephant" panose="02020904090505020303" pitchFamily="18" charset="0"/>
              </a:rPr>
              <a:t>teachers, master,….</a:t>
            </a:r>
          </a:p>
          <a:p>
            <a:r>
              <a:rPr lang="en-US" sz="2400" b="1" dirty="0">
                <a:solidFill>
                  <a:srgbClr val="C00000"/>
                </a:solidFill>
                <a:latin typeface="Elephant" panose="02020904090505020303" pitchFamily="18" charset="0"/>
              </a:rPr>
              <a:t>Practitioners – </a:t>
            </a:r>
            <a:r>
              <a:rPr lang="en-US" sz="2400" b="1" dirty="0">
                <a:solidFill>
                  <a:srgbClr val="2806BA"/>
                </a:solidFill>
                <a:latin typeface="Elephant" panose="02020904090505020303" pitchFamily="18" charset="0"/>
              </a:rPr>
              <a:t>practising person /trainee</a:t>
            </a:r>
          </a:p>
          <a:p>
            <a:r>
              <a:rPr lang="en-US" sz="2400" b="1" dirty="0">
                <a:solidFill>
                  <a:srgbClr val="C00000"/>
                </a:solidFill>
                <a:latin typeface="Elephant" panose="02020904090505020303" pitchFamily="18" charset="0"/>
              </a:rPr>
              <a:t>Potential – </a:t>
            </a:r>
            <a:r>
              <a:rPr lang="en-US" sz="2400" b="1" dirty="0">
                <a:solidFill>
                  <a:srgbClr val="2806BA"/>
                </a:solidFill>
                <a:latin typeface="Elephant" panose="02020904090505020303" pitchFamily="18" charset="0"/>
              </a:rPr>
              <a:t>important</a:t>
            </a:r>
          </a:p>
          <a:p>
            <a:r>
              <a:rPr lang="en-US" sz="2400" b="1" dirty="0">
                <a:solidFill>
                  <a:srgbClr val="C00000"/>
                </a:solidFill>
                <a:latin typeface="Elephant" panose="02020904090505020303" pitchFamily="18" charset="0"/>
              </a:rPr>
              <a:t>Pose – </a:t>
            </a:r>
            <a:r>
              <a:rPr lang="en-US" sz="2400" b="1" dirty="0">
                <a:solidFill>
                  <a:srgbClr val="2806BA"/>
                </a:solidFill>
                <a:latin typeface="Elephant" panose="02020904090505020303" pitchFamily="18" charset="0"/>
              </a:rPr>
              <a:t>gesture/ attitude</a:t>
            </a:r>
          </a:p>
          <a:p>
            <a:r>
              <a:rPr lang="en-US" sz="2400" b="1" dirty="0">
                <a:solidFill>
                  <a:srgbClr val="C00000"/>
                </a:solidFill>
                <a:latin typeface="Elephant" panose="02020904090505020303" pitchFamily="18" charset="0"/>
              </a:rPr>
              <a:t>Numerous – </a:t>
            </a:r>
            <a:r>
              <a:rPr lang="en-US" sz="2400" b="1" dirty="0">
                <a:solidFill>
                  <a:srgbClr val="2806BA"/>
                </a:solidFill>
                <a:latin typeface="Elephant" panose="02020904090505020303" pitchFamily="18" charset="0"/>
              </a:rPr>
              <a:t>uncountable, many </a:t>
            </a:r>
            <a:r>
              <a:rPr lang="en-US" sz="2400" b="1" dirty="0" err="1">
                <a:solidFill>
                  <a:srgbClr val="2806BA"/>
                </a:solidFill>
                <a:latin typeface="Elephant" panose="02020904090505020303" pitchFamily="18" charset="0"/>
              </a:rPr>
              <a:t>many</a:t>
            </a:r>
            <a:r>
              <a:rPr lang="en-US" sz="2400" b="1" dirty="0">
                <a:solidFill>
                  <a:srgbClr val="2806BA"/>
                </a:solidFill>
                <a:latin typeface="Elephant" panose="02020904090505020303" pitchFamily="18" charset="0"/>
              </a:rPr>
              <a:t>, a lot of, ..</a:t>
            </a:r>
          </a:p>
          <a:p>
            <a:r>
              <a:rPr lang="en-US" sz="2400" b="1" dirty="0">
                <a:solidFill>
                  <a:srgbClr val="C00000"/>
                </a:solidFill>
                <a:latin typeface="Elephant" panose="02020904090505020303" pitchFamily="18" charset="0"/>
              </a:rPr>
              <a:t>Precise - </a:t>
            </a:r>
            <a:r>
              <a:rPr lang="en-US" sz="2400" b="1" dirty="0">
                <a:solidFill>
                  <a:srgbClr val="2806BA"/>
                </a:solidFill>
                <a:latin typeface="Elephant" panose="02020904090505020303" pitchFamily="18" charset="0"/>
              </a:rPr>
              <a:t>definite</a:t>
            </a:r>
          </a:p>
          <a:p>
            <a:r>
              <a:rPr lang="en-US" sz="2400" b="1" dirty="0">
                <a:solidFill>
                  <a:srgbClr val="C00000"/>
                </a:solidFill>
                <a:latin typeface="Elephant" panose="02020904090505020303" pitchFamily="18" charset="0"/>
              </a:rPr>
              <a:t>Chaotic – </a:t>
            </a:r>
            <a:r>
              <a:rPr lang="en-US" sz="2400" b="1" dirty="0">
                <a:solidFill>
                  <a:srgbClr val="2806BA"/>
                </a:solidFill>
                <a:latin typeface="Elephant" panose="02020904090505020303" pitchFamily="18" charset="0"/>
              </a:rPr>
              <a:t>noisy</a:t>
            </a:r>
          </a:p>
          <a:p>
            <a:r>
              <a:rPr lang="en-US" sz="2400" b="1" dirty="0">
                <a:solidFill>
                  <a:srgbClr val="C00000"/>
                </a:solidFill>
                <a:latin typeface="Elephant" panose="02020904090505020303" pitchFamily="18" charset="0"/>
              </a:rPr>
              <a:t>Concentration – </a:t>
            </a:r>
            <a:r>
              <a:rPr lang="en-US" sz="2400" b="1" dirty="0">
                <a:solidFill>
                  <a:srgbClr val="2806BA"/>
                </a:solidFill>
                <a:latin typeface="Elephant" panose="02020904090505020303" pitchFamily="18" charset="0"/>
              </a:rPr>
              <a:t>centre of mind</a:t>
            </a:r>
          </a:p>
          <a:p>
            <a:r>
              <a:rPr lang="en-US" sz="2400" b="1" dirty="0">
                <a:solidFill>
                  <a:srgbClr val="C00000"/>
                </a:solidFill>
                <a:latin typeface="Elephant" panose="02020904090505020303" pitchFamily="18" charset="0"/>
              </a:rPr>
              <a:t>Flexibility – </a:t>
            </a:r>
            <a:r>
              <a:rPr lang="en-US" sz="2400" b="1" dirty="0">
                <a:solidFill>
                  <a:srgbClr val="2806BA"/>
                </a:solidFill>
                <a:latin typeface="Elephant" panose="02020904090505020303" pitchFamily="18" charset="0"/>
              </a:rPr>
              <a:t>pliancy / softness</a:t>
            </a:r>
          </a:p>
          <a:p>
            <a:r>
              <a:rPr lang="en-US" sz="2400" b="1" dirty="0">
                <a:solidFill>
                  <a:srgbClr val="C00000"/>
                </a:solidFill>
                <a:latin typeface="Elephant" panose="02020904090505020303" pitchFamily="18" charset="0"/>
              </a:rPr>
              <a:t>Endeavour – </a:t>
            </a:r>
            <a:r>
              <a:rPr lang="en-US" sz="2400" b="1" dirty="0">
                <a:solidFill>
                  <a:srgbClr val="2806BA"/>
                </a:solidFill>
                <a:latin typeface="Elephant" panose="02020904090505020303" pitchFamily="18" charset="0"/>
              </a:rPr>
              <a:t>attempt / try/ effort</a:t>
            </a:r>
          </a:p>
        </p:txBody>
      </p:sp>
      <p:sp>
        <p:nvSpPr>
          <p:cNvPr id="7" name="Oval Callout 3">
            <a:extLst>
              <a:ext uri="{FF2B5EF4-FFF2-40B4-BE49-F238E27FC236}">
                <a16:creationId xmlns:a16="http://schemas.microsoft.com/office/drawing/2014/main" xmlns="" id="{8543F5B6-8C24-472F-B646-E45E6929086D}"/>
              </a:ext>
            </a:extLst>
          </p:cNvPr>
          <p:cNvSpPr/>
          <p:nvPr/>
        </p:nvSpPr>
        <p:spPr>
          <a:xfrm>
            <a:off x="1066800" y="76200"/>
            <a:ext cx="7548592" cy="796636"/>
          </a:xfrm>
          <a:prstGeom prst="wedgeEllipseCallout">
            <a:avLst>
              <a:gd name="adj1" fmla="val -31059"/>
              <a:gd name="adj2" fmla="val 74303"/>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solidFill>
                  <a:srgbClr val="FF0000"/>
                </a:solidFill>
                <a:latin typeface="Elephant" panose="02020904090505020303" pitchFamily="18" charset="0"/>
                <a:cs typeface="Aharoni" pitchFamily="2" charset="-79"/>
              </a:rPr>
              <a:t>Meaning at a glance</a:t>
            </a:r>
          </a:p>
        </p:txBody>
      </p:sp>
    </p:spTree>
    <p:extLst>
      <p:ext uri="{BB962C8B-B14F-4D97-AF65-F5344CB8AC3E}">
        <p14:creationId xmlns:p14="http://schemas.microsoft.com/office/powerpoint/2010/main" xmlns="" val="278513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C09EF0FF-66D0-44B6-935C-27F47180D0B2}"/>
              </a:ext>
            </a:extLst>
          </p:cNvPr>
          <p:cNvSpPr>
            <a:spLocks noGrp="1"/>
          </p:cNvSpPr>
          <p:nvPr>
            <p:ph type="dt" sz="half" idx="10"/>
          </p:nvPr>
        </p:nvSpPr>
        <p:spPr/>
        <p:txBody>
          <a:bodyPr/>
          <a:lstStyle/>
          <a:p>
            <a:fld id="{3C0EFE15-0E9C-481D-AA36-C75BDA8303A4}" type="datetime2">
              <a:rPr lang="en-US" smtClean="0"/>
              <a:pPr/>
              <a:t>Saturday, June 20, 2020</a:t>
            </a:fld>
            <a:endParaRPr lang="en-US"/>
          </a:p>
        </p:txBody>
      </p:sp>
      <p:sp>
        <p:nvSpPr>
          <p:cNvPr id="4" name="Footer Placeholder 3">
            <a:extLst>
              <a:ext uri="{FF2B5EF4-FFF2-40B4-BE49-F238E27FC236}">
                <a16:creationId xmlns:a16="http://schemas.microsoft.com/office/drawing/2014/main" xmlns="" id="{796434C2-4882-4EC0-AF18-3F45710F73A0}"/>
              </a:ext>
            </a:extLst>
          </p:cNvPr>
          <p:cNvSpPr>
            <a:spLocks noGrp="1"/>
          </p:cNvSpPr>
          <p:nvPr>
            <p:ph type="ftr" sz="quarter" idx="11"/>
          </p:nvPr>
        </p:nvSpPr>
        <p:spPr/>
        <p:txBody>
          <a:bodyPr/>
          <a:lstStyle/>
          <a:p>
            <a:r>
              <a:rPr lang="en-US"/>
              <a:t>uttam01712310595@gmail.com</a:t>
            </a:r>
          </a:p>
        </p:txBody>
      </p:sp>
      <p:sp>
        <p:nvSpPr>
          <p:cNvPr id="5" name="Slide Number Placeholder 4">
            <a:extLst>
              <a:ext uri="{FF2B5EF4-FFF2-40B4-BE49-F238E27FC236}">
                <a16:creationId xmlns:a16="http://schemas.microsoft.com/office/drawing/2014/main" xmlns="" id="{E20E5356-5171-4233-9488-862232A9DD2E}"/>
              </a:ext>
            </a:extLst>
          </p:cNvPr>
          <p:cNvSpPr>
            <a:spLocks noGrp="1"/>
          </p:cNvSpPr>
          <p:nvPr>
            <p:ph type="sldNum" sz="quarter" idx="12"/>
          </p:nvPr>
        </p:nvSpPr>
        <p:spPr/>
        <p:txBody>
          <a:bodyPr/>
          <a:lstStyle/>
          <a:p>
            <a:fld id="{B6F15528-21DE-4FAA-801E-634DDDAF4B2B}" type="slidenum">
              <a:rPr lang="en-US" smtClean="0"/>
              <a:pPr/>
              <a:t>27</a:t>
            </a:fld>
            <a:endParaRPr lang="en-US"/>
          </a:p>
        </p:txBody>
      </p:sp>
      <p:sp>
        <p:nvSpPr>
          <p:cNvPr id="6" name="TextBox 5">
            <a:extLst>
              <a:ext uri="{FF2B5EF4-FFF2-40B4-BE49-F238E27FC236}">
                <a16:creationId xmlns:a16="http://schemas.microsoft.com/office/drawing/2014/main" xmlns="" id="{316A2A99-5B07-4B40-980C-53C62910FF93}"/>
              </a:ext>
            </a:extLst>
          </p:cNvPr>
          <p:cNvSpPr txBox="1"/>
          <p:nvPr/>
        </p:nvSpPr>
        <p:spPr>
          <a:xfrm>
            <a:off x="1143000" y="762000"/>
            <a:ext cx="7239000" cy="4524315"/>
          </a:xfrm>
          <a:prstGeom prst="rect">
            <a:avLst/>
          </a:prstGeom>
          <a:solidFill>
            <a:schemeClr val="accent2">
              <a:lumMod val="20000"/>
              <a:lumOff val="80000"/>
            </a:schemeClr>
          </a:solidFill>
        </p:spPr>
        <p:txBody>
          <a:bodyPr wrap="square" rtlCol="0">
            <a:spAutoFit/>
          </a:bodyPr>
          <a:lstStyle/>
          <a:p>
            <a:r>
              <a:rPr lang="en-US" sz="2400" b="1" dirty="0">
                <a:solidFill>
                  <a:srgbClr val="C00000"/>
                </a:solidFill>
                <a:latin typeface="Elephant" panose="02020904090505020303" pitchFamily="18" charset="0"/>
              </a:rPr>
              <a:t>Range- </a:t>
            </a:r>
            <a:r>
              <a:rPr lang="en-US" sz="2400" b="1" dirty="0">
                <a:solidFill>
                  <a:srgbClr val="2806BA"/>
                </a:solidFill>
                <a:latin typeface="Elephant" panose="02020904090505020303" pitchFamily="18" charset="0"/>
              </a:rPr>
              <a:t>Area, Region, </a:t>
            </a:r>
          </a:p>
          <a:p>
            <a:r>
              <a:rPr lang="en-US" sz="2400" b="1" dirty="0">
                <a:solidFill>
                  <a:srgbClr val="C00000"/>
                </a:solidFill>
                <a:latin typeface="Elephant" panose="02020904090505020303" pitchFamily="18" charset="0"/>
              </a:rPr>
              <a:t>Motion- </a:t>
            </a:r>
            <a:r>
              <a:rPr lang="en-US" sz="2400" b="1" dirty="0">
                <a:solidFill>
                  <a:srgbClr val="2806BA"/>
                </a:solidFill>
                <a:latin typeface="Elephant" panose="02020904090505020303" pitchFamily="18" charset="0"/>
              </a:rPr>
              <a:t>Movement</a:t>
            </a:r>
          </a:p>
          <a:p>
            <a:r>
              <a:rPr lang="en-US" sz="2400" b="1" dirty="0">
                <a:solidFill>
                  <a:srgbClr val="C00000"/>
                </a:solidFill>
                <a:latin typeface="Elephant" panose="02020904090505020303" pitchFamily="18" charset="0"/>
              </a:rPr>
              <a:t>Cancer – </a:t>
            </a:r>
            <a:r>
              <a:rPr lang="en-US" sz="2400" b="1" dirty="0">
                <a:solidFill>
                  <a:srgbClr val="2806BA"/>
                </a:solidFill>
                <a:latin typeface="Elephant" panose="02020904090505020303" pitchFamily="18" charset="0"/>
              </a:rPr>
              <a:t>(a fatal disease) </a:t>
            </a:r>
          </a:p>
          <a:p>
            <a:r>
              <a:rPr lang="en-US" sz="2400" b="1" dirty="0">
                <a:solidFill>
                  <a:srgbClr val="2806BA"/>
                </a:solidFill>
                <a:latin typeface="Elephant" panose="02020904090505020303" pitchFamily="18" charset="0"/>
              </a:rPr>
              <a:t>                Caused by damaging body’s cell </a:t>
            </a:r>
          </a:p>
          <a:p>
            <a:r>
              <a:rPr lang="en-US" sz="2400" b="1" dirty="0">
                <a:solidFill>
                  <a:srgbClr val="C00000"/>
                </a:solidFill>
                <a:latin typeface="Elephant" panose="02020904090505020303" pitchFamily="18" charset="0"/>
              </a:rPr>
              <a:t>Depression – </a:t>
            </a:r>
            <a:r>
              <a:rPr lang="en-US" sz="2400" b="1" dirty="0">
                <a:solidFill>
                  <a:srgbClr val="2806BA"/>
                </a:solidFill>
                <a:latin typeface="Elephant" panose="02020904090505020303" pitchFamily="18" charset="0"/>
              </a:rPr>
              <a:t>dejection/low sprit</a:t>
            </a:r>
          </a:p>
          <a:p>
            <a:r>
              <a:rPr lang="en-US" sz="2400" b="1" dirty="0">
                <a:solidFill>
                  <a:srgbClr val="C00000"/>
                </a:solidFill>
                <a:latin typeface="Elephant" panose="02020904090505020303" pitchFamily="18" charset="0"/>
              </a:rPr>
              <a:t>Pain – </a:t>
            </a:r>
            <a:r>
              <a:rPr lang="en-US" sz="2400" b="1" dirty="0">
                <a:solidFill>
                  <a:srgbClr val="2806BA"/>
                </a:solidFill>
                <a:latin typeface="Elephant" panose="02020904090505020303" pitchFamily="18" charset="0"/>
              </a:rPr>
              <a:t>distress</a:t>
            </a:r>
          </a:p>
          <a:p>
            <a:r>
              <a:rPr lang="en-US" sz="2400" b="1" dirty="0">
                <a:solidFill>
                  <a:srgbClr val="C00000"/>
                </a:solidFill>
                <a:latin typeface="Elephant" panose="02020904090505020303" pitchFamily="18" charset="0"/>
              </a:rPr>
              <a:t>Anxiety – </a:t>
            </a:r>
            <a:r>
              <a:rPr lang="en-US" sz="2400" b="1" dirty="0">
                <a:solidFill>
                  <a:srgbClr val="2806BA"/>
                </a:solidFill>
                <a:latin typeface="Elephant" panose="02020904090505020303" pitchFamily="18" charset="0"/>
              </a:rPr>
              <a:t>worry, Tension, …..</a:t>
            </a:r>
          </a:p>
          <a:p>
            <a:r>
              <a:rPr lang="en-US" sz="2400" b="1" dirty="0">
                <a:solidFill>
                  <a:srgbClr val="C00000"/>
                </a:solidFill>
                <a:latin typeface="Elephant" panose="02020904090505020303" pitchFamily="18" charset="0"/>
              </a:rPr>
              <a:t>Insomnia – </a:t>
            </a:r>
            <a:r>
              <a:rPr lang="en-US" sz="2400" b="1" dirty="0">
                <a:solidFill>
                  <a:srgbClr val="2806BA"/>
                </a:solidFill>
                <a:latin typeface="Elephant" panose="02020904090505020303" pitchFamily="18" charset="0"/>
              </a:rPr>
              <a:t>sleeplessness</a:t>
            </a:r>
          </a:p>
          <a:p>
            <a:r>
              <a:rPr lang="en-US" sz="2400" b="1" dirty="0">
                <a:solidFill>
                  <a:srgbClr val="C00000"/>
                </a:solidFill>
                <a:latin typeface="Elephant" panose="02020904090505020303" pitchFamily="18" charset="0"/>
              </a:rPr>
              <a:t>Fatigue – </a:t>
            </a:r>
            <a:r>
              <a:rPr lang="en-US" sz="2400" b="1" dirty="0">
                <a:solidFill>
                  <a:srgbClr val="2806BA"/>
                </a:solidFill>
                <a:latin typeface="Elephant" panose="02020904090505020303" pitchFamily="18" charset="0"/>
              </a:rPr>
              <a:t>weariness/toil/tire</a:t>
            </a:r>
          </a:p>
          <a:p>
            <a:r>
              <a:rPr lang="en-US" sz="2400" b="1" dirty="0">
                <a:solidFill>
                  <a:srgbClr val="C00000"/>
                </a:solidFill>
                <a:latin typeface="Elephant" panose="02020904090505020303" pitchFamily="18" charset="0"/>
              </a:rPr>
              <a:t>Disorder – </a:t>
            </a:r>
            <a:r>
              <a:rPr lang="en-US" sz="2400" b="1" dirty="0">
                <a:solidFill>
                  <a:srgbClr val="2806BA"/>
                </a:solidFill>
                <a:latin typeface="Elephant" panose="02020904090505020303" pitchFamily="18" charset="0"/>
              </a:rPr>
              <a:t>wrong/ disturb</a:t>
            </a:r>
          </a:p>
          <a:p>
            <a:r>
              <a:rPr lang="en-US" sz="2400" b="1" dirty="0">
                <a:solidFill>
                  <a:srgbClr val="C00000"/>
                </a:solidFill>
                <a:latin typeface="Elephant" panose="02020904090505020303" pitchFamily="18" charset="0"/>
              </a:rPr>
              <a:t>Combined – </a:t>
            </a:r>
            <a:r>
              <a:rPr lang="en-US" sz="2400" b="1" dirty="0">
                <a:solidFill>
                  <a:srgbClr val="2806BA"/>
                </a:solidFill>
                <a:latin typeface="Elephant" panose="02020904090505020303" pitchFamily="18" charset="0"/>
              </a:rPr>
              <a:t>together</a:t>
            </a:r>
          </a:p>
          <a:p>
            <a:r>
              <a:rPr lang="en-US" sz="2400" b="1" dirty="0">
                <a:solidFill>
                  <a:srgbClr val="C00000"/>
                </a:solidFill>
                <a:latin typeface="Elephant" panose="02020904090505020303" pitchFamily="18" charset="0"/>
              </a:rPr>
              <a:t>Supplement – </a:t>
            </a:r>
            <a:r>
              <a:rPr lang="en-US" sz="2400" b="1" dirty="0">
                <a:solidFill>
                  <a:srgbClr val="2806BA"/>
                </a:solidFill>
                <a:latin typeface="Elephant" panose="02020904090505020303" pitchFamily="18" charset="0"/>
              </a:rPr>
              <a:t>extra element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3836" y="2286000"/>
            <a:ext cx="7069564" cy="2585323"/>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pPr algn="ctr"/>
            <a:r>
              <a:rPr lang="en-US" sz="5400" b="1" dirty="0">
                <a:solidFill>
                  <a:srgbClr val="FFFF00"/>
                </a:solidFill>
                <a:latin typeface="Harlow Solid Italic" pitchFamily="82" charset="0"/>
                <a:cs typeface="NikoshLightBAN" pitchFamily="2" charset="0"/>
              </a:rPr>
              <a:t>Reading Text ( loudly)</a:t>
            </a:r>
          </a:p>
          <a:p>
            <a:pPr algn="ctr"/>
            <a:r>
              <a:rPr lang="en-US" sz="5400" b="1" dirty="0">
                <a:solidFill>
                  <a:srgbClr val="FFFF00"/>
                </a:solidFill>
                <a:latin typeface="Harlow Solid Italic" pitchFamily="82" charset="0"/>
                <a:cs typeface="NikoshLightBAN" pitchFamily="2" charset="0"/>
              </a:rPr>
              <a:t>&amp;</a:t>
            </a:r>
          </a:p>
          <a:p>
            <a:pPr algn="ctr"/>
            <a:r>
              <a:rPr lang="en-US" sz="5400" b="1" dirty="0">
                <a:solidFill>
                  <a:srgbClr val="FFFF00"/>
                </a:solidFill>
                <a:latin typeface="Harlow Solid Italic" pitchFamily="82" charset="0"/>
                <a:cs typeface="NikoshLightBAN" pitchFamily="2" charset="0"/>
              </a:rPr>
              <a:t>Correcting pronunciation</a:t>
            </a:r>
            <a:r>
              <a:rPr lang="bn-BD" sz="5400" b="1" dirty="0">
                <a:solidFill>
                  <a:srgbClr val="FFFF00"/>
                </a:solidFill>
                <a:latin typeface="Harlow Solid Italic" pitchFamily="82" charset="0"/>
                <a:cs typeface="NikoshLightBAN" pitchFamily="2" charset="0"/>
              </a:rPr>
              <a:t> </a:t>
            </a:r>
            <a:endParaRPr lang="en-US" sz="5400" b="1" dirty="0">
              <a:solidFill>
                <a:srgbClr val="FFFF00"/>
              </a:solidFill>
              <a:latin typeface="Harlow Solid Italic" pitchFamily="82" charset="0"/>
              <a:cs typeface="NikoshLightBAN" pitchFamily="2" charset="0"/>
            </a:endParaRPr>
          </a:p>
        </p:txBody>
      </p:sp>
      <p:sp>
        <p:nvSpPr>
          <p:cNvPr id="3" name="Date Placeholder 2">
            <a:extLst>
              <a:ext uri="{FF2B5EF4-FFF2-40B4-BE49-F238E27FC236}">
                <a16:creationId xmlns:a16="http://schemas.microsoft.com/office/drawing/2014/main" xmlns="" id="{0FD10278-A897-4BB4-B9FE-9A284D55A675}"/>
              </a:ext>
            </a:extLst>
          </p:cNvPr>
          <p:cNvSpPr>
            <a:spLocks noGrp="1"/>
          </p:cNvSpPr>
          <p:nvPr>
            <p:ph type="dt" sz="half" idx="10"/>
          </p:nvPr>
        </p:nvSpPr>
        <p:spPr/>
        <p:txBody>
          <a:bodyPr/>
          <a:lstStyle/>
          <a:p>
            <a:fld id="{7D6CD0A2-8DB4-499D-A9E4-CC4F39290299}" type="datetime2">
              <a:rPr lang="en-US" smtClean="0"/>
              <a:pPr/>
              <a:t>Saturday, June 20, 2020</a:t>
            </a:fld>
            <a:endParaRPr lang="en-US"/>
          </a:p>
        </p:txBody>
      </p:sp>
      <p:sp>
        <p:nvSpPr>
          <p:cNvPr id="4" name="Footer Placeholder 3">
            <a:extLst>
              <a:ext uri="{FF2B5EF4-FFF2-40B4-BE49-F238E27FC236}">
                <a16:creationId xmlns:a16="http://schemas.microsoft.com/office/drawing/2014/main" xmlns="" id="{17BADE13-5BBC-400F-967E-7C3A1DE3AAC4}"/>
              </a:ext>
            </a:extLst>
          </p:cNvPr>
          <p:cNvSpPr>
            <a:spLocks noGrp="1"/>
          </p:cNvSpPr>
          <p:nvPr>
            <p:ph type="ftr" sz="quarter" idx="11"/>
          </p:nvPr>
        </p:nvSpPr>
        <p:spPr/>
        <p:txBody>
          <a:bodyPr/>
          <a:lstStyle/>
          <a:p>
            <a:r>
              <a:rPr lang="en-US"/>
              <a:t>uttam01712310595@gmail.com</a:t>
            </a:r>
          </a:p>
        </p:txBody>
      </p:sp>
      <p:sp>
        <p:nvSpPr>
          <p:cNvPr id="5" name="Slide Number Placeholder 4">
            <a:extLst>
              <a:ext uri="{FF2B5EF4-FFF2-40B4-BE49-F238E27FC236}">
                <a16:creationId xmlns:a16="http://schemas.microsoft.com/office/drawing/2014/main" xmlns="" id="{33588FF1-A15D-46FF-BE12-77AFBA66056F}"/>
              </a:ext>
            </a:extLst>
          </p:cNvPr>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394D60-2BE2-4E2B-9781-DB5DC3AA03C1}"/>
              </a:ext>
            </a:extLst>
          </p:cNvPr>
          <p:cNvSpPr>
            <a:spLocks noGrp="1"/>
          </p:cNvSpPr>
          <p:nvPr>
            <p:ph type="dt" sz="half" idx="10"/>
          </p:nvPr>
        </p:nvSpPr>
        <p:spPr/>
        <p:txBody>
          <a:bodyPr/>
          <a:lstStyle/>
          <a:p>
            <a:fld id="{3D5458FF-C13A-47A3-9CC1-5F3B0F5E776B}" type="datetime2">
              <a:rPr lang="en-US" smtClean="0"/>
              <a:pPr/>
              <a:t>Saturday, June 20, 2020</a:t>
            </a:fld>
            <a:endParaRPr lang="en-US"/>
          </a:p>
        </p:txBody>
      </p:sp>
      <p:sp>
        <p:nvSpPr>
          <p:cNvPr id="3" name="Footer Placeholder 2">
            <a:extLst>
              <a:ext uri="{FF2B5EF4-FFF2-40B4-BE49-F238E27FC236}">
                <a16:creationId xmlns:a16="http://schemas.microsoft.com/office/drawing/2014/main" xmlns="" id="{0B6A20B2-DCC9-4CD8-8D1B-9AE036EF0E43}"/>
              </a:ext>
            </a:extLst>
          </p:cNvPr>
          <p:cNvSpPr>
            <a:spLocks noGrp="1"/>
          </p:cNvSpPr>
          <p:nvPr>
            <p:ph type="ftr" sz="quarter" idx="11"/>
          </p:nvPr>
        </p:nvSpPr>
        <p:spPr/>
        <p:txBody>
          <a:bodyPr/>
          <a:lstStyle/>
          <a:p>
            <a:r>
              <a:rPr lang="en-US"/>
              <a:t>uttam01712310595@gmail.com</a:t>
            </a:r>
          </a:p>
        </p:txBody>
      </p:sp>
      <p:sp>
        <p:nvSpPr>
          <p:cNvPr id="4" name="Slide Number Placeholder 3">
            <a:extLst>
              <a:ext uri="{FF2B5EF4-FFF2-40B4-BE49-F238E27FC236}">
                <a16:creationId xmlns:a16="http://schemas.microsoft.com/office/drawing/2014/main" xmlns="" id="{16FEAF3C-4FB3-4703-BCC6-C3EFD31DB646}"/>
              </a:ext>
            </a:extLst>
          </p:cNvPr>
          <p:cNvSpPr>
            <a:spLocks noGrp="1"/>
          </p:cNvSpPr>
          <p:nvPr>
            <p:ph type="sldNum" sz="quarter" idx="12"/>
          </p:nvPr>
        </p:nvSpPr>
        <p:spPr/>
        <p:txBody>
          <a:bodyPr/>
          <a:lstStyle/>
          <a:p>
            <a:fld id="{B6F15528-21DE-4FAA-801E-634DDDAF4B2B}" type="slidenum">
              <a:rPr lang="en-US" smtClean="0"/>
              <a:pPr/>
              <a:t>29</a:t>
            </a:fld>
            <a:endParaRPr lang="en-US"/>
          </a:p>
        </p:txBody>
      </p:sp>
      <p:sp>
        <p:nvSpPr>
          <p:cNvPr id="5" name="Rectangle 4">
            <a:extLst>
              <a:ext uri="{FF2B5EF4-FFF2-40B4-BE49-F238E27FC236}">
                <a16:creationId xmlns:a16="http://schemas.microsoft.com/office/drawing/2014/main" xmlns="" id="{4552B6C1-2907-4B19-8CFD-91711567A5B5}"/>
              </a:ext>
            </a:extLst>
          </p:cNvPr>
          <p:cNvSpPr/>
          <p:nvPr/>
        </p:nvSpPr>
        <p:spPr>
          <a:xfrm>
            <a:off x="228600" y="2615148"/>
            <a:ext cx="8686800" cy="3785652"/>
          </a:xfrm>
          <a:prstGeom prst="rect">
            <a:avLst/>
          </a:prstGeom>
        </p:spPr>
        <p:txBody>
          <a:bodyPr wrap="square">
            <a:spAutoFit/>
          </a:bodyPr>
          <a:lstStyle/>
          <a:p>
            <a:pPr algn="just"/>
            <a:r>
              <a:rPr lang="en-US" sz="2400" b="1" dirty="0">
                <a:solidFill>
                  <a:srgbClr val="C00000"/>
                </a:solidFill>
                <a:latin typeface="Times New Roman" panose="02020603050405020304" pitchFamily="18" charset="0"/>
                <a:cs typeface="Times New Roman" panose="02020603050405020304" pitchFamily="18" charset="0"/>
              </a:rPr>
              <a:t>Understanding Yoga</a:t>
            </a:r>
          </a:p>
          <a:p>
            <a:pPr algn="just"/>
            <a:r>
              <a:rPr lang="en-US" sz="2400" b="1" dirty="0">
                <a:solidFill>
                  <a:schemeClr val="accent2">
                    <a:lumMod val="50000"/>
                  </a:schemeClr>
                </a:solidFill>
                <a:latin typeface="Times New Roman" panose="02020603050405020304" pitchFamily="18" charset="0"/>
                <a:cs typeface="Times New Roman" panose="02020603050405020304" pitchFamily="18" charset="0"/>
              </a:rPr>
              <a:t>Yoga is a kind of posture and breathing exercises. It brings together physical and mental disciplines to achieve peace of body and mind, helping you relax and manage stress and anxiety. Traditional yoga puts emphasis on behavior, diet and meditation. But if you’re just looking for better stress management and not an entire lifestyle change, yoga can still help. Yoga trainers gradually choose easier to complex activities for practitioners. However, all practitioners do not necessarily need the same kinds of practice.</a:t>
            </a:r>
          </a:p>
        </p:txBody>
      </p:sp>
      <p:pic>
        <p:nvPicPr>
          <p:cNvPr id="6" name="Picture 5">
            <a:extLst>
              <a:ext uri="{FF2B5EF4-FFF2-40B4-BE49-F238E27FC236}">
                <a16:creationId xmlns:a16="http://schemas.microsoft.com/office/drawing/2014/main" xmlns="" id="{2CA49A2A-6CD2-4A00-8829-406978C7DF4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67165" y="136525"/>
            <a:ext cx="3647270" cy="2310348"/>
          </a:xfrm>
          <a:prstGeom prst="rect">
            <a:avLst/>
          </a:prstGeom>
        </p:spPr>
      </p:pic>
      <p:pic>
        <p:nvPicPr>
          <p:cNvPr id="7" name="Picture 6">
            <a:extLst>
              <a:ext uri="{FF2B5EF4-FFF2-40B4-BE49-F238E27FC236}">
                <a16:creationId xmlns:a16="http://schemas.microsoft.com/office/drawing/2014/main" xmlns="" id="{9B0CC1BE-1A45-4C59-8A76-E45928945B1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29566" y="200478"/>
            <a:ext cx="3214967" cy="2246395"/>
          </a:xfrm>
          <a:prstGeom prst="rect">
            <a:avLst/>
          </a:prstGeom>
        </p:spPr>
      </p:pic>
    </p:spTree>
    <p:extLst>
      <p:ext uri="{BB962C8B-B14F-4D97-AF65-F5344CB8AC3E}">
        <p14:creationId xmlns:p14="http://schemas.microsoft.com/office/powerpoint/2010/main" xmlns="" val="204024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B7BDD4D-2327-4D54-A098-FF7AF33F9FA4}"/>
              </a:ext>
            </a:extLst>
          </p:cNvPr>
          <p:cNvSpPr>
            <a:spLocks noGrp="1"/>
          </p:cNvSpPr>
          <p:nvPr>
            <p:ph type="dt" sz="half" idx="10"/>
          </p:nvPr>
        </p:nvSpPr>
        <p:spPr/>
        <p:txBody>
          <a:bodyPr/>
          <a:lstStyle/>
          <a:p>
            <a:fld id="{3D5458FF-C13A-47A3-9CC1-5F3B0F5E776B}" type="datetime2">
              <a:rPr lang="en-US" smtClean="0"/>
              <a:pPr/>
              <a:t>Saturday, June 20, 2020</a:t>
            </a:fld>
            <a:endParaRPr lang="en-US" dirty="0"/>
          </a:p>
        </p:txBody>
      </p:sp>
      <p:sp>
        <p:nvSpPr>
          <p:cNvPr id="3" name="Footer Placeholder 2">
            <a:extLst>
              <a:ext uri="{FF2B5EF4-FFF2-40B4-BE49-F238E27FC236}">
                <a16:creationId xmlns:a16="http://schemas.microsoft.com/office/drawing/2014/main" xmlns="" id="{E1A55611-64B6-4129-A7CF-A89D4FF0E234}"/>
              </a:ext>
            </a:extLst>
          </p:cNvPr>
          <p:cNvSpPr>
            <a:spLocks noGrp="1"/>
          </p:cNvSpPr>
          <p:nvPr>
            <p:ph type="ftr" sz="quarter" idx="11"/>
          </p:nvPr>
        </p:nvSpPr>
        <p:spPr/>
        <p:txBody>
          <a:bodyPr/>
          <a:lstStyle/>
          <a:p>
            <a:r>
              <a:rPr lang="en-US"/>
              <a:t>uttam01712310595@gmail.com</a:t>
            </a:r>
          </a:p>
        </p:txBody>
      </p:sp>
      <p:sp>
        <p:nvSpPr>
          <p:cNvPr id="4" name="Slide Number Placeholder 3">
            <a:extLst>
              <a:ext uri="{FF2B5EF4-FFF2-40B4-BE49-F238E27FC236}">
                <a16:creationId xmlns:a16="http://schemas.microsoft.com/office/drawing/2014/main" xmlns="" id="{2CC8C323-C3C9-4D1F-B960-9B6011BF5DA5}"/>
              </a:ext>
            </a:extLst>
          </p:cNvPr>
          <p:cNvSpPr>
            <a:spLocks noGrp="1"/>
          </p:cNvSpPr>
          <p:nvPr>
            <p:ph type="sldNum" sz="quarter" idx="12"/>
          </p:nvPr>
        </p:nvSpPr>
        <p:spPr/>
        <p:txBody>
          <a:bodyPr/>
          <a:lstStyle/>
          <a:p>
            <a:fld id="{B6F15528-21DE-4FAA-801E-634DDDAF4B2B}" type="slidenum">
              <a:rPr lang="en-US" smtClean="0"/>
              <a:pPr/>
              <a:t>3</a:t>
            </a:fld>
            <a:endParaRPr lang="en-US"/>
          </a:p>
        </p:txBody>
      </p:sp>
      <p:pic>
        <p:nvPicPr>
          <p:cNvPr id="7" name="Picture 6">
            <a:extLst>
              <a:ext uri="{FF2B5EF4-FFF2-40B4-BE49-F238E27FC236}">
                <a16:creationId xmlns:a16="http://schemas.microsoft.com/office/drawing/2014/main" xmlns="" id="{8DCA2714-2BB1-4564-8E53-B525A6AEDE6F}"/>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11617" t="10998" r="6480"/>
          <a:stretch/>
        </p:blipFill>
        <p:spPr>
          <a:xfrm>
            <a:off x="4252474" y="1838892"/>
            <a:ext cx="4601451" cy="2800131"/>
          </a:xfrm>
          <a:prstGeom prst="rect">
            <a:avLst/>
          </a:prstGeom>
          <a:ln w="38100" cap="sq">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Picture 8">
            <a:extLst>
              <a:ext uri="{FF2B5EF4-FFF2-40B4-BE49-F238E27FC236}">
                <a16:creationId xmlns:a16="http://schemas.microsoft.com/office/drawing/2014/main" xmlns="" id="{9E7D8FA0-43BD-4F6D-8A1A-7C43843DE169}"/>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 y="1807240"/>
            <a:ext cx="3133174" cy="2831783"/>
          </a:xfrm>
          <a:prstGeom prst="rect">
            <a:avLst/>
          </a:prstGeom>
          <a:ln w="38100" cap="sq">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 name="TextBox 9">
            <a:extLst>
              <a:ext uri="{FF2B5EF4-FFF2-40B4-BE49-F238E27FC236}">
                <a16:creationId xmlns:a16="http://schemas.microsoft.com/office/drawing/2014/main" xmlns="" id="{FFC8BA46-F575-4112-AAD3-D6EF8DE7D28C}"/>
              </a:ext>
            </a:extLst>
          </p:cNvPr>
          <p:cNvSpPr txBox="1"/>
          <p:nvPr/>
        </p:nvSpPr>
        <p:spPr>
          <a:xfrm>
            <a:off x="914400" y="5105400"/>
            <a:ext cx="7135287" cy="58477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3200" b="1" dirty="0">
                <a:latin typeface="Times New Roman" panose="02020603050405020304" pitchFamily="18" charset="0"/>
                <a:cs typeface="Times New Roman" panose="02020603050405020304" pitchFamily="18" charset="0"/>
              </a:rPr>
              <a:t>Do you know what kind of work this is?</a:t>
            </a:r>
          </a:p>
        </p:txBody>
      </p:sp>
      <p:sp>
        <p:nvSpPr>
          <p:cNvPr id="11" name="TextBox 10">
            <a:extLst>
              <a:ext uri="{FF2B5EF4-FFF2-40B4-BE49-F238E27FC236}">
                <a16:creationId xmlns:a16="http://schemas.microsoft.com/office/drawing/2014/main" xmlns="" id="{DACA0B60-8ABD-41BB-9230-BA460502B9BD}"/>
              </a:ext>
            </a:extLst>
          </p:cNvPr>
          <p:cNvSpPr txBox="1"/>
          <p:nvPr/>
        </p:nvSpPr>
        <p:spPr>
          <a:xfrm>
            <a:off x="1619627" y="609600"/>
            <a:ext cx="5771773"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3600" b="1" dirty="0">
                <a:latin typeface="Times New Roman" panose="02020603050405020304" pitchFamily="18" charset="0"/>
                <a:cs typeface="Times New Roman" panose="02020603050405020304" pitchFamily="18" charset="0"/>
              </a:rPr>
              <a:t>This is the example of  Yoga.</a:t>
            </a:r>
          </a:p>
        </p:txBody>
      </p:sp>
    </p:spTree>
    <p:extLst>
      <p:ext uri="{BB962C8B-B14F-4D97-AF65-F5344CB8AC3E}">
        <p14:creationId xmlns:p14="http://schemas.microsoft.com/office/powerpoint/2010/main" xmlns="" val="368668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CDA4B8F1-7191-477E-82C5-AD9FBDDF268F}"/>
              </a:ext>
            </a:extLst>
          </p:cNvPr>
          <p:cNvSpPr>
            <a:spLocks noGrp="1"/>
          </p:cNvSpPr>
          <p:nvPr>
            <p:ph type="dt" sz="half" idx="10"/>
          </p:nvPr>
        </p:nvSpPr>
        <p:spPr/>
        <p:txBody>
          <a:bodyPr/>
          <a:lstStyle/>
          <a:p>
            <a:fld id="{40C1EB5A-F053-46E2-A358-8E16E099A7EB}" type="datetime2">
              <a:rPr lang="en-US" smtClean="0"/>
              <a:pPr/>
              <a:t>Saturday, June 20, 2020</a:t>
            </a:fld>
            <a:endParaRPr lang="en-US"/>
          </a:p>
        </p:txBody>
      </p:sp>
      <p:sp>
        <p:nvSpPr>
          <p:cNvPr id="4" name="Footer Placeholder 3">
            <a:extLst>
              <a:ext uri="{FF2B5EF4-FFF2-40B4-BE49-F238E27FC236}">
                <a16:creationId xmlns:a16="http://schemas.microsoft.com/office/drawing/2014/main" xmlns="" id="{598AFD03-56A4-4424-B1F4-9027B50CA442}"/>
              </a:ext>
            </a:extLst>
          </p:cNvPr>
          <p:cNvSpPr>
            <a:spLocks noGrp="1"/>
          </p:cNvSpPr>
          <p:nvPr>
            <p:ph type="ftr" sz="quarter" idx="11"/>
          </p:nvPr>
        </p:nvSpPr>
        <p:spPr/>
        <p:txBody>
          <a:bodyPr/>
          <a:lstStyle/>
          <a:p>
            <a:r>
              <a:rPr lang="en-US"/>
              <a:t>uttam01712310595@gmail.com</a:t>
            </a:r>
          </a:p>
        </p:txBody>
      </p:sp>
      <p:sp>
        <p:nvSpPr>
          <p:cNvPr id="5" name="Slide Number Placeholder 4">
            <a:extLst>
              <a:ext uri="{FF2B5EF4-FFF2-40B4-BE49-F238E27FC236}">
                <a16:creationId xmlns:a16="http://schemas.microsoft.com/office/drawing/2014/main" xmlns="" id="{BDEBCF53-2941-482A-BD29-6F6CAAA7A635}"/>
              </a:ext>
            </a:extLst>
          </p:cNvPr>
          <p:cNvSpPr>
            <a:spLocks noGrp="1"/>
          </p:cNvSpPr>
          <p:nvPr>
            <p:ph type="sldNum" sz="quarter" idx="12"/>
          </p:nvPr>
        </p:nvSpPr>
        <p:spPr/>
        <p:txBody>
          <a:bodyPr/>
          <a:lstStyle/>
          <a:p>
            <a:fld id="{B6F15528-21DE-4FAA-801E-634DDDAF4B2B}" type="slidenum">
              <a:rPr lang="en-US" smtClean="0"/>
              <a:pPr/>
              <a:t>30</a:t>
            </a:fld>
            <a:endParaRPr lang="en-US"/>
          </a:p>
        </p:txBody>
      </p:sp>
      <p:sp>
        <p:nvSpPr>
          <p:cNvPr id="7" name="Rectangle 6">
            <a:extLst>
              <a:ext uri="{FF2B5EF4-FFF2-40B4-BE49-F238E27FC236}">
                <a16:creationId xmlns:a16="http://schemas.microsoft.com/office/drawing/2014/main" xmlns="" id="{6223642E-901E-4C7A-BDA5-33D12E906AAF}"/>
              </a:ext>
            </a:extLst>
          </p:cNvPr>
          <p:cNvSpPr/>
          <p:nvPr/>
        </p:nvSpPr>
        <p:spPr>
          <a:xfrm>
            <a:off x="381000" y="3342144"/>
            <a:ext cx="8458200" cy="2677656"/>
          </a:xfrm>
          <a:prstGeom prst="rect">
            <a:avLst/>
          </a:prstGeom>
        </p:spPr>
        <p:txBody>
          <a:bodyPr wrap="square">
            <a:spAutoFit/>
          </a:bodyPr>
          <a:lstStyle/>
          <a:p>
            <a:pPr algn="just"/>
            <a:r>
              <a:rPr lang="en-US" sz="2400" b="1" dirty="0">
                <a:solidFill>
                  <a:srgbClr val="C00000"/>
                </a:solidFill>
                <a:latin typeface="Times New Roman" panose="02020603050405020304" pitchFamily="18" charset="0"/>
                <a:cs typeface="Times New Roman" panose="02020603050405020304" pitchFamily="18" charset="0"/>
              </a:rPr>
              <a:t>The</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a:solidFill>
                  <a:srgbClr val="C00000"/>
                </a:solidFill>
                <a:latin typeface="Times New Roman" panose="02020603050405020304" pitchFamily="18" charset="0"/>
                <a:cs typeface="Times New Roman" panose="02020603050405020304" pitchFamily="18" charset="0"/>
              </a:rPr>
              <a:t>health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a:solidFill>
                  <a:srgbClr val="C00000"/>
                </a:solidFill>
                <a:latin typeface="Times New Roman" panose="02020603050405020304" pitchFamily="18" charset="0"/>
                <a:cs typeface="Times New Roman" panose="02020603050405020304" pitchFamily="18" charset="0"/>
              </a:rPr>
              <a:t>benefits</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a:solidFill>
                  <a:srgbClr val="C00000"/>
                </a:solidFill>
                <a:latin typeface="Times New Roman" panose="02020603050405020304" pitchFamily="18" charset="0"/>
                <a:cs typeface="Times New Roman" panose="02020603050405020304" pitchFamily="18" charset="0"/>
              </a:rPr>
              <a:t>of</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a:solidFill>
                  <a:srgbClr val="C00000"/>
                </a:solidFill>
                <a:latin typeface="Times New Roman" panose="02020603050405020304" pitchFamily="18" charset="0"/>
                <a:cs typeface="Times New Roman" panose="02020603050405020304" pitchFamily="18" charset="0"/>
              </a:rPr>
              <a:t>yoga</a:t>
            </a:r>
          </a:p>
          <a:p>
            <a:pPr algn="just"/>
            <a:r>
              <a:rPr lang="en-US" sz="2400" b="1" dirty="0">
                <a:solidFill>
                  <a:schemeClr val="accent2">
                    <a:lumMod val="50000"/>
                  </a:schemeClr>
                </a:solidFill>
                <a:latin typeface="Times New Roman" panose="02020603050405020304" pitchFamily="18" charset="0"/>
                <a:cs typeface="Times New Roman" panose="02020603050405020304" pitchFamily="18" charset="0"/>
              </a:rPr>
              <a:t>The potential health benefits of yoga are numerous and may include: </a:t>
            </a:r>
          </a:p>
          <a:p>
            <a:pPr marL="342900" indent="-342900" algn="just">
              <a:buFont typeface="Arial" panose="020B0604020202020204" pitchFamily="34" charset="0"/>
              <a:buChar char="•"/>
            </a:pPr>
            <a:r>
              <a:rPr lang="en-US" sz="2400" b="1" dirty="0">
                <a:solidFill>
                  <a:srgbClr val="C00000"/>
                </a:solidFill>
                <a:latin typeface="Times New Roman" panose="02020603050405020304" pitchFamily="18" charset="0"/>
                <a:cs typeface="Times New Roman" panose="02020603050405020304" pitchFamily="18" charset="0"/>
              </a:rPr>
              <a:t>Stress reduction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With its quiet, precise movements, yoga draws your focus away from your busy, chaotic day and towards calm as you move your body through poses that require balance and concentration.</a:t>
            </a:r>
          </a:p>
        </p:txBody>
      </p:sp>
      <p:pic>
        <p:nvPicPr>
          <p:cNvPr id="10" name="Picture 9">
            <a:extLst>
              <a:ext uri="{FF2B5EF4-FFF2-40B4-BE49-F238E27FC236}">
                <a16:creationId xmlns:a16="http://schemas.microsoft.com/office/drawing/2014/main" xmlns="" id="{B2DE9A45-464B-4EEE-9418-0942B1AE629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62600" y="819467"/>
            <a:ext cx="3124200" cy="2125802"/>
          </a:xfrm>
          <a:prstGeom prst="rect">
            <a:avLst/>
          </a:prstGeom>
        </p:spPr>
      </p:pic>
      <p:pic>
        <p:nvPicPr>
          <p:cNvPr id="12" name="Picture 11">
            <a:extLst>
              <a:ext uri="{FF2B5EF4-FFF2-40B4-BE49-F238E27FC236}">
                <a16:creationId xmlns:a16="http://schemas.microsoft.com/office/drawing/2014/main" xmlns="" id="{4BF8C91D-1F1E-4987-97FE-80620D07466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 y="814778"/>
            <a:ext cx="5326288" cy="21258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720EC5E-AA79-4B95-9ECA-7A276A23E255}"/>
              </a:ext>
            </a:extLst>
          </p:cNvPr>
          <p:cNvSpPr>
            <a:spLocks noGrp="1"/>
          </p:cNvSpPr>
          <p:nvPr>
            <p:ph type="dt" sz="half" idx="10"/>
          </p:nvPr>
        </p:nvSpPr>
        <p:spPr/>
        <p:txBody>
          <a:bodyPr/>
          <a:lstStyle/>
          <a:p>
            <a:fld id="{3D5458FF-C13A-47A3-9CC1-5F3B0F5E776B}" type="datetime2">
              <a:rPr lang="en-US" smtClean="0"/>
              <a:pPr/>
              <a:t>Saturday, June 20, 2020</a:t>
            </a:fld>
            <a:endParaRPr lang="en-US"/>
          </a:p>
        </p:txBody>
      </p:sp>
      <p:sp>
        <p:nvSpPr>
          <p:cNvPr id="3" name="Footer Placeholder 2">
            <a:extLst>
              <a:ext uri="{FF2B5EF4-FFF2-40B4-BE49-F238E27FC236}">
                <a16:creationId xmlns:a16="http://schemas.microsoft.com/office/drawing/2014/main" xmlns="" id="{4B508646-5B42-4BED-A730-CE7A8E8C1138}"/>
              </a:ext>
            </a:extLst>
          </p:cNvPr>
          <p:cNvSpPr>
            <a:spLocks noGrp="1"/>
          </p:cNvSpPr>
          <p:nvPr>
            <p:ph type="ftr" sz="quarter" idx="11"/>
          </p:nvPr>
        </p:nvSpPr>
        <p:spPr/>
        <p:txBody>
          <a:bodyPr/>
          <a:lstStyle/>
          <a:p>
            <a:r>
              <a:rPr lang="en-US"/>
              <a:t>uttam01712310595@gmail.com</a:t>
            </a:r>
          </a:p>
        </p:txBody>
      </p:sp>
      <p:sp>
        <p:nvSpPr>
          <p:cNvPr id="4" name="Slide Number Placeholder 3">
            <a:extLst>
              <a:ext uri="{FF2B5EF4-FFF2-40B4-BE49-F238E27FC236}">
                <a16:creationId xmlns:a16="http://schemas.microsoft.com/office/drawing/2014/main" xmlns="" id="{09BC611B-2631-4912-9D29-5F1082D17EA6}"/>
              </a:ext>
            </a:extLst>
          </p:cNvPr>
          <p:cNvSpPr>
            <a:spLocks noGrp="1"/>
          </p:cNvSpPr>
          <p:nvPr>
            <p:ph type="sldNum" sz="quarter" idx="12"/>
          </p:nvPr>
        </p:nvSpPr>
        <p:spPr/>
        <p:txBody>
          <a:bodyPr/>
          <a:lstStyle/>
          <a:p>
            <a:fld id="{B6F15528-21DE-4FAA-801E-634DDDAF4B2B}" type="slidenum">
              <a:rPr lang="en-US" smtClean="0"/>
              <a:pPr/>
              <a:t>31</a:t>
            </a:fld>
            <a:endParaRPr lang="en-US"/>
          </a:p>
        </p:txBody>
      </p:sp>
      <p:sp>
        <p:nvSpPr>
          <p:cNvPr id="5" name="Rectangle 4">
            <a:extLst>
              <a:ext uri="{FF2B5EF4-FFF2-40B4-BE49-F238E27FC236}">
                <a16:creationId xmlns:a16="http://schemas.microsoft.com/office/drawing/2014/main" xmlns="" id="{E5A24B35-B085-4286-B149-AAF73E02B474}"/>
              </a:ext>
            </a:extLst>
          </p:cNvPr>
          <p:cNvSpPr/>
          <p:nvPr/>
        </p:nvSpPr>
        <p:spPr>
          <a:xfrm>
            <a:off x="304800" y="3764340"/>
            <a:ext cx="8458200" cy="1569660"/>
          </a:xfrm>
          <a:prstGeom prst="rect">
            <a:avLst/>
          </a:prstGeom>
        </p:spPr>
        <p:txBody>
          <a:bodyPr wrap="square">
            <a:spAutoFit/>
          </a:bodyPr>
          <a:lstStyle/>
          <a:p>
            <a:pPr marL="342900" indent="-342900" algn="just">
              <a:buFont typeface="Arial" panose="020B0604020202020204" pitchFamily="34" charset="0"/>
              <a:buChar char="•"/>
            </a:pPr>
            <a:r>
              <a:rPr lang="en-US" sz="2400" b="1" dirty="0">
                <a:solidFill>
                  <a:srgbClr val="C00000"/>
                </a:solidFill>
                <a:latin typeface="Times New Roman" panose="02020603050405020304" pitchFamily="18" charset="0"/>
                <a:cs typeface="Times New Roman" panose="02020603050405020304" pitchFamily="18" charset="0"/>
              </a:rPr>
              <a:t>Increased fitness</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As you learn and refine new poses, you may enjoy improved balance, flexibility, range of motion and strength. And this means you’re less likely to injure yourself in other physical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endeavours</a:t>
            </a:r>
            <a:r>
              <a:rPr lang="en-US" sz="2400" b="1" dirty="0">
                <a:solidFill>
                  <a:schemeClr val="accent2">
                    <a:lumMod val="50000"/>
                  </a:schemeClr>
                </a:solidFill>
                <a:latin typeface="Times New Roman" panose="02020603050405020304" pitchFamily="18" charset="0"/>
                <a:cs typeface="Times New Roman" panose="02020603050405020304" pitchFamily="18" charset="0"/>
              </a:rPr>
              <a:t> or in your daily activities.</a:t>
            </a:r>
          </a:p>
        </p:txBody>
      </p:sp>
      <p:pic>
        <p:nvPicPr>
          <p:cNvPr id="6" name="Picture 5">
            <a:extLst>
              <a:ext uri="{FF2B5EF4-FFF2-40B4-BE49-F238E27FC236}">
                <a16:creationId xmlns:a16="http://schemas.microsoft.com/office/drawing/2014/main" xmlns="" id="{9DD6C248-83A0-43AF-B19B-5D2590B54A69}"/>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9865" r="12141"/>
          <a:stretch/>
        </p:blipFill>
        <p:spPr>
          <a:xfrm>
            <a:off x="76199" y="615195"/>
            <a:ext cx="5564063" cy="2661405"/>
          </a:xfrm>
          <a:prstGeom prst="rect">
            <a:avLst/>
          </a:prstGeom>
        </p:spPr>
      </p:pic>
      <p:pic>
        <p:nvPicPr>
          <p:cNvPr id="7" name="Picture 6">
            <a:extLst>
              <a:ext uri="{FF2B5EF4-FFF2-40B4-BE49-F238E27FC236}">
                <a16:creationId xmlns:a16="http://schemas.microsoft.com/office/drawing/2014/main" xmlns="" id="{1E80EF72-5971-4B93-9F7A-898AC9D87C28}"/>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13334" t="6118" r="14166" b="2466"/>
          <a:stretch/>
        </p:blipFill>
        <p:spPr>
          <a:xfrm>
            <a:off x="5831058" y="613963"/>
            <a:ext cx="3009912" cy="2661405"/>
          </a:xfrm>
          <a:prstGeom prst="rect">
            <a:avLst/>
          </a:prstGeom>
        </p:spPr>
      </p:pic>
    </p:spTree>
    <p:extLst>
      <p:ext uri="{BB962C8B-B14F-4D97-AF65-F5344CB8AC3E}">
        <p14:creationId xmlns:p14="http://schemas.microsoft.com/office/powerpoint/2010/main" xmlns="" val="2122534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amond(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7CEFBA3-6806-4727-A802-0165E2AC82D3}"/>
              </a:ext>
            </a:extLst>
          </p:cNvPr>
          <p:cNvSpPr>
            <a:spLocks noGrp="1"/>
          </p:cNvSpPr>
          <p:nvPr>
            <p:ph type="dt" sz="half" idx="10"/>
          </p:nvPr>
        </p:nvSpPr>
        <p:spPr/>
        <p:txBody>
          <a:bodyPr/>
          <a:lstStyle/>
          <a:p>
            <a:fld id="{F32D750A-C777-4FF9-AEF3-190236F5804E}" type="datetime2">
              <a:rPr lang="en-US" smtClean="0"/>
              <a:pPr/>
              <a:t>Saturday, June 20, 2020</a:t>
            </a:fld>
            <a:endParaRPr lang="en-US"/>
          </a:p>
        </p:txBody>
      </p:sp>
      <p:sp>
        <p:nvSpPr>
          <p:cNvPr id="4" name="Footer Placeholder 3">
            <a:extLst>
              <a:ext uri="{FF2B5EF4-FFF2-40B4-BE49-F238E27FC236}">
                <a16:creationId xmlns:a16="http://schemas.microsoft.com/office/drawing/2014/main" xmlns="" id="{8A46AE1B-E259-404E-9998-A13A908FDF97}"/>
              </a:ext>
            </a:extLst>
          </p:cNvPr>
          <p:cNvSpPr>
            <a:spLocks noGrp="1"/>
          </p:cNvSpPr>
          <p:nvPr>
            <p:ph type="ftr" sz="quarter" idx="11"/>
          </p:nvPr>
        </p:nvSpPr>
        <p:spPr/>
        <p:txBody>
          <a:bodyPr/>
          <a:lstStyle/>
          <a:p>
            <a:r>
              <a:rPr lang="en-US"/>
              <a:t>uttam01712310595@gmail.com</a:t>
            </a:r>
          </a:p>
        </p:txBody>
      </p:sp>
      <p:sp>
        <p:nvSpPr>
          <p:cNvPr id="5" name="Slide Number Placeholder 4">
            <a:extLst>
              <a:ext uri="{FF2B5EF4-FFF2-40B4-BE49-F238E27FC236}">
                <a16:creationId xmlns:a16="http://schemas.microsoft.com/office/drawing/2014/main" xmlns="" id="{3F1D226B-0603-4F50-AC00-53A82603B9E6}"/>
              </a:ext>
            </a:extLst>
          </p:cNvPr>
          <p:cNvSpPr>
            <a:spLocks noGrp="1"/>
          </p:cNvSpPr>
          <p:nvPr>
            <p:ph type="sldNum" sz="quarter" idx="12"/>
          </p:nvPr>
        </p:nvSpPr>
        <p:spPr/>
        <p:txBody>
          <a:bodyPr/>
          <a:lstStyle/>
          <a:p>
            <a:fld id="{B6F15528-21DE-4FAA-801E-634DDDAF4B2B}" type="slidenum">
              <a:rPr lang="en-US" smtClean="0"/>
              <a:pPr/>
              <a:t>32</a:t>
            </a:fld>
            <a:endParaRPr lang="en-US"/>
          </a:p>
        </p:txBody>
      </p:sp>
      <p:sp>
        <p:nvSpPr>
          <p:cNvPr id="6" name="Rectangle 5">
            <a:extLst>
              <a:ext uri="{FF2B5EF4-FFF2-40B4-BE49-F238E27FC236}">
                <a16:creationId xmlns:a16="http://schemas.microsoft.com/office/drawing/2014/main" xmlns="" id="{ADF8DBCB-C6AB-4D0F-A9D4-EA8FD39ED355}"/>
              </a:ext>
            </a:extLst>
          </p:cNvPr>
          <p:cNvSpPr/>
          <p:nvPr/>
        </p:nvSpPr>
        <p:spPr>
          <a:xfrm>
            <a:off x="228600" y="3550384"/>
            <a:ext cx="8763000" cy="1631216"/>
          </a:xfrm>
          <a:prstGeom prst="rect">
            <a:avLst/>
          </a:prstGeom>
        </p:spPr>
        <p:txBody>
          <a:bodyPr wrap="square">
            <a:spAutoFit/>
          </a:bodyPr>
          <a:lstStyle/>
          <a:p>
            <a:pPr marL="342900" indent="-342900" algn="just">
              <a:buFont typeface="Arial" charset="0"/>
              <a:buChar char="•"/>
            </a:pPr>
            <a:r>
              <a:rPr lang="en-US" sz="2800" b="1" dirty="0">
                <a:solidFill>
                  <a:srgbClr val="C00000"/>
                </a:solidFill>
                <a:latin typeface="Times New Roman" panose="02020603050405020304" pitchFamily="18" charset="0"/>
                <a:cs typeface="Times New Roman" panose="02020603050405020304" pitchFamily="18" charset="0"/>
              </a:rPr>
              <a:t>Management</a:t>
            </a:r>
            <a:r>
              <a:rPr lang="en-US"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sz="2800" b="1" dirty="0">
                <a:solidFill>
                  <a:srgbClr val="C00000"/>
                </a:solidFill>
                <a:latin typeface="Times New Roman" panose="02020603050405020304" pitchFamily="18" charset="0"/>
                <a:cs typeface="Times New Roman" panose="02020603050405020304" pitchFamily="18" charset="0"/>
              </a:rPr>
              <a:t>of</a:t>
            </a:r>
            <a:r>
              <a:rPr lang="en-US"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sz="2800" b="1" dirty="0">
                <a:solidFill>
                  <a:srgbClr val="C00000"/>
                </a:solidFill>
                <a:latin typeface="Times New Roman" panose="02020603050405020304" pitchFamily="18" charset="0"/>
                <a:cs typeface="Times New Roman" panose="02020603050405020304" pitchFamily="18" charset="0"/>
              </a:rPr>
              <a:t>chronic</a:t>
            </a:r>
            <a:r>
              <a:rPr lang="en-US"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sz="2800" b="1" dirty="0">
                <a:solidFill>
                  <a:srgbClr val="C00000"/>
                </a:solidFill>
                <a:latin typeface="Times New Roman" panose="02020603050405020304" pitchFamily="18" charset="0"/>
                <a:cs typeface="Times New Roman" panose="02020603050405020304" pitchFamily="18" charset="0"/>
              </a:rPr>
              <a:t>health</a:t>
            </a:r>
            <a:r>
              <a:rPr lang="en-US"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sz="2800" b="1" dirty="0">
                <a:solidFill>
                  <a:srgbClr val="C00000"/>
                </a:solidFill>
                <a:latin typeface="Times New Roman" panose="02020603050405020304" pitchFamily="18" charset="0"/>
                <a:cs typeface="Times New Roman" panose="02020603050405020304" pitchFamily="18" charset="0"/>
              </a:rPr>
              <a:t>conditions</a:t>
            </a:r>
            <a:r>
              <a:rPr lang="en-US" sz="2400" b="1" dirty="0">
                <a:solidFill>
                  <a:schemeClr val="accent2">
                    <a:lumMod val="50000"/>
                  </a:schemeClr>
                </a:solidFill>
                <a:latin typeface="Times New Roman" panose="02020603050405020304" pitchFamily="18" charset="0"/>
                <a:cs typeface="Times New Roman" panose="02020603050405020304" pitchFamily="18" charset="0"/>
              </a:rPr>
              <a:t>. Yoga might help with a variety of health condition, such as cancer, depression, pain, anxiety and insomnia, fatigue mood. You can also help reduce heart rate and blood pressure. </a:t>
            </a:r>
          </a:p>
        </p:txBody>
      </p:sp>
      <p:pic>
        <p:nvPicPr>
          <p:cNvPr id="9" name="Picture 8">
            <a:extLst>
              <a:ext uri="{FF2B5EF4-FFF2-40B4-BE49-F238E27FC236}">
                <a16:creationId xmlns:a16="http://schemas.microsoft.com/office/drawing/2014/main" xmlns="" id="{8CB23CB8-1576-4640-889F-E2C043F5E186}"/>
              </a:ext>
            </a:extLst>
          </p:cNvPr>
          <p:cNvPicPr>
            <a:picLocks noChangeAspect="1"/>
          </p:cNvPicPr>
          <p:nvPr/>
        </p:nvPicPr>
        <p:blipFill rotWithShape="1">
          <a:blip r:embed="rId2">
            <a:extLst>
              <a:ext uri="{28A0092B-C50C-407E-A947-70E740481C1C}">
                <a14:useLocalDpi xmlns:a14="http://schemas.microsoft.com/office/drawing/2010/main" xmlns="" val="0"/>
              </a:ext>
            </a:extLst>
          </a:blip>
          <a:srcRect l="24131" r="11520"/>
          <a:stretch/>
        </p:blipFill>
        <p:spPr>
          <a:xfrm>
            <a:off x="6273017" y="846138"/>
            <a:ext cx="2378829" cy="2632101"/>
          </a:xfrm>
          <a:prstGeom prst="rect">
            <a:avLst/>
          </a:prstGeom>
        </p:spPr>
      </p:pic>
      <p:pic>
        <p:nvPicPr>
          <p:cNvPr id="11" name="Picture 10">
            <a:extLst>
              <a:ext uri="{FF2B5EF4-FFF2-40B4-BE49-F238E27FC236}">
                <a16:creationId xmlns:a16="http://schemas.microsoft.com/office/drawing/2014/main" xmlns="" id="{94ACAC0E-012A-4FC1-8FBF-2501570D80E0}"/>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8600" y="846139"/>
            <a:ext cx="5648314" cy="25652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B612989-0880-4581-A54E-4B8D955D03A3}"/>
              </a:ext>
            </a:extLst>
          </p:cNvPr>
          <p:cNvSpPr>
            <a:spLocks noGrp="1"/>
          </p:cNvSpPr>
          <p:nvPr>
            <p:ph type="dt" sz="half" idx="10"/>
          </p:nvPr>
        </p:nvSpPr>
        <p:spPr/>
        <p:txBody>
          <a:bodyPr/>
          <a:lstStyle/>
          <a:p>
            <a:fld id="{3D5458FF-C13A-47A3-9CC1-5F3B0F5E776B}" type="datetime2">
              <a:rPr lang="en-US" smtClean="0"/>
              <a:pPr/>
              <a:t>Saturday, June 20, 2020</a:t>
            </a:fld>
            <a:endParaRPr lang="en-US"/>
          </a:p>
        </p:txBody>
      </p:sp>
      <p:sp>
        <p:nvSpPr>
          <p:cNvPr id="3" name="Footer Placeholder 2">
            <a:extLst>
              <a:ext uri="{FF2B5EF4-FFF2-40B4-BE49-F238E27FC236}">
                <a16:creationId xmlns:a16="http://schemas.microsoft.com/office/drawing/2014/main" xmlns="" id="{200CC3DD-261F-4EE0-A3B4-9B9F208FD24A}"/>
              </a:ext>
            </a:extLst>
          </p:cNvPr>
          <p:cNvSpPr>
            <a:spLocks noGrp="1"/>
          </p:cNvSpPr>
          <p:nvPr>
            <p:ph type="ftr" sz="quarter" idx="11"/>
          </p:nvPr>
        </p:nvSpPr>
        <p:spPr/>
        <p:txBody>
          <a:bodyPr/>
          <a:lstStyle/>
          <a:p>
            <a:r>
              <a:rPr lang="en-US"/>
              <a:t>uttam01712310595@gmail.com</a:t>
            </a:r>
          </a:p>
        </p:txBody>
      </p:sp>
      <p:sp>
        <p:nvSpPr>
          <p:cNvPr id="4" name="Slide Number Placeholder 3">
            <a:extLst>
              <a:ext uri="{FF2B5EF4-FFF2-40B4-BE49-F238E27FC236}">
                <a16:creationId xmlns:a16="http://schemas.microsoft.com/office/drawing/2014/main" xmlns="" id="{1D5CED42-D2A6-4E81-9740-A39CFBD2069C}"/>
              </a:ext>
            </a:extLst>
          </p:cNvPr>
          <p:cNvSpPr>
            <a:spLocks noGrp="1"/>
          </p:cNvSpPr>
          <p:nvPr>
            <p:ph type="sldNum" sz="quarter" idx="12"/>
          </p:nvPr>
        </p:nvSpPr>
        <p:spPr/>
        <p:txBody>
          <a:bodyPr/>
          <a:lstStyle/>
          <a:p>
            <a:fld id="{B6F15528-21DE-4FAA-801E-634DDDAF4B2B}" type="slidenum">
              <a:rPr lang="en-US" smtClean="0"/>
              <a:pPr/>
              <a:t>33</a:t>
            </a:fld>
            <a:endParaRPr lang="en-US"/>
          </a:p>
        </p:txBody>
      </p:sp>
      <p:sp>
        <p:nvSpPr>
          <p:cNvPr id="5" name="Rectangle 4">
            <a:extLst>
              <a:ext uri="{FF2B5EF4-FFF2-40B4-BE49-F238E27FC236}">
                <a16:creationId xmlns:a16="http://schemas.microsoft.com/office/drawing/2014/main" xmlns="" id="{56C3F067-4B50-4BDF-9D4C-0652997CCFF2}"/>
              </a:ext>
            </a:extLst>
          </p:cNvPr>
          <p:cNvSpPr/>
          <p:nvPr/>
        </p:nvSpPr>
        <p:spPr>
          <a:xfrm>
            <a:off x="381000" y="3538716"/>
            <a:ext cx="8534400" cy="1631216"/>
          </a:xfrm>
          <a:prstGeom prst="rect">
            <a:avLst/>
          </a:prstGeom>
        </p:spPr>
        <p:txBody>
          <a:bodyPr wrap="square">
            <a:spAutoFit/>
          </a:bodyPr>
          <a:lstStyle/>
          <a:p>
            <a:pPr marL="342900" indent="-342900" algn="just">
              <a:buFont typeface="Arial" charset="0"/>
              <a:buChar char="•"/>
            </a:pPr>
            <a:r>
              <a:rPr lang="en-US" sz="2800" b="1" dirty="0">
                <a:solidFill>
                  <a:srgbClr val="C00000"/>
                </a:solidFill>
                <a:latin typeface="Times New Roman" panose="02020603050405020304" pitchFamily="18" charset="0"/>
                <a:cs typeface="Times New Roman" panose="02020603050405020304" pitchFamily="18" charset="0"/>
              </a:rPr>
              <a:t>Weight</a:t>
            </a:r>
            <a:r>
              <a:rPr lang="en-US" sz="2800" b="1" dirty="0">
                <a:solidFill>
                  <a:schemeClr val="accent2">
                    <a:lumMod val="50000"/>
                  </a:schemeClr>
                </a:solidFill>
                <a:latin typeface="Times New Roman" panose="02020603050405020304" pitchFamily="18" charset="0"/>
                <a:cs typeface="Times New Roman" panose="02020603050405020304" pitchFamily="18" charset="0"/>
              </a:rPr>
              <a:t> </a:t>
            </a:r>
            <a:r>
              <a:rPr lang="en-US" sz="2800" b="1" dirty="0">
                <a:solidFill>
                  <a:srgbClr val="C00000"/>
                </a:solidFill>
                <a:latin typeface="Times New Roman" panose="02020603050405020304" pitchFamily="18" charset="0"/>
                <a:cs typeface="Times New Roman" panose="02020603050405020304" pitchFamily="18" charset="0"/>
              </a:rPr>
              <a:t>loss</a:t>
            </a:r>
            <a:r>
              <a:rPr lang="en-US" sz="2400" b="1" dirty="0">
                <a:solidFill>
                  <a:schemeClr val="accent2">
                    <a:lumMod val="50000"/>
                  </a:schemeClr>
                </a:solidFill>
                <a:latin typeface="Times New Roman" panose="02020603050405020304" pitchFamily="18" charset="0"/>
                <a:cs typeface="Times New Roman" panose="02020603050405020304" pitchFamily="18" charset="0"/>
              </a:rPr>
              <a:t>. If you’re overweight or have eating disorder, yoga may help you make the healthy lifestyle changes necessary to gain control of your eating drop those extra pounds.</a:t>
            </a:r>
          </a:p>
        </p:txBody>
      </p:sp>
      <p:pic>
        <p:nvPicPr>
          <p:cNvPr id="9" name="Picture 8">
            <a:extLst>
              <a:ext uri="{FF2B5EF4-FFF2-40B4-BE49-F238E27FC236}">
                <a16:creationId xmlns:a16="http://schemas.microsoft.com/office/drawing/2014/main" xmlns="" id="{47D74BD1-1E0F-4BA9-972D-F523B9580AB1}"/>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1937" r="14617"/>
          <a:stretch/>
        </p:blipFill>
        <p:spPr>
          <a:xfrm>
            <a:off x="373966" y="650708"/>
            <a:ext cx="3200400" cy="2451076"/>
          </a:xfrm>
          <a:prstGeom prst="rect">
            <a:avLst/>
          </a:prstGeom>
        </p:spPr>
      </p:pic>
      <p:pic>
        <p:nvPicPr>
          <p:cNvPr id="11" name="Picture 10">
            <a:extLst>
              <a:ext uri="{FF2B5EF4-FFF2-40B4-BE49-F238E27FC236}">
                <a16:creationId xmlns:a16="http://schemas.microsoft.com/office/drawing/2014/main" xmlns="" id="{660A1A5A-37B7-458A-9D6A-FD262FFADC7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878799" y="382181"/>
            <a:ext cx="1721317" cy="2886075"/>
          </a:xfrm>
          <a:prstGeom prst="rect">
            <a:avLst/>
          </a:prstGeom>
        </p:spPr>
      </p:pic>
      <p:pic>
        <p:nvPicPr>
          <p:cNvPr id="13" name="Picture 12">
            <a:extLst>
              <a:ext uri="{FF2B5EF4-FFF2-40B4-BE49-F238E27FC236}">
                <a16:creationId xmlns:a16="http://schemas.microsoft.com/office/drawing/2014/main" xmlns="" id="{61F01208-3AFD-4D77-BF1F-CBB0CB43D18E}"/>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b="5598"/>
          <a:stretch/>
        </p:blipFill>
        <p:spPr>
          <a:xfrm>
            <a:off x="6151318" y="643589"/>
            <a:ext cx="2618716" cy="2588325"/>
          </a:xfrm>
          <a:prstGeom prst="rect">
            <a:avLst/>
          </a:prstGeom>
        </p:spPr>
      </p:pic>
    </p:spTree>
    <p:extLst>
      <p:ext uri="{BB962C8B-B14F-4D97-AF65-F5344CB8AC3E}">
        <p14:creationId xmlns:p14="http://schemas.microsoft.com/office/powerpoint/2010/main" xmlns="" val="317822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B4F75421-FDBE-44EF-8C7A-D39A86D161CB}"/>
              </a:ext>
            </a:extLst>
          </p:cNvPr>
          <p:cNvSpPr>
            <a:spLocks noGrp="1"/>
          </p:cNvSpPr>
          <p:nvPr>
            <p:ph type="dt" sz="half" idx="10"/>
          </p:nvPr>
        </p:nvSpPr>
        <p:spPr/>
        <p:txBody>
          <a:bodyPr/>
          <a:lstStyle/>
          <a:p>
            <a:fld id="{2853BA35-AF1D-4303-B29D-F5CDB63C4474}" type="datetime2">
              <a:rPr lang="en-US" smtClean="0"/>
              <a:pPr/>
              <a:t>Saturday, June 20, 2020</a:t>
            </a:fld>
            <a:endParaRPr lang="en-US"/>
          </a:p>
        </p:txBody>
      </p:sp>
      <p:sp>
        <p:nvSpPr>
          <p:cNvPr id="4" name="Footer Placeholder 3">
            <a:extLst>
              <a:ext uri="{FF2B5EF4-FFF2-40B4-BE49-F238E27FC236}">
                <a16:creationId xmlns:a16="http://schemas.microsoft.com/office/drawing/2014/main" xmlns="" id="{60047FF7-92CD-4867-AD41-BE95307CD69B}"/>
              </a:ext>
            </a:extLst>
          </p:cNvPr>
          <p:cNvSpPr>
            <a:spLocks noGrp="1"/>
          </p:cNvSpPr>
          <p:nvPr>
            <p:ph type="ftr" sz="quarter" idx="11"/>
          </p:nvPr>
        </p:nvSpPr>
        <p:spPr/>
        <p:txBody>
          <a:bodyPr/>
          <a:lstStyle/>
          <a:p>
            <a:r>
              <a:rPr lang="en-US"/>
              <a:t>uttam01712310595@gmail.com</a:t>
            </a:r>
          </a:p>
        </p:txBody>
      </p:sp>
      <p:sp>
        <p:nvSpPr>
          <p:cNvPr id="5" name="Slide Number Placeholder 4">
            <a:extLst>
              <a:ext uri="{FF2B5EF4-FFF2-40B4-BE49-F238E27FC236}">
                <a16:creationId xmlns:a16="http://schemas.microsoft.com/office/drawing/2014/main" xmlns="" id="{A38227FC-A501-4A77-857D-E8DDDF1FEF36}"/>
              </a:ext>
            </a:extLst>
          </p:cNvPr>
          <p:cNvSpPr>
            <a:spLocks noGrp="1"/>
          </p:cNvSpPr>
          <p:nvPr>
            <p:ph type="sldNum" sz="quarter" idx="12"/>
          </p:nvPr>
        </p:nvSpPr>
        <p:spPr/>
        <p:txBody>
          <a:bodyPr/>
          <a:lstStyle/>
          <a:p>
            <a:fld id="{B6F15528-21DE-4FAA-801E-634DDDAF4B2B}" type="slidenum">
              <a:rPr lang="en-US" smtClean="0"/>
              <a:pPr/>
              <a:t>34</a:t>
            </a:fld>
            <a:endParaRPr lang="en-US"/>
          </a:p>
        </p:txBody>
      </p:sp>
      <p:sp>
        <p:nvSpPr>
          <p:cNvPr id="6" name="Rectangle 5">
            <a:extLst>
              <a:ext uri="{FF2B5EF4-FFF2-40B4-BE49-F238E27FC236}">
                <a16:creationId xmlns:a16="http://schemas.microsoft.com/office/drawing/2014/main" xmlns="" id="{DAA03EF4-DFB7-4F07-B9AC-A3158AA6D311}"/>
              </a:ext>
            </a:extLst>
          </p:cNvPr>
          <p:cNvSpPr/>
          <p:nvPr/>
        </p:nvSpPr>
        <p:spPr>
          <a:xfrm>
            <a:off x="304800" y="4221540"/>
            <a:ext cx="8686800" cy="1569660"/>
          </a:xfrm>
          <a:prstGeom prst="rect">
            <a:avLst/>
          </a:prstGeom>
        </p:spPr>
        <p:txBody>
          <a:bodyPr wrap="square">
            <a:spAutoFit/>
          </a:bodyPr>
          <a:lstStyle/>
          <a:p>
            <a:pPr algn="just"/>
            <a:r>
              <a:rPr lang="en-US" sz="2400" b="1" dirty="0">
                <a:solidFill>
                  <a:schemeClr val="accent2">
                    <a:lumMod val="50000"/>
                  </a:schemeClr>
                </a:solidFill>
                <a:latin typeface="Times New Roman" panose="02020603050405020304" pitchFamily="18" charset="0"/>
                <a:cs typeface="Times New Roman" panose="02020603050405020304" pitchFamily="18" charset="0"/>
              </a:rPr>
              <a:t>While you shouldn’t expect yoga to cure you or offer you relief 100 percent, it can help some health conditions when combined with standard treatment. And if you already enjoy good health, yoga can be an enjoyable supplement to your regular fitness.</a:t>
            </a:r>
          </a:p>
        </p:txBody>
      </p:sp>
      <p:pic>
        <p:nvPicPr>
          <p:cNvPr id="7" name="Picture 6">
            <a:extLst>
              <a:ext uri="{FF2B5EF4-FFF2-40B4-BE49-F238E27FC236}">
                <a16:creationId xmlns:a16="http://schemas.microsoft.com/office/drawing/2014/main" xmlns="" id="{D9566117-8CE7-448B-BF88-B63FF9E2823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19600" y="1402622"/>
            <a:ext cx="2930577" cy="2815401"/>
          </a:xfrm>
          <a:prstGeom prst="rect">
            <a:avLst/>
          </a:prstGeom>
        </p:spPr>
      </p:pic>
      <p:pic>
        <p:nvPicPr>
          <p:cNvPr id="8" name="Picture 7">
            <a:extLst>
              <a:ext uri="{FF2B5EF4-FFF2-40B4-BE49-F238E27FC236}">
                <a16:creationId xmlns:a16="http://schemas.microsoft.com/office/drawing/2014/main" xmlns="" id="{EDD855D4-6077-42FE-8F09-8905261A8BC5}"/>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33051" r="4519"/>
          <a:stretch/>
        </p:blipFill>
        <p:spPr>
          <a:xfrm>
            <a:off x="1336623" y="228600"/>
            <a:ext cx="2930577" cy="2925617"/>
          </a:xfrm>
          <a:prstGeom prst="rect">
            <a:avLst/>
          </a:prstGeom>
        </p:spPr>
      </p:pic>
    </p:spTree>
    <p:extLst>
      <p:ext uri="{BB962C8B-B14F-4D97-AF65-F5344CB8AC3E}">
        <p14:creationId xmlns:p14="http://schemas.microsoft.com/office/powerpoint/2010/main" xmlns="" val="224665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0CCD7A8-E2C3-413D-ACD0-315F31B920AA}"/>
              </a:ext>
            </a:extLst>
          </p:cNvPr>
          <p:cNvSpPr>
            <a:spLocks noGrp="1"/>
          </p:cNvSpPr>
          <p:nvPr>
            <p:ph type="dt" sz="half" idx="10"/>
          </p:nvPr>
        </p:nvSpPr>
        <p:spPr/>
        <p:txBody>
          <a:bodyPr/>
          <a:lstStyle/>
          <a:p>
            <a:fld id="{D3940B32-ECDE-40D8-B250-3938914C93A7}" type="datetime2">
              <a:rPr lang="en-US" smtClean="0"/>
              <a:pPr/>
              <a:t>Saturday, June 20, 2020</a:t>
            </a:fld>
            <a:endParaRPr lang="en-US"/>
          </a:p>
        </p:txBody>
      </p:sp>
      <p:sp>
        <p:nvSpPr>
          <p:cNvPr id="3" name="Footer Placeholder 2">
            <a:extLst>
              <a:ext uri="{FF2B5EF4-FFF2-40B4-BE49-F238E27FC236}">
                <a16:creationId xmlns:a16="http://schemas.microsoft.com/office/drawing/2014/main" xmlns="" id="{E9D26F74-9384-45FB-8C9C-F247A56EDFCE}"/>
              </a:ext>
            </a:extLst>
          </p:cNvPr>
          <p:cNvSpPr>
            <a:spLocks noGrp="1"/>
          </p:cNvSpPr>
          <p:nvPr>
            <p:ph type="ftr" sz="quarter" idx="11"/>
          </p:nvPr>
        </p:nvSpPr>
        <p:spPr/>
        <p:txBody>
          <a:bodyPr/>
          <a:lstStyle/>
          <a:p>
            <a:r>
              <a:rPr lang="en-US"/>
              <a:t>uttam01712310595@gmail.com</a:t>
            </a:r>
          </a:p>
        </p:txBody>
      </p:sp>
      <p:sp>
        <p:nvSpPr>
          <p:cNvPr id="4" name="Slide Number Placeholder 3">
            <a:extLst>
              <a:ext uri="{FF2B5EF4-FFF2-40B4-BE49-F238E27FC236}">
                <a16:creationId xmlns:a16="http://schemas.microsoft.com/office/drawing/2014/main" xmlns="" id="{F4077D52-85F7-43AA-A2A2-D11A44FA984E}"/>
              </a:ext>
            </a:extLst>
          </p:cNvPr>
          <p:cNvSpPr>
            <a:spLocks noGrp="1"/>
          </p:cNvSpPr>
          <p:nvPr>
            <p:ph type="sldNum" sz="quarter" idx="12"/>
          </p:nvPr>
        </p:nvSpPr>
        <p:spPr/>
        <p:txBody>
          <a:bodyPr/>
          <a:lstStyle/>
          <a:p>
            <a:fld id="{B6F15528-21DE-4FAA-801E-634DDDAF4B2B}" type="slidenum">
              <a:rPr lang="en-US" smtClean="0"/>
              <a:pPr/>
              <a:t>35</a:t>
            </a:fld>
            <a:endParaRPr lang="en-US"/>
          </a:p>
        </p:txBody>
      </p:sp>
      <p:sp>
        <p:nvSpPr>
          <p:cNvPr id="7" name="TextBox 6">
            <a:extLst>
              <a:ext uri="{FF2B5EF4-FFF2-40B4-BE49-F238E27FC236}">
                <a16:creationId xmlns:a16="http://schemas.microsoft.com/office/drawing/2014/main" xmlns="" id="{DF0C80CB-A70E-425D-932A-AD1C987086A8}"/>
              </a:ext>
            </a:extLst>
          </p:cNvPr>
          <p:cNvSpPr txBox="1"/>
          <p:nvPr/>
        </p:nvSpPr>
        <p:spPr>
          <a:xfrm>
            <a:off x="900428" y="2286000"/>
            <a:ext cx="7436396" cy="193899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pPr algn="ctr"/>
            <a:r>
              <a:rPr lang="en-US" sz="6600" b="1" dirty="0">
                <a:solidFill>
                  <a:srgbClr val="FFFF00"/>
                </a:solidFill>
                <a:latin typeface="Gloucester MT Extra Condensed" panose="02030808020601010101" pitchFamily="18" charset="0"/>
                <a:cs typeface="NikoshLightBAN" pitchFamily="2" charset="0"/>
              </a:rPr>
              <a:t>Now solve following questions-</a:t>
            </a:r>
          </a:p>
          <a:p>
            <a:pPr algn="ctr"/>
            <a:r>
              <a:rPr lang="en-US" sz="5400" b="1" dirty="0">
                <a:solidFill>
                  <a:srgbClr val="FFFF00"/>
                </a:solidFill>
                <a:latin typeface="Gloucester MT Extra Condensed" panose="02030808020601010101" pitchFamily="18" charset="0"/>
                <a:cs typeface="NikoshLightBAN" pitchFamily="2" charset="0"/>
              </a:rPr>
              <a:t>As below:</a:t>
            </a:r>
          </a:p>
        </p:txBody>
      </p:sp>
    </p:spTree>
    <p:extLst>
      <p:ext uri="{BB962C8B-B14F-4D97-AF65-F5344CB8AC3E}">
        <p14:creationId xmlns:p14="http://schemas.microsoft.com/office/powerpoint/2010/main" xmlns="" val="326989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D466006-4D2B-4CAF-A711-AC7ACAB1098C}"/>
              </a:ext>
            </a:extLst>
          </p:cNvPr>
          <p:cNvSpPr>
            <a:spLocks noGrp="1"/>
          </p:cNvSpPr>
          <p:nvPr>
            <p:ph type="dt" sz="half" idx="10"/>
          </p:nvPr>
        </p:nvSpPr>
        <p:spPr/>
        <p:txBody>
          <a:bodyPr/>
          <a:lstStyle/>
          <a:p>
            <a:fld id="{3D5458FF-C13A-47A3-9CC1-5F3B0F5E776B}" type="datetime2">
              <a:rPr lang="en-US" smtClean="0"/>
              <a:pPr/>
              <a:t>Saturday, June 20, 2020</a:t>
            </a:fld>
            <a:endParaRPr lang="en-US"/>
          </a:p>
        </p:txBody>
      </p:sp>
      <p:sp>
        <p:nvSpPr>
          <p:cNvPr id="3" name="Footer Placeholder 2">
            <a:extLst>
              <a:ext uri="{FF2B5EF4-FFF2-40B4-BE49-F238E27FC236}">
                <a16:creationId xmlns:a16="http://schemas.microsoft.com/office/drawing/2014/main" xmlns="" id="{BF1B822D-12FA-4205-AC45-12093BD5500F}"/>
              </a:ext>
            </a:extLst>
          </p:cNvPr>
          <p:cNvSpPr>
            <a:spLocks noGrp="1"/>
          </p:cNvSpPr>
          <p:nvPr>
            <p:ph type="ftr" sz="quarter" idx="11"/>
          </p:nvPr>
        </p:nvSpPr>
        <p:spPr/>
        <p:txBody>
          <a:bodyPr/>
          <a:lstStyle/>
          <a:p>
            <a:r>
              <a:rPr lang="en-US"/>
              <a:t>uttam01712310595@gmail.com</a:t>
            </a:r>
          </a:p>
        </p:txBody>
      </p:sp>
      <p:sp>
        <p:nvSpPr>
          <p:cNvPr id="4" name="Slide Number Placeholder 3">
            <a:extLst>
              <a:ext uri="{FF2B5EF4-FFF2-40B4-BE49-F238E27FC236}">
                <a16:creationId xmlns:a16="http://schemas.microsoft.com/office/drawing/2014/main" xmlns="" id="{FDCF8712-4C85-40AD-9A93-59A17032EA75}"/>
              </a:ext>
            </a:extLst>
          </p:cNvPr>
          <p:cNvSpPr>
            <a:spLocks noGrp="1"/>
          </p:cNvSpPr>
          <p:nvPr>
            <p:ph type="sldNum" sz="quarter" idx="12"/>
          </p:nvPr>
        </p:nvSpPr>
        <p:spPr/>
        <p:txBody>
          <a:bodyPr/>
          <a:lstStyle/>
          <a:p>
            <a:fld id="{B6F15528-21DE-4FAA-801E-634DDDAF4B2B}" type="slidenum">
              <a:rPr lang="en-US" smtClean="0"/>
              <a:pPr/>
              <a:t>36</a:t>
            </a:fld>
            <a:endParaRPr lang="en-US"/>
          </a:p>
        </p:txBody>
      </p:sp>
      <p:sp>
        <p:nvSpPr>
          <p:cNvPr id="5" name="Oval 4">
            <a:extLst>
              <a:ext uri="{FF2B5EF4-FFF2-40B4-BE49-F238E27FC236}">
                <a16:creationId xmlns:a16="http://schemas.microsoft.com/office/drawing/2014/main" xmlns="" id="{99027630-4B05-45D1-AEFF-65E591BCB2B1}"/>
              </a:ext>
            </a:extLst>
          </p:cNvPr>
          <p:cNvSpPr/>
          <p:nvPr/>
        </p:nvSpPr>
        <p:spPr>
          <a:xfrm>
            <a:off x="1594719" y="450746"/>
            <a:ext cx="3434481" cy="914400"/>
          </a:xfrm>
          <a:prstGeom prst="ellipse">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Pair Work-1</a:t>
            </a:r>
          </a:p>
        </p:txBody>
      </p:sp>
      <p:pic>
        <p:nvPicPr>
          <p:cNvPr id="6" name="Picture 5" descr="H:\Power Point Background\pair work f.png">
            <a:extLst>
              <a:ext uri="{FF2B5EF4-FFF2-40B4-BE49-F238E27FC236}">
                <a16:creationId xmlns:a16="http://schemas.microsoft.com/office/drawing/2014/main" xmlns="" id="{A9BD11AD-8CF6-4166-8914-9E87F5DDF48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19800" y="136525"/>
            <a:ext cx="2362200" cy="179176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xmlns="" id="{1DA480B8-3F86-4EA0-B23E-27ACC41DEDFC}"/>
              </a:ext>
            </a:extLst>
          </p:cNvPr>
          <p:cNvSpPr txBox="1"/>
          <p:nvPr/>
        </p:nvSpPr>
        <p:spPr>
          <a:xfrm>
            <a:off x="457200" y="2209800"/>
            <a:ext cx="8275022" cy="2369880"/>
          </a:xfrm>
          <a:prstGeom prst="rect">
            <a:avLst/>
          </a:prstGeom>
          <a:noFill/>
        </p:spPr>
        <p:txBody>
          <a:bodyPr wrap="none" rtlCol="0">
            <a:spAutoFit/>
          </a:bodyPr>
          <a:lstStyle/>
          <a:p>
            <a:r>
              <a:rPr lang="en-US" sz="3200" b="1" dirty="0">
                <a:latin typeface="Bodoni MT Condensed" panose="02070606080606020203" pitchFamily="18" charset="0"/>
                <a:cs typeface="Times New Roman" panose="02020603050405020304" pitchFamily="18" charset="0"/>
              </a:rPr>
              <a:t>D  Discuss these question. Give your own opinions.</a:t>
            </a:r>
          </a:p>
          <a:p>
            <a:endParaRPr lang="en-US" sz="3200" b="1" dirty="0">
              <a:latin typeface="Bodoni MT Condensed" panose="02070606080606020203" pitchFamily="18" charset="0"/>
              <a:cs typeface="Times New Roman" panose="02020603050405020304" pitchFamily="18" charset="0"/>
            </a:endParaRPr>
          </a:p>
          <a:p>
            <a:pPr marL="514350" indent="-514350">
              <a:buFont typeface="+mj-lt"/>
              <a:buAutoNum type="arabicPeriod"/>
            </a:pPr>
            <a:r>
              <a:rPr lang="en-US" sz="2800" b="1" dirty="0">
                <a:latin typeface="Bodoni MT Condensed" panose="02070606080606020203" pitchFamily="18" charset="0"/>
                <a:cs typeface="Times New Roman" panose="02020603050405020304" pitchFamily="18" charset="0"/>
              </a:rPr>
              <a:t>How does exercise work on our memory?</a:t>
            </a:r>
          </a:p>
          <a:p>
            <a:pPr marL="514350" indent="-514350">
              <a:buFont typeface="+mj-lt"/>
              <a:buAutoNum type="arabicPeriod"/>
            </a:pPr>
            <a:r>
              <a:rPr lang="en-US" sz="2800" b="1" dirty="0">
                <a:latin typeface="Bodoni MT Condensed" panose="02070606080606020203" pitchFamily="18" charset="0"/>
                <a:cs typeface="Times New Roman" panose="02020603050405020304" pitchFamily="18" charset="0"/>
              </a:rPr>
              <a:t>What other benefits can you think of from exercise?</a:t>
            </a:r>
          </a:p>
          <a:p>
            <a:pPr marL="514350" indent="-514350">
              <a:buFont typeface="+mj-lt"/>
              <a:buAutoNum type="arabicPeriod"/>
            </a:pPr>
            <a:r>
              <a:rPr lang="en-US" sz="2800" b="1" dirty="0">
                <a:latin typeface="Bodoni MT Condensed" panose="02070606080606020203" pitchFamily="18" charset="0"/>
                <a:cs typeface="Times New Roman" panose="02020603050405020304" pitchFamily="18" charset="0"/>
              </a:rPr>
              <a:t>What is the most important benefit of exercise to you and why?</a:t>
            </a:r>
          </a:p>
        </p:txBody>
      </p:sp>
      <p:sp>
        <p:nvSpPr>
          <p:cNvPr id="8" name="Flowchart: Terminator 7">
            <a:extLst>
              <a:ext uri="{FF2B5EF4-FFF2-40B4-BE49-F238E27FC236}">
                <a16:creationId xmlns:a16="http://schemas.microsoft.com/office/drawing/2014/main" xmlns="" id="{2FD66DA5-35D8-4557-A956-88364B1D8DE6}"/>
              </a:ext>
            </a:extLst>
          </p:cNvPr>
          <p:cNvSpPr/>
          <p:nvPr/>
        </p:nvSpPr>
        <p:spPr>
          <a:xfrm>
            <a:off x="6095999" y="2743200"/>
            <a:ext cx="2362201" cy="563138"/>
          </a:xfrm>
          <a:prstGeom prst="flowChartTerminator">
            <a:avLst/>
          </a:prstGeom>
          <a:solidFill>
            <a:srgbClr val="C00000"/>
          </a:solidFill>
          <a:ln w="38100">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6 Minutes</a:t>
            </a:r>
          </a:p>
        </p:txBody>
      </p:sp>
    </p:spTree>
    <p:extLst>
      <p:ext uri="{BB962C8B-B14F-4D97-AF65-F5344CB8AC3E}">
        <p14:creationId xmlns:p14="http://schemas.microsoft.com/office/powerpoint/2010/main" xmlns="" val="100773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
                                        </p:tgtEl>
                                        <p:attrNameLst>
                                          <p:attrName>ppt_y</p:attrName>
                                        </p:attrNameLst>
                                      </p:cBhvr>
                                      <p:tavLst>
                                        <p:tav tm="0">
                                          <p:val>
                                            <p:strVal val="#ppt_y"/>
                                          </p:val>
                                        </p:tav>
                                        <p:tav tm="100000">
                                          <p:val>
                                            <p:strVal val="#ppt_y"/>
                                          </p:val>
                                        </p:tav>
                                      </p:tavLst>
                                    </p:anim>
                                    <p:anim calcmode="lin" valueType="num">
                                      <p:cBhvr>
                                        <p:cTn id="21"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7"/>
                                        </p:tgtEl>
                                      </p:cBhvr>
                                    </p:animEffect>
                                  </p:childTnLst>
                                </p:cTn>
                              </p:par>
                              <p:par>
                                <p:cTn id="24" presetID="41" presetClass="entr" presetSubtype="0" fill="hold" grpId="0" nodeType="withEffect">
                                  <p:stCondLst>
                                    <p:cond delay="0"/>
                                  </p:stCondLst>
                                  <p:iterate type="lt">
                                    <p:tmPct val="10000"/>
                                  </p:iterate>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8"/>
                                        </p:tgtEl>
                                        <p:attrNameLst>
                                          <p:attrName>ppt_y</p:attrName>
                                        </p:attrNameLst>
                                      </p:cBhvr>
                                      <p:tavLst>
                                        <p:tav tm="0">
                                          <p:val>
                                            <p:strVal val="#ppt_y"/>
                                          </p:val>
                                        </p:tav>
                                        <p:tav tm="100000">
                                          <p:val>
                                            <p:strVal val="#ppt_y"/>
                                          </p:val>
                                        </p:tav>
                                      </p:tavLst>
                                    </p:anim>
                                    <p:anim calcmode="lin" valueType="num">
                                      <p:cBhvr>
                                        <p:cTn id="2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B117B5B-0CD2-438E-B9BE-9A10E229CE9E}"/>
              </a:ext>
            </a:extLst>
          </p:cNvPr>
          <p:cNvSpPr>
            <a:spLocks noGrp="1"/>
          </p:cNvSpPr>
          <p:nvPr>
            <p:ph type="dt" sz="half" idx="10"/>
          </p:nvPr>
        </p:nvSpPr>
        <p:spPr/>
        <p:txBody>
          <a:bodyPr/>
          <a:lstStyle/>
          <a:p>
            <a:fld id="{3D5458FF-C13A-47A3-9CC1-5F3B0F5E776B}" type="datetime2">
              <a:rPr lang="en-US" smtClean="0"/>
              <a:pPr/>
              <a:t>Saturday, June 20, 2020</a:t>
            </a:fld>
            <a:endParaRPr lang="en-US"/>
          </a:p>
        </p:txBody>
      </p:sp>
      <p:sp>
        <p:nvSpPr>
          <p:cNvPr id="3" name="Footer Placeholder 2">
            <a:extLst>
              <a:ext uri="{FF2B5EF4-FFF2-40B4-BE49-F238E27FC236}">
                <a16:creationId xmlns:a16="http://schemas.microsoft.com/office/drawing/2014/main" xmlns="" id="{C8F0F92A-4B9E-423E-BAE3-16C7B2DA993E}"/>
              </a:ext>
            </a:extLst>
          </p:cNvPr>
          <p:cNvSpPr>
            <a:spLocks noGrp="1"/>
          </p:cNvSpPr>
          <p:nvPr>
            <p:ph type="ftr" sz="quarter" idx="11"/>
          </p:nvPr>
        </p:nvSpPr>
        <p:spPr/>
        <p:txBody>
          <a:bodyPr/>
          <a:lstStyle/>
          <a:p>
            <a:r>
              <a:rPr lang="en-US"/>
              <a:t>uttam01712310595@gmail.com</a:t>
            </a:r>
          </a:p>
        </p:txBody>
      </p:sp>
      <p:sp>
        <p:nvSpPr>
          <p:cNvPr id="4" name="Slide Number Placeholder 3">
            <a:extLst>
              <a:ext uri="{FF2B5EF4-FFF2-40B4-BE49-F238E27FC236}">
                <a16:creationId xmlns:a16="http://schemas.microsoft.com/office/drawing/2014/main" xmlns="" id="{E8FF9295-F1DF-4B73-B417-06036C4D27A4}"/>
              </a:ext>
            </a:extLst>
          </p:cNvPr>
          <p:cNvSpPr>
            <a:spLocks noGrp="1"/>
          </p:cNvSpPr>
          <p:nvPr>
            <p:ph type="sldNum" sz="quarter" idx="12"/>
          </p:nvPr>
        </p:nvSpPr>
        <p:spPr/>
        <p:txBody>
          <a:bodyPr/>
          <a:lstStyle/>
          <a:p>
            <a:fld id="{B6F15528-21DE-4FAA-801E-634DDDAF4B2B}" type="slidenum">
              <a:rPr lang="en-US" smtClean="0"/>
              <a:pPr/>
              <a:t>37</a:t>
            </a:fld>
            <a:endParaRPr lang="en-US"/>
          </a:p>
        </p:txBody>
      </p:sp>
      <p:sp>
        <p:nvSpPr>
          <p:cNvPr id="6" name="Oval 5">
            <a:extLst>
              <a:ext uri="{FF2B5EF4-FFF2-40B4-BE49-F238E27FC236}">
                <a16:creationId xmlns:a16="http://schemas.microsoft.com/office/drawing/2014/main" xmlns="" id="{D6F76E05-AEAC-4ECC-9819-F7D7B0BFF4A8}"/>
              </a:ext>
            </a:extLst>
          </p:cNvPr>
          <p:cNvSpPr/>
          <p:nvPr/>
        </p:nvSpPr>
        <p:spPr>
          <a:xfrm>
            <a:off x="2057400" y="228600"/>
            <a:ext cx="5257800" cy="914400"/>
          </a:xfrm>
          <a:prstGeom prst="ellipse">
            <a:avLst/>
          </a:prstGeom>
          <a:solidFill>
            <a:srgbClr val="C0000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Probable Answer:</a:t>
            </a:r>
          </a:p>
        </p:txBody>
      </p:sp>
      <p:sp>
        <p:nvSpPr>
          <p:cNvPr id="7" name="TextBox 6">
            <a:extLst>
              <a:ext uri="{FF2B5EF4-FFF2-40B4-BE49-F238E27FC236}">
                <a16:creationId xmlns:a16="http://schemas.microsoft.com/office/drawing/2014/main" xmlns="" id="{21352A64-A8CF-4E2D-AE74-6A80F9CC0571}"/>
              </a:ext>
            </a:extLst>
          </p:cNvPr>
          <p:cNvSpPr txBox="1"/>
          <p:nvPr/>
        </p:nvSpPr>
        <p:spPr>
          <a:xfrm>
            <a:off x="304801" y="2676942"/>
            <a:ext cx="8382000" cy="2123658"/>
          </a:xfrm>
          <a:prstGeom prst="rect">
            <a:avLst/>
          </a:prstGeom>
          <a:noFill/>
        </p:spPr>
        <p:txBody>
          <a:bodyPr wrap="square" rtlCol="0">
            <a:spAutoFit/>
          </a:bodyPr>
          <a:lstStyle/>
          <a:p>
            <a:pPr marL="514350" indent="-514350">
              <a:buFont typeface="+mj-lt"/>
              <a:buAutoNum type="arabicPeriod"/>
            </a:pPr>
            <a:r>
              <a:rPr lang="en-US" sz="2800" b="1" dirty="0">
                <a:latin typeface="Times New Roman" panose="02020603050405020304" pitchFamily="18" charset="0"/>
                <a:cs typeface="Times New Roman" panose="02020603050405020304" pitchFamily="18" charset="0"/>
              </a:rPr>
              <a:t>How does exercise work on our memory?</a:t>
            </a:r>
          </a:p>
          <a:p>
            <a:endParaRPr lang="en-US" sz="2800" b="1" dirty="0">
              <a:latin typeface="Bodoni MT Condensed" panose="02070606080606020203" pitchFamily="18" charset="0"/>
              <a:cs typeface="Times New Roman" panose="02020603050405020304" pitchFamily="18" charset="0"/>
            </a:endParaRPr>
          </a:p>
          <a:p>
            <a:pPr algn="just"/>
            <a:r>
              <a:rPr lang="en-US" sz="2800" b="1" i="1" dirty="0">
                <a:solidFill>
                  <a:srgbClr val="FF0000"/>
                </a:solidFill>
                <a:latin typeface="Times New Roman" panose="02020603050405020304" pitchFamily="18" charset="0"/>
                <a:cs typeface="Times New Roman" panose="02020603050405020304" pitchFamily="18" charset="0"/>
              </a:rPr>
              <a:t>Answer:</a:t>
            </a:r>
            <a:r>
              <a:rPr lang="en-US" sz="28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Through quiet, precise movement,  yoga draws our focus away  from our busy, chaotic day and towards calm as we move our body through poses.</a:t>
            </a:r>
            <a:endParaRPr lang="en-US" sz="2800" b="1" dirty="0">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xmlns="" id="{C0D500D0-24A6-4D87-8FF5-6B580DAC2410}"/>
              </a:ext>
            </a:extLst>
          </p:cNvPr>
          <p:cNvSpPr/>
          <p:nvPr/>
        </p:nvSpPr>
        <p:spPr>
          <a:xfrm>
            <a:off x="5176119" y="1295400"/>
            <a:ext cx="3205881" cy="609600"/>
          </a:xfrm>
          <a:prstGeom prst="ellipse">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Pair Work-1</a:t>
            </a:r>
          </a:p>
        </p:txBody>
      </p:sp>
    </p:spTree>
    <p:extLst>
      <p:ext uri="{BB962C8B-B14F-4D97-AF65-F5344CB8AC3E}">
        <p14:creationId xmlns:p14="http://schemas.microsoft.com/office/powerpoint/2010/main" xmlns="" val="119191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0EED5F9-1C48-480C-BD0E-A2EE245E501C}"/>
              </a:ext>
            </a:extLst>
          </p:cNvPr>
          <p:cNvSpPr>
            <a:spLocks noGrp="1"/>
          </p:cNvSpPr>
          <p:nvPr>
            <p:ph type="dt" sz="half" idx="10"/>
          </p:nvPr>
        </p:nvSpPr>
        <p:spPr/>
        <p:txBody>
          <a:bodyPr/>
          <a:lstStyle/>
          <a:p>
            <a:fld id="{3D5458FF-C13A-47A3-9CC1-5F3B0F5E776B}" type="datetime2">
              <a:rPr lang="en-US" smtClean="0"/>
              <a:pPr/>
              <a:t>Saturday, June 20, 2020</a:t>
            </a:fld>
            <a:endParaRPr lang="en-US"/>
          </a:p>
        </p:txBody>
      </p:sp>
      <p:sp>
        <p:nvSpPr>
          <p:cNvPr id="3" name="Footer Placeholder 2">
            <a:extLst>
              <a:ext uri="{FF2B5EF4-FFF2-40B4-BE49-F238E27FC236}">
                <a16:creationId xmlns:a16="http://schemas.microsoft.com/office/drawing/2014/main" xmlns="" id="{9BE25B94-839F-4D22-A306-DAD652BCC662}"/>
              </a:ext>
            </a:extLst>
          </p:cNvPr>
          <p:cNvSpPr>
            <a:spLocks noGrp="1"/>
          </p:cNvSpPr>
          <p:nvPr>
            <p:ph type="ftr" sz="quarter" idx="11"/>
          </p:nvPr>
        </p:nvSpPr>
        <p:spPr/>
        <p:txBody>
          <a:bodyPr/>
          <a:lstStyle/>
          <a:p>
            <a:r>
              <a:rPr lang="en-US"/>
              <a:t>uttam01712310595@gmail.com</a:t>
            </a:r>
          </a:p>
        </p:txBody>
      </p:sp>
      <p:sp>
        <p:nvSpPr>
          <p:cNvPr id="4" name="Slide Number Placeholder 3">
            <a:extLst>
              <a:ext uri="{FF2B5EF4-FFF2-40B4-BE49-F238E27FC236}">
                <a16:creationId xmlns:a16="http://schemas.microsoft.com/office/drawing/2014/main" xmlns="" id="{D3ED1C9D-A092-4DED-87A0-17B52FDEF402}"/>
              </a:ext>
            </a:extLst>
          </p:cNvPr>
          <p:cNvSpPr>
            <a:spLocks noGrp="1"/>
          </p:cNvSpPr>
          <p:nvPr>
            <p:ph type="sldNum" sz="quarter" idx="12"/>
          </p:nvPr>
        </p:nvSpPr>
        <p:spPr/>
        <p:txBody>
          <a:bodyPr/>
          <a:lstStyle/>
          <a:p>
            <a:fld id="{B6F15528-21DE-4FAA-801E-634DDDAF4B2B}" type="slidenum">
              <a:rPr lang="en-US" smtClean="0"/>
              <a:pPr/>
              <a:t>38</a:t>
            </a:fld>
            <a:endParaRPr lang="en-US"/>
          </a:p>
        </p:txBody>
      </p:sp>
      <p:sp>
        <p:nvSpPr>
          <p:cNvPr id="5" name="TextBox 4">
            <a:extLst>
              <a:ext uri="{FF2B5EF4-FFF2-40B4-BE49-F238E27FC236}">
                <a16:creationId xmlns:a16="http://schemas.microsoft.com/office/drawing/2014/main" xmlns="" id="{A7DD9391-A896-4A51-AE8F-7FFA9BC5D8F4}"/>
              </a:ext>
            </a:extLst>
          </p:cNvPr>
          <p:cNvSpPr txBox="1"/>
          <p:nvPr/>
        </p:nvSpPr>
        <p:spPr>
          <a:xfrm>
            <a:off x="381000" y="1401901"/>
            <a:ext cx="8458199" cy="3600986"/>
          </a:xfrm>
          <a:prstGeom prst="rect">
            <a:avLst/>
          </a:prstGeom>
          <a:noFill/>
        </p:spPr>
        <p:txBody>
          <a:bodyPr wrap="square" rtlCol="0">
            <a:spAutoFit/>
          </a:bodyPr>
          <a:lstStyle/>
          <a:p>
            <a:pPr marL="514350" indent="-514350" algn="just">
              <a:buAutoNum type="arabicPeriod" startAt="2"/>
            </a:pPr>
            <a:r>
              <a:rPr lang="en-US" sz="2800" b="1" dirty="0">
                <a:latin typeface="Times New Roman" panose="02020603050405020304" pitchFamily="18" charset="0"/>
                <a:cs typeface="Times New Roman" panose="02020603050405020304" pitchFamily="18" charset="0"/>
              </a:rPr>
              <a:t>What other benefits can you think of from exercise?</a:t>
            </a:r>
          </a:p>
          <a:p>
            <a:endParaRPr lang="en-US" sz="2800" b="1" dirty="0">
              <a:latin typeface="Bodoni MT Condensed" panose="02070606080606020203" pitchFamily="18" charset="0"/>
              <a:cs typeface="Times New Roman" panose="02020603050405020304" pitchFamily="18" charset="0"/>
            </a:endParaRPr>
          </a:p>
          <a:p>
            <a:pPr algn="just"/>
            <a:r>
              <a:rPr lang="en-US" sz="2400" b="1" i="1" dirty="0">
                <a:solidFill>
                  <a:srgbClr val="FF0000"/>
                </a:solidFill>
                <a:latin typeface="Times New Roman" panose="02020603050405020304" pitchFamily="18" charset="0"/>
                <a:cs typeface="Times New Roman" panose="02020603050405020304" pitchFamily="18" charset="0"/>
              </a:rPr>
              <a:t>Answer:</a:t>
            </a:r>
            <a:r>
              <a:rPr lang="en-US" sz="2400" b="1" dirty="0">
                <a:latin typeface="Times New Roman" panose="02020603050405020304" pitchFamily="18" charset="0"/>
                <a:cs typeface="Times New Roman" panose="02020603050405020304" pitchFamily="18" charset="0"/>
              </a:rPr>
              <a:t> There also have other benefits of Yoga such as it increases physical fitness. We may enjoy improved balance, flexibility, range of motion and strength. It also helps in variety of  health conditions, such as cancer, depression, pain, anxiety and insomnia, fatigue and mood shifts. It also helps to reduce heart rate, blood pressure and over weight . </a:t>
            </a:r>
          </a:p>
        </p:txBody>
      </p:sp>
    </p:spTree>
    <p:extLst>
      <p:ext uri="{BB962C8B-B14F-4D97-AF65-F5344CB8AC3E}">
        <p14:creationId xmlns:p14="http://schemas.microsoft.com/office/powerpoint/2010/main" xmlns="" val="6750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8A11D7C-03C3-4CFD-AE84-4D6222F64F3B}"/>
              </a:ext>
            </a:extLst>
          </p:cNvPr>
          <p:cNvSpPr>
            <a:spLocks noGrp="1"/>
          </p:cNvSpPr>
          <p:nvPr>
            <p:ph type="dt" sz="half" idx="10"/>
          </p:nvPr>
        </p:nvSpPr>
        <p:spPr/>
        <p:txBody>
          <a:bodyPr/>
          <a:lstStyle/>
          <a:p>
            <a:fld id="{3D5458FF-C13A-47A3-9CC1-5F3B0F5E776B}" type="datetime2">
              <a:rPr lang="en-US" smtClean="0"/>
              <a:pPr/>
              <a:t>Saturday, June 20, 2020</a:t>
            </a:fld>
            <a:endParaRPr lang="en-US"/>
          </a:p>
        </p:txBody>
      </p:sp>
      <p:sp>
        <p:nvSpPr>
          <p:cNvPr id="3" name="Footer Placeholder 2">
            <a:extLst>
              <a:ext uri="{FF2B5EF4-FFF2-40B4-BE49-F238E27FC236}">
                <a16:creationId xmlns:a16="http://schemas.microsoft.com/office/drawing/2014/main" xmlns="" id="{F380E18E-01A0-42C3-8F4D-1128A3F6F3E8}"/>
              </a:ext>
            </a:extLst>
          </p:cNvPr>
          <p:cNvSpPr>
            <a:spLocks noGrp="1"/>
          </p:cNvSpPr>
          <p:nvPr>
            <p:ph type="ftr" sz="quarter" idx="11"/>
          </p:nvPr>
        </p:nvSpPr>
        <p:spPr/>
        <p:txBody>
          <a:bodyPr/>
          <a:lstStyle/>
          <a:p>
            <a:r>
              <a:rPr lang="en-US"/>
              <a:t>uttam01712310595@gmail.com</a:t>
            </a:r>
          </a:p>
        </p:txBody>
      </p:sp>
      <p:sp>
        <p:nvSpPr>
          <p:cNvPr id="4" name="Slide Number Placeholder 3">
            <a:extLst>
              <a:ext uri="{FF2B5EF4-FFF2-40B4-BE49-F238E27FC236}">
                <a16:creationId xmlns:a16="http://schemas.microsoft.com/office/drawing/2014/main" xmlns="" id="{761B3DD3-4864-4B25-9CB8-6DA552DAEB50}"/>
              </a:ext>
            </a:extLst>
          </p:cNvPr>
          <p:cNvSpPr>
            <a:spLocks noGrp="1"/>
          </p:cNvSpPr>
          <p:nvPr>
            <p:ph type="sldNum" sz="quarter" idx="12"/>
          </p:nvPr>
        </p:nvSpPr>
        <p:spPr/>
        <p:txBody>
          <a:bodyPr/>
          <a:lstStyle/>
          <a:p>
            <a:fld id="{B6F15528-21DE-4FAA-801E-634DDDAF4B2B}" type="slidenum">
              <a:rPr lang="en-US" smtClean="0"/>
              <a:pPr/>
              <a:t>39</a:t>
            </a:fld>
            <a:endParaRPr lang="en-US"/>
          </a:p>
        </p:txBody>
      </p:sp>
      <p:sp>
        <p:nvSpPr>
          <p:cNvPr id="5" name="TextBox 4">
            <a:extLst>
              <a:ext uri="{FF2B5EF4-FFF2-40B4-BE49-F238E27FC236}">
                <a16:creationId xmlns:a16="http://schemas.microsoft.com/office/drawing/2014/main" xmlns="" id="{BDC526B2-E1E8-498C-981C-0D4E33AC7849}"/>
              </a:ext>
            </a:extLst>
          </p:cNvPr>
          <p:cNvSpPr txBox="1"/>
          <p:nvPr/>
        </p:nvSpPr>
        <p:spPr>
          <a:xfrm>
            <a:off x="381000" y="1066800"/>
            <a:ext cx="8458200" cy="3724096"/>
          </a:xfrm>
          <a:prstGeom prst="rect">
            <a:avLst/>
          </a:prstGeom>
          <a:noFill/>
        </p:spPr>
        <p:txBody>
          <a:bodyPr wrap="square" rtlCol="0">
            <a:spAutoFit/>
          </a:bodyPr>
          <a:lstStyle/>
          <a:p>
            <a:pPr marL="514350" indent="-514350" algn="just">
              <a:buAutoNum type="arabicPeriod" startAt="3"/>
            </a:pPr>
            <a:r>
              <a:rPr lang="en-US" sz="2800" b="1" dirty="0">
                <a:latin typeface="Times New Roman" panose="02020603050405020304" pitchFamily="18" charset="0"/>
                <a:cs typeface="Times New Roman" panose="02020603050405020304" pitchFamily="18" charset="0"/>
              </a:rPr>
              <a:t>What is the most important benefit of exercise to you and why?</a:t>
            </a:r>
          </a:p>
          <a:p>
            <a:pPr marL="514350" indent="-514350">
              <a:buAutoNum type="arabicPeriod" startAt="3"/>
            </a:pPr>
            <a:endParaRPr lang="en-US" sz="2800" b="1" dirty="0">
              <a:latin typeface="Bodoni MT Condensed" panose="02070606080606020203" pitchFamily="18" charset="0"/>
              <a:cs typeface="Times New Roman" panose="02020603050405020304" pitchFamily="18" charset="0"/>
            </a:endParaRPr>
          </a:p>
          <a:p>
            <a:pPr marL="514350" indent="-514350">
              <a:buAutoNum type="arabicPeriod" startAt="3"/>
            </a:pPr>
            <a:endParaRPr lang="en-US" sz="2800" b="1" dirty="0">
              <a:latin typeface="Bodoni MT Condensed" panose="02070606080606020203" pitchFamily="18" charset="0"/>
              <a:cs typeface="Times New Roman" panose="02020603050405020304" pitchFamily="18" charset="0"/>
            </a:endParaRPr>
          </a:p>
          <a:p>
            <a:pPr algn="just"/>
            <a:r>
              <a:rPr lang="en-US" sz="2800" b="1" i="1" dirty="0">
                <a:solidFill>
                  <a:srgbClr val="FF0000"/>
                </a:solidFill>
                <a:latin typeface="Times New Roman" panose="02020603050405020304" pitchFamily="18" charset="0"/>
                <a:cs typeface="Times New Roman" panose="02020603050405020304" pitchFamily="18" charset="0"/>
              </a:rPr>
              <a:t>Answer:</a:t>
            </a:r>
            <a:r>
              <a:rPr lang="en-US" sz="28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The most important benefit of exercise is keeping our body fit. While we should not expect yoga to cure or 100 percent relief, it can help some health conditions when combined with standard treatment. It is also supplement to our health for maintaining our being good health.</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4653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219200"/>
            <a:ext cx="480060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000" b="1" dirty="0">
                <a:solidFill>
                  <a:schemeClr val="accent2">
                    <a:lumMod val="75000"/>
                  </a:schemeClr>
                </a:solidFill>
                <a:latin typeface="Elephant" pitchFamily="18" charset="0"/>
              </a:rPr>
              <a:t>Today’s Lesson-</a:t>
            </a:r>
          </a:p>
        </p:txBody>
      </p:sp>
      <p:sp>
        <p:nvSpPr>
          <p:cNvPr id="3" name="TextBox 2"/>
          <p:cNvSpPr txBox="1"/>
          <p:nvPr/>
        </p:nvSpPr>
        <p:spPr>
          <a:xfrm>
            <a:off x="381000" y="2743200"/>
            <a:ext cx="8458200" cy="243143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rgbClr val="4820F4"/>
                </a:solidFill>
                <a:latin typeface="Elephant" pitchFamily="18" charset="0"/>
              </a:rPr>
              <a:t>Unit- 1, Pastime</a:t>
            </a:r>
          </a:p>
          <a:p>
            <a:pPr algn="ctr"/>
            <a:r>
              <a:rPr lang="en-US" sz="3600" dirty="0" smtClean="0">
                <a:solidFill>
                  <a:srgbClr val="C00000"/>
                </a:solidFill>
                <a:latin typeface="Elephant" pitchFamily="18" charset="0"/>
              </a:rPr>
              <a:t>Lesson-1, </a:t>
            </a:r>
            <a:r>
              <a:rPr lang="en-US" sz="3600" dirty="0">
                <a:solidFill>
                  <a:srgbClr val="C00000"/>
                </a:solidFill>
                <a:latin typeface="Elephant" pitchFamily="18" charset="0"/>
              </a:rPr>
              <a:t>Have you any favourite Pastime?</a:t>
            </a:r>
          </a:p>
          <a:p>
            <a:pPr algn="ctr"/>
            <a:r>
              <a:rPr lang="en-US" sz="4400" dirty="0">
                <a:solidFill>
                  <a:srgbClr val="002060"/>
                </a:solidFill>
                <a:latin typeface="Elephant" pitchFamily="18" charset="0"/>
              </a:rPr>
              <a:t>Yoga</a:t>
            </a:r>
          </a:p>
        </p:txBody>
      </p:sp>
      <p:sp>
        <p:nvSpPr>
          <p:cNvPr id="4" name="Date Placeholder 3">
            <a:extLst>
              <a:ext uri="{FF2B5EF4-FFF2-40B4-BE49-F238E27FC236}">
                <a16:creationId xmlns:a16="http://schemas.microsoft.com/office/drawing/2014/main" xmlns="" id="{4662BF2D-80D5-441F-97FE-D2E3C8BDFF8D}"/>
              </a:ext>
            </a:extLst>
          </p:cNvPr>
          <p:cNvSpPr>
            <a:spLocks noGrp="1"/>
          </p:cNvSpPr>
          <p:nvPr>
            <p:ph type="dt" sz="half" idx="10"/>
          </p:nvPr>
        </p:nvSpPr>
        <p:spPr/>
        <p:txBody>
          <a:bodyPr/>
          <a:lstStyle/>
          <a:p>
            <a:fld id="{4AC194EA-415E-47AD-9971-5F8F6380B31D}" type="datetime2">
              <a:rPr lang="en-US" smtClean="0"/>
              <a:pPr/>
              <a:t>Saturday, June 20, 2020</a:t>
            </a:fld>
            <a:endParaRPr lang="en-US"/>
          </a:p>
        </p:txBody>
      </p:sp>
      <p:sp>
        <p:nvSpPr>
          <p:cNvPr id="5" name="Footer Placeholder 4">
            <a:extLst>
              <a:ext uri="{FF2B5EF4-FFF2-40B4-BE49-F238E27FC236}">
                <a16:creationId xmlns:a16="http://schemas.microsoft.com/office/drawing/2014/main" xmlns="" id="{EC0130E3-1A22-4972-BC0F-3ACA19FB8F07}"/>
              </a:ext>
            </a:extLst>
          </p:cNvPr>
          <p:cNvSpPr>
            <a:spLocks noGrp="1"/>
          </p:cNvSpPr>
          <p:nvPr>
            <p:ph type="ftr" sz="quarter" idx="11"/>
          </p:nvPr>
        </p:nvSpPr>
        <p:spPr/>
        <p:txBody>
          <a:bodyPr/>
          <a:lstStyle/>
          <a:p>
            <a:r>
              <a:rPr lang="en-US"/>
              <a:t>uttam01712310595@gmail.com</a:t>
            </a:r>
          </a:p>
        </p:txBody>
      </p:sp>
      <p:sp>
        <p:nvSpPr>
          <p:cNvPr id="6" name="Slide Number Placeholder 5">
            <a:extLst>
              <a:ext uri="{FF2B5EF4-FFF2-40B4-BE49-F238E27FC236}">
                <a16:creationId xmlns:a16="http://schemas.microsoft.com/office/drawing/2014/main" xmlns="" id="{913DD7BF-ED9E-4E78-A9BD-295BECB1A268}"/>
              </a:ext>
            </a:extLst>
          </p:cNvPr>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2C1CA98-0B85-44CF-987A-841DB112AA9A}"/>
              </a:ext>
            </a:extLst>
          </p:cNvPr>
          <p:cNvSpPr>
            <a:spLocks noGrp="1"/>
          </p:cNvSpPr>
          <p:nvPr>
            <p:ph type="dt" sz="half" idx="10"/>
          </p:nvPr>
        </p:nvSpPr>
        <p:spPr/>
        <p:txBody>
          <a:bodyPr/>
          <a:lstStyle/>
          <a:p>
            <a:fld id="{3D5458FF-C13A-47A3-9CC1-5F3B0F5E776B}" type="datetime2">
              <a:rPr lang="en-US" smtClean="0"/>
              <a:pPr/>
              <a:t>Saturday, June 20, 2020</a:t>
            </a:fld>
            <a:endParaRPr lang="en-US"/>
          </a:p>
        </p:txBody>
      </p:sp>
      <p:sp>
        <p:nvSpPr>
          <p:cNvPr id="3" name="Footer Placeholder 2">
            <a:extLst>
              <a:ext uri="{FF2B5EF4-FFF2-40B4-BE49-F238E27FC236}">
                <a16:creationId xmlns:a16="http://schemas.microsoft.com/office/drawing/2014/main" xmlns="" id="{0E2CE8E7-0475-489E-A3E2-07B32C1F64F3}"/>
              </a:ext>
            </a:extLst>
          </p:cNvPr>
          <p:cNvSpPr>
            <a:spLocks noGrp="1"/>
          </p:cNvSpPr>
          <p:nvPr>
            <p:ph type="ftr" sz="quarter" idx="11"/>
          </p:nvPr>
        </p:nvSpPr>
        <p:spPr/>
        <p:txBody>
          <a:bodyPr/>
          <a:lstStyle/>
          <a:p>
            <a:r>
              <a:rPr lang="en-US"/>
              <a:t>uttam01712310595@gmail.com</a:t>
            </a:r>
          </a:p>
        </p:txBody>
      </p:sp>
      <p:sp>
        <p:nvSpPr>
          <p:cNvPr id="4" name="Slide Number Placeholder 3">
            <a:extLst>
              <a:ext uri="{FF2B5EF4-FFF2-40B4-BE49-F238E27FC236}">
                <a16:creationId xmlns:a16="http://schemas.microsoft.com/office/drawing/2014/main" xmlns="" id="{9E9D27F3-EDBE-4D5D-AB0A-4FC70061D3B3}"/>
              </a:ext>
            </a:extLst>
          </p:cNvPr>
          <p:cNvSpPr>
            <a:spLocks noGrp="1"/>
          </p:cNvSpPr>
          <p:nvPr>
            <p:ph type="sldNum" sz="quarter" idx="12"/>
          </p:nvPr>
        </p:nvSpPr>
        <p:spPr/>
        <p:txBody>
          <a:bodyPr/>
          <a:lstStyle/>
          <a:p>
            <a:fld id="{B6F15528-21DE-4FAA-801E-634DDDAF4B2B}" type="slidenum">
              <a:rPr lang="en-US" smtClean="0"/>
              <a:pPr/>
              <a:t>40</a:t>
            </a:fld>
            <a:endParaRPr lang="en-US"/>
          </a:p>
        </p:txBody>
      </p:sp>
      <p:sp>
        <p:nvSpPr>
          <p:cNvPr id="7" name="TextBox 6">
            <a:extLst>
              <a:ext uri="{FF2B5EF4-FFF2-40B4-BE49-F238E27FC236}">
                <a16:creationId xmlns:a16="http://schemas.microsoft.com/office/drawing/2014/main" xmlns="" id="{35125C92-D387-44C2-BFFD-D62531B1197D}"/>
              </a:ext>
            </a:extLst>
          </p:cNvPr>
          <p:cNvSpPr txBox="1"/>
          <p:nvPr/>
        </p:nvSpPr>
        <p:spPr>
          <a:xfrm>
            <a:off x="304800" y="1371600"/>
            <a:ext cx="8536119" cy="4524315"/>
          </a:xfrm>
          <a:prstGeom prst="rect">
            <a:avLst/>
          </a:prstGeom>
          <a:noFill/>
        </p:spPr>
        <p:txBody>
          <a:bodyPr wrap="none" rtlCol="0">
            <a:spAutoFit/>
          </a:bodyPr>
          <a:lstStyle/>
          <a:p>
            <a:r>
              <a:rPr lang="en-US" sz="3600" b="1" dirty="0">
                <a:latin typeface="Bodoni MT Condensed" panose="02070606080606020203" pitchFamily="18" charset="0"/>
                <a:cs typeface="Times New Roman" panose="02020603050405020304" pitchFamily="18" charset="0"/>
              </a:rPr>
              <a:t>E     Complete the sentences.</a:t>
            </a:r>
          </a:p>
          <a:p>
            <a:endParaRPr lang="en-US" sz="2800" b="1" dirty="0">
              <a:latin typeface="Bodoni MT Condensed" panose="02070606080606020203" pitchFamily="18" charset="0"/>
              <a:cs typeface="Times New Roman" panose="02020603050405020304" pitchFamily="18" charset="0"/>
            </a:endParaRPr>
          </a:p>
          <a:p>
            <a:pPr marL="514350" indent="-514350">
              <a:buFont typeface="+mj-lt"/>
              <a:buAutoNum type="alphaLcParenR"/>
            </a:pPr>
            <a:r>
              <a:rPr lang="en-US" sz="2800" b="1" dirty="0">
                <a:latin typeface="Bodoni MT Condensed" panose="02070606080606020203" pitchFamily="18" charset="0"/>
                <a:cs typeface="Times New Roman" panose="02020603050405020304" pitchFamily="18" charset="0"/>
              </a:rPr>
              <a:t>Yoga is a practice of-----------------</a:t>
            </a:r>
          </a:p>
          <a:p>
            <a:pPr marL="514350" indent="-514350">
              <a:buFont typeface="+mj-lt"/>
              <a:buAutoNum type="alphaLcParenR"/>
            </a:pPr>
            <a:r>
              <a:rPr lang="en-US" sz="2800" b="1" dirty="0">
                <a:latin typeface="Bodoni MT Condensed" panose="02070606080606020203" pitchFamily="18" charset="0"/>
                <a:cs typeface="Times New Roman" panose="02020603050405020304" pitchFamily="18" charset="0"/>
              </a:rPr>
              <a:t>Traditional Yoga works through ------------------</a:t>
            </a:r>
          </a:p>
          <a:p>
            <a:pPr marL="514350" indent="-514350">
              <a:buFont typeface="+mj-lt"/>
              <a:buAutoNum type="alphaLcParenR"/>
            </a:pPr>
            <a:r>
              <a:rPr lang="en-US" sz="2800" b="1" dirty="0">
                <a:latin typeface="Bodoni MT Condensed" panose="02070606080606020203" pitchFamily="18" charset="0"/>
                <a:cs typeface="Times New Roman" panose="02020603050405020304" pitchFamily="18" charset="0"/>
              </a:rPr>
              <a:t>Yoga is very effective in managing----------------</a:t>
            </a:r>
          </a:p>
          <a:p>
            <a:pPr marL="514350" indent="-514350">
              <a:buFont typeface="+mj-lt"/>
              <a:buAutoNum type="alphaLcParenR"/>
            </a:pPr>
            <a:r>
              <a:rPr lang="en-US" sz="2800" b="1" dirty="0">
                <a:latin typeface="Bodoni MT Condensed" panose="02070606080606020203" pitchFamily="18" charset="0"/>
                <a:cs typeface="Times New Roman" panose="02020603050405020304" pitchFamily="18" charset="0"/>
              </a:rPr>
              <a:t>Through the poses of balance and concentration Yoga--------------------</a:t>
            </a:r>
          </a:p>
          <a:p>
            <a:pPr marL="514350" indent="-514350">
              <a:buFont typeface="+mj-lt"/>
              <a:buAutoNum type="alphaLcParenR"/>
            </a:pPr>
            <a:r>
              <a:rPr lang="en-US" sz="2800" b="1" dirty="0">
                <a:latin typeface="Bodoni MT Condensed" panose="02070606080606020203" pitchFamily="18" charset="0"/>
                <a:cs typeface="Times New Roman" panose="02020603050405020304" pitchFamily="18" charset="0"/>
              </a:rPr>
              <a:t>-------------------- results in increased fitness.</a:t>
            </a:r>
          </a:p>
          <a:p>
            <a:pPr marL="514350" indent="-514350">
              <a:buFont typeface="+mj-lt"/>
              <a:buAutoNum type="alphaLcParenR"/>
            </a:pPr>
            <a:r>
              <a:rPr lang="en-US" sz="2800" b="1" dirty="0">
                <a:latin typeface="Bodoni MT Condensed" panose="02070606080606020203" pitchFamily="18" charset="0"/>
                <a:cs typeface="Times New Roman" panose="02020603050405020304" pitchFamily="18" charset="0"/>
              </a:rPr>
              <a:t>Yoga can reduce or work for -------------------</a:t>
            </a:r>
          </a:p>
          <a:p>
            <a:pPr marL="514350" indent="-514350">
              <a:buFont typeface="+mj-lt"/>
              <a:buAutoNum type="alphaLcParenR"/>
            </a:pPr>
            <a:r>
              <a:rPr lang="en-US" sz="2800" b="1" dirty="0">
                <a:latin typeface="Bodoni MT Condensed" panose="02070606080606020203" pitchFamily="18" charset="0"/>
                <a:cs typeface="Times New Roman" panose="02020603050405020304" pitchFamily="18" charset="0"/>
              </a:rPr>
              <a:t>Yoga can control-------------------------</a:t>
            </a:r>
          </a:p>
          <a:p>
            <a:pPr marL="514350" indent="-514350">
              <a:buFont typeface="+mj-lt"/>
              <a:buAutoNum type="alphaLcParenR"/>
            </a:pPr>
            <a:r>
              <a:rPr lang="en-US" sz="2800" b="1" dirty="0">
                <a:latin typeface="Bodoni MT Condensed" panose="02070606080606020203" pitchFamily="18" charset="0"/>
                <a:cs typeface="Times New Roman" panose="02020603050405020304" pitchFamily="18" charset="0"/>
              </a:rPr>
              <a:t>Yoga cannot control 100 percent, but-----------------</a:t>
            </a:r>
          </a:p>
        </p:txBody>
      </p:sp>
      <p:sp>
        <p:nvSpPr>
          <p:cNvPr id="8" name="Oval 7">
            <a:extLst>
              <a:ext uri="{FF2B5EF4-FFF2-40B4-BE49-F238E27FC236}">
                <a16:creationId xmlns:a16="http://schemas.microsoft.com/office/drawing/2014/main" xmlns="" id="{202E1726-9353-4E87-95B6-873E4044B826}"/>
              </a:ext>
            </a:extLst>
          </p:cNvPr>
          <p:cNvSpPr/>
          <p:nvPr/>
        </p:nvSpPr>
        <p:spPr>
          <a:xfrm>
            <a:off x="1594719" y="228600"/>
            <a:ext cx="3434481" cy="914400"/>
          </a:xfrm>
          <a:prstGeom prst="ellipse">
            <a:avLst/>
          </a:prstGeom>
          <a:solidFill>
            <a:srgbClr val="7030A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Pair Work-2</a:t>
            </a:r>
          </a:p>
        </p:txBody>
      </p:sp>
      <p:pic>
        <p:nvPicPr>
          <p:cNvPr id="9" name="Picture 8" descr="H:\Power Point Background\pair work f.png">
            <a:extLst>
              <a:ext uri="{FF2B5EF4-FFF2-40B4-BE49-F238E27FC236}">
                <a16:creationId xmlns:a16="http://schemas.microsoft.com/office/drawing/2014/main" xmlns="" id="{417F25FD-C809-4472-A914-AC38009236B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19800" y="136525"/>
            <a:ext cx="2362200" cy="179176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Flowchart: Terminator 9">
            <a:extLst>
              <a:ext uri="{FF2B5EF4-FFF2-40B4-BE49-F238E27FC236}">
                <a16:creationId xmlns:a16="http://schemas.microsoft.com/office/drawing/2014/main" xmlns="" id="{6896A62E-0308-421D-BFC5-5FFEF3B0A67F}"/>
              </a:ext>
            </a:extLst>
          </p:cNvPr>
          <p:cNvSpPr/>
          <p:nvPr/>
        </p:nvSpPr>
        <p:spPr>
          <a:xfrm>
            <a:off x="4800599" y="1905000"/>
            <a:ext cx="2362201" cy="563138"/>
          </a:xfrm>
          <a:prstGeom prst="flowChartTerminator">
            <a:avLst/>
          </a:prstGeom>
          <a:solidFill>
            <a:srgbClr val="C00000"/>
          </a:solidFill>
          <a:ln w="38100">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8 Minutes</a:t>
            </a:r>
          </a:p>
        </p:txBody>
      </p:sp>
    </p:spTree>
    <p:extLst>
      <p:ext uri="{BB962C8B-B14F-4D97-AF65-F5344CB8AC3E}">
        <p14:creationId xmlns:p14="http://schemas.microsoft.com/office/powerpoint/2010/main" xmlns="" val="62012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6C43DFF-2C20-40E6-A501-A4F16D96E2DA}"/>
              </a:ext>
            </a:extLst>
          </p:cNvPr>
          <p:cNvSpPr>
            <a:spLocks noGrp="1"/>
          </p:cNvSpPr>
          <p:nvPr>
            <p:ph type="dt" sz="half" idx="10"/>
          </p:nvPr>
        </p:nvSpPr>
        <p:spPr/>
        <p:txBody>
          <a:bodyPr/>
          <a:lstStyle/>
          <a:p>
            <a:fld id="{3D5458FF-C13A-47A3-9CC1-5F3B0F5E776B}" type="datetime2">
              <a:rPr lang="en-US" smtClean="0"/>
              <a:pPr/>
              <a:t>Saturday, June 20, 2020</a:t>
            </a:fld>
            <a:endParaRPr lang="en-US"/>
          </a:p>
        </p:txBody>
      </p:sp>
      <p:sp>
        <p:nvSpPr>
          <p:cNvPr id="3" name="Footer Placeholder 2">
            <a:extLst>
              <a:ext uri="{FF2B5EF4-FFF2-40B4-BE49-F238E27FC236}">
                <a16:creationId xmlns:a16="http://schemas.microsoft.com/office/drawing/2014/main" xmlns="" id="{872B3FE2-F541-4C5E-AC6A-7F10FF28CF80}"/>
              </a:ext>
            </a:extLst>
          </p:cNvPr>
          <p:cNvSpPr>
            <a:spLocks noGrp="1"/>
          </p:cNvSpPr>
          <p:nvPr>
            <p:ph type="ftr" sz="quarter" idx="11"/>
          </p:nvPr>
        </p:nvSpPr>
        <p:spPr/>
        <p:txBody>
          <a:bodyPr/>
          <a:lstStyle/>
          <a:p>
            <a:r>
              <a:rPr lang="en-US"/>
              <a:t>uttam01712310595@gmail.com</a:t>
            </a:r>
          </a:p>
        </p:txBody>
      </p:sp>
      <p:sp>
        <p:nvSpPr>
          <p:cNvPr id="4" name="Slide Number Placeholder 3">
            <a:extLst>
              <a:ext uri="{FF2B5EF4-FFF2-40B4-BE49-F238E27FC236}">
                <a16:creationId xmlns:a16="http://schemas.microsoft.com/office/drawing/2014/main" xmlns="" id="{94377DEA-335C-4721-A1DE-4065CB475C1B}"/>
              </a:ext>
            </a:extLst>
          </p:cNvPr>
          <p:cNvSpPr>
            <a:spLocks noGrp="1"/>
          </p:cNvSpPr>
          <p:nvPr>
            <p:ph type="sldNum" sz="quarter" idx="12"/>
          </p:nvPr>
        </p:nvSpPr>
        <p:spPr/>
        <p:txBody>
          <a:bodyPr/>
          <a:lstStyle/>
          <a:p>
            <a:fld id="{B6F15528-21DE-4FAA-801E-634DDDAF4B2B}" type="slidenum">
              <a:rPr lang="en-US" smtClean="0"/>
              <a:pPr/>
              <a:t>41</a:t>
            </a:fld>
            <a:endParaRPr lang="en-US"/>
          </a:p>
        </p:txBody>
      </p:sp>
      <p:sp>
        <p:nvSpPr>
          <p:cNvPr id="5" name="Oval 4">
            <a:extLst>
              <a:ext uri="{FF2B5EF4-FFF2-40B4-BE49-F238E27FC236}">
                <a16:creationId xmlns:a16="http://schemas.microsoft.com/office/drawing/2014/main" xmlns="" id="{58B9E7DD-8451-4144-892D-34DEAF96E1AA}"/>
              </a:ext>
            </a:extLst>
          </p:cNvPr>
          <p:cNvSpPr/>
          <p:nvPr/>
        </p:nvSpPr>
        <p:spPr>
          <a:xfrm>
            <a:off x="2057400" y="228600"/>
            <a:ext cx="5257800" cy="914400"/>
          </a:xfrm>
          <a:prstGeom prst="ellipse">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Probable Answer:</a:t>
            </a:r>
          </a:p>
        </p:txBody>
      </p:sp>
      <p:sp>
        <p:nvSpPr>
          <p:cNvPr id="6" name="TextBox 5">
            <a:extLst>
              <a:ext uri="{FF2B5EF4-FFF2-40B4-BE49-F238E27FC236}">
                <a16:creationId xmlns:a16="http://schemas.microsoft.com/office/drawing/2014/main" xmlns="" id="{AFC6BB2E-8BF0-4869-A1F6-D9F891D295E3}"/>
              </a:ext>
            </a:extLst>
          </p:cNvPr>
          <p:cNvSpPr txBox="1"/>
          <p:nvPr/>
        </p:nvSpPr>
        <p:spPr>
          <a:xfrm>
            <a:off x="304801" y="1219200"/>
            <a:ext cx="8610600" cy="4832092"/>
          </a:xfrm>
          <a:prstGeom prst="rect">
            <a:avLst/>
          </a:prstGeom>
          <a:noFill/>
        </p:spPr>
        <p:txBody>
          <a:bodyPr wrap="square" rtlCol="0">
            <a:spAutoFit/>
          </a:bodyPr>
          <a:lstStyle/>
          <a:p>
            <a:pPr marL="514350" indent="-514350" algn="just">
              <a:buFont typeface="+mj-lt"/>
              <a:buAutoNum type="alphaLcParenR"/>
            </a:pPr>
            <a:r>
              <a:rPr lang="en-US" sz="2800" b="1" dirty="0">
                <a:latin typeface="Bodoni MT Condensed" panose="02070606080606020203" pitchFamily="18" charset="0"/>
                <a:cs typeface="Times New Roman" panose="02020603050405020304" pitchFamily="18" charset="0"/>
              </a:rPr>
              <a:t>Yoga is a practice of </a:t>
            </a:r>
            <a:r>
              <a:rPr lang="en-US" sz="2800" b="1" u="sng" dirty="0">
                <a:solidFill>
                  <a:srgbClr val="2806BA"/>
                </a:solidFill>
                <a:latin typeface="Bodoni MT Condensed" panose="02070606080606020203" pitchFamily="18" charset="0"/>
                <a:cs typeface="Times New Roman" panose="02020603050405020304" pitchFamily="18" charset="0"/>
              </a:rPr>
              <a:t>posture and breathing</a:t>
            </a:r>
            <a:r>
              <a:rPr lang="en-US" sz="2800" b="1" u="sng" dirty="0">
                <a:latin typeface="Bodoni MT Condensed" panose="02070606080606020203" pitchFamily="18" charset="0"/>
                <a:cs typeface="Times New Roman" panose="02020603050405020304" pitchFamily="18" charset="0"/>
              </a:rPr>
              <a:t>.</a:t>
            </a:r>
          </a:p>
          <a:p>
            <a:pPr marL="514350" indent="-514350" algn="just">
              <a:buFont typeface="+mj-lt"/>
              <a:buAutoNum type="alphaLcParenR"/>
            </a:pPr>
            <a:r>
              <a:rPr lang="en-US" sz="2800" b="1" dirty="0">
                <a:latin typeface="Bodoni MT Condensed" panose="02070606080606020203" pitchFamily="18" charset="0"/>
                <a:cs typeface="Times New Roman" panose="02020603050405020304" pitchFamily="18" charset="0"/>
              </a:rPr>
              <a:t>Traditional Yoga works through </a:t>
            </a:r>
            <a:r>
              <a:rPr lang="en-US" sz="2800" b="1" u="sng" dirty="0">
                <a:solidFill>
                  <a:srgbClr val="2806BA"/>
                </a:solidFill>
                <a:latin typeface="Bodoni MT Condensed" panose="02070606080606020203" pitchFamily="18" charset="0"/>
                <a:cs typeface="Times New Roman" panose="02020603050405020304" pitchFamily="18" charset="0"/>
              </a:rPr>
              <a:t>behavior , diet, and meditation.</a:t>
            </a:r>
          </a:p>
          <a:p>
            <a:pPr marL="514350" indent="-514350" algn="just">
              <a:buFont typeface="+mj-lt"/>
              <a:buAutoNum type="alphaLcParenR"/>
            </a:pPr>
            <a:r>
              <a:rPr lang="en-US" sz="2800" b="1" dirty="0">
                <a:latin typeface="Bodoni MT Condensed" panose="02070606080606020203" pitchFamily="18" charset="0"/>
                <a:cs typeface="Times New Roman" panose="02020603050405020304" pitchFamily="18" charset="0"/>
              </a:rPr>
              <a:t>Yoga is very effective in managing </a:t>
            </a:r>
            <a:r>
              <a:rPr lang="en-US" sz="2800" b="1" u="sng" dirty="0">
                <a:solidFill>
                  <a:srgbClr val="2806BA"/>
                </a:solidFill>
                <a:latin typeface="Bodoni MT Condensed" panose="02070606080606020203" pitchFamily="18" charset="0"/>
                <a:cs typeface="Times New Roman" panose="02020603050405020304" pitchFamily="18" charset="0"/>
              </a:rPr>
              <a:t>stress.</a:t>
            </a:r>
          </a:p>
          <a:p>
            <a:pPr marL="514350" indent="-514350" algn="just">
              <a:buFont typeface="+mj-lt"/>
              <a:buAutoNum type="alphaLcParenR"/>
            </a:pPr>
            <a:r>
              <a:rPr lang="en-US" sz="2800" b="1" dirty="0">
                <a:latin typeface="Bodoni MT Condensed" panose="02070606080606020203" pitchFamily="18" charset="0"/>
                <a:cs typeface="Times New Roman" panose="02020603050405020304" pitchFamily="18" charset="0"/>
              </a:rPr>
              <a:t>Through the poses of balance and concentration Yoga </a:t>
            </a:r>
            <a:r>
              <a:rPr lang="en-US" sz="2800" b="1" u="sng" dirty="0">
                <a:solidFill>
                  <a:srgbClr val="2806BA"/>
                </a:solidFill>
                <a:latin typeface="Bodoni MT Condensed" panose="02070606080606020203" pitchFamily="18" charset="0"/>
                <a:cs typeface="Times New Roman" panose="02020603050405020304" pitchFamily="18" charset="0"/>
              </a:rPr>
              <a:t>draws our focus away from our busy, chaotic day and towards calm as we move our body.</a:t>
            </a:r>
          </a:p>
          <a:p>
            <a:pPr marL="514350" indent="-514350" algn="just">
              <a:buFont typeface="+mj-lt"/>
              <a:buAutoNum type="alphaLcParenR"/>
            </a:pPr>
            <a:r>
              <a:rPr lang="en-US" sz="2800" b="1" u="sng" dirty="0">
                <a:solidFill>
                  <a:srgbClr val="2806BA"/>
                </a:solidFill>
                <a:latin typeface="Bodoni MT Condensed" panose="02070606080606020203" pitchFamily="18" charset="0"/>
                <a:cs typeface="Times New Roman" panose="02020603050405020304" pitchFamily="18" charset="0"/>
              </a:rPr>
              <a:t>Yoga</a:t>
            </a:r>
            <a:r>
              <a:rPr lang="en-US" sz="2800" b="1" dirty="0">
                <a:latin typeface="Bodoni MT Condensed" panose="02070606080606020203" pitchFamily="18" charset="0"/>
                <a:cs typeface="Times New Roman" panose="02020603050405020304" pitchFamily="18" charset="0"/>
              </a:rPr>
              <a:t> results in increased fitness.</a:t>
            </a:r>
          </a:p>
          <a:p>
            <a:pPr marL="514350" indent="-514350" algn="just">
              <a:buFont typeface="+mj-lt"/>
              <a:buAutoNum type="alphaLcParenR"/>
            </a:pPr>
            <a:r>
              <a:rPr lang="en-US" sz="2800" b="1" dirty="0">
                <a:latin typeface="Bodoni MT Condensed" panose="02070606080606020203" pitchFamily="18" charset="0"/>
                <a:cs typeface="Times New Roman" panose="02020603050405020304" pitchFamily="18" charset="0"/>
              </a:rPr>
              <a:t>Yoga can reduce or work for </a:t>
            </a:r>
            <a:r>
              <a:rPr lang="en-US" sz="2800" b="1" u="sng" dirty="0">
                <a:solidFill>
                  <a:srgbClr val="2806BA"/>
                </a:solidFill>
                <a:latin typeface="Bodoni MT Condensed" panose="02070606080606020203" pitchFamily="18" charset="0"/>
                <a:cs typeface="Times New Roman" panose="02020603050405020304" pitchFamily="18" charset="0"/>
              </a:rPr>
              <a:t>heart rate and blood pressure.</a:t>
            </a:r>
          </a:p>
          <a:p>
            <a:pPr marL="514350" indent="-514350" algn="just">
              <a:buFont typeface="+mj-lt"/>
              <a:buAutoNum type="alphaLcParenR"/>
            </a:pPr>
            <a:r>
              <a:rPr lang="en-US" sz="2800" b="1" dirty="0">
                <a:latin typeface="Bodoni MT Condensed" panose="02070606080606020203" pitchFamily="18" charset="0"/>
                <a:cs typeface="Times New Roman" panose="02020603050405020304" pitchFamily="18" charset="0"/>
              </a:rPr>
              <a:t>Yoga can control </a:t>
            </a:r>
            <a:r>
              <a:rPr lang="en-US" sz="2800" b="1" u="sng" dirty="0">
                <a:solidFill>
                  <a:srgbClr val="2806BA"/>
                </a:solidFill>
                <a:latin typeface="Bodoni MT Condensed" panose="02070606080606020203" pitchFamily="18" charset="0"/>
                <a:cs typeface="Times New Roman" panose="02020603050405020304" pitchFamily="18" charset="0"/>
              </a:rPr>
              <a:t>over weight and eating disorder</a:t>
            </a:r>
            <a:r>
              <a:rPr lang="en-US" sz="2800" b="1" dirty="0">
                <a:latin typeface="Bodoni MT Condensed" panose="02070606080606020203" pitchFamily="18" charset="0"/>
                <a:cs typeface="Times New Roman" panose="02020603050405020304" pitchFamily="18" charset="0"/>
              </a:rPr>
              <a:t>. </a:t>
            </a:r>
          </a:p>
          <a:p>
            <a:pPr marL="514350" indent="-514350" algn="just">
              <a:buFont typeface="+mj-lt"/>
              <a:buAutoNum type="alphaLcParenR"/>
            </a:pPr>
            <a:r>
              <a:rPr lang="en-US" sz="2800" b="1" dirty="0">
                <a:latin typeface="Bodoni MT Condensed" panose="02070606080606020203" pitchFamily="18" charset="0"/>
                <a:cs typeface="Times New Roman" panose="02020603050405020304" pitchFamily="18" charset="0"/>
              </a:rPr>
              <a:t>Yoga cannot control 100 percent, but </a:t>
            </a:r>
            <a:r>
              <a:rPr lang="en-US" sz="2800" b="1" u="sng" dirty="0">
                <a:solidFill>
                  <a:srgbClr val="2806BA"/>
                </a:solidFill>
                <a:latin typeface="Bodoni MT Condensed" panose="02070606080606020203" pitchFamily="18" charset="0"/>
                <a:cs typeface="Times New Roman" panose="02020603050405020304" pitchFamily="18" charset="0"/>
              </a:rPr>
              <a:t>it can be a enjoyable supplement to fitness routine.</a:t>
            </a:r>
          </a:p>
        </p:txBody>
      </p:sp>
    </p:spTree>
    <p:extLst>
      <p:ext uri="{BB962C8B-B14F-4D97-AF65-F5344CB8AC3E}">
        <p14:creationId xmlns:p14="http://schemas.microsoft.com/office/powerpoint/2010/main" xmlns="" val="398999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6019091-B8AE-489C-A640-97FA2BEA9B52}"/>
              </a:ext>
            </a:extLst>
          </p:cNvPr>
          <p:cNvSpPr>
            <a:spLocks noGrp="1"/>
          </p:cNvSpPr>
          <p:nvPr>
            <p:ph type="dt" sz="half" idx="10"/>
          </p:nvPr>
        </p:nvSpPr>
        <p:spPr/>
        <p:txBody>
          <a:bodyPr/>
          <a:lstStyle/>
          <a:p>
            <a:fld id="{3D5458FF-C13A-47A3-9CC1-5F3B0F5E776B}" type="datetime2">
              <a:rPr lang="en-US" smtClean="0"/>
              <a:pPr/>
              <a:t>Saturday, June 20, 2020</a:t>
            </a:fld>
            <a:endParaRPr lang="en-US"/>
          </a:p>
        </p:txBody>
      </p:sp>
      <p:sp>
        <p:nvSpPr>
          <p:cNvPr id="3" name="Footer Placeholder 2">
            <a:extLst>
              <a:ext uri="{FF2B5EF4-FFF2-40B4-BE49-F238E27FC236}">
                <a16:creationId xmlns:a16="http://schemas.microsoft.com/office/drawing/2014/main" xmlns="" id="{60ECE377-752A-4261-A8F3-1EF2A43B0D6F}"/>
              </a:ext>
            </a:extLst>
          </p:cNvPr>
          <p:cNvSpPr>
            <a:spLocks noGrp="1"/>
          </p:cNvSpPr>
          <p:nvPr>
            <p:ph type="ftr" sz="quarter" idx="11"/>
          </p:nvPr>
        </p:nvSpPr>
        <p:spPr/>
        <p:txBody>
          <a:bodyPr/>
          <a:lstStyle/>
          <a:p>
            <a:r>
              <a:rPr lang="en-US"/>
              <a:t>uttam01712310595@gmail.com</a:t>
            </a:r>
          </a:p>
        </p:txBody>
      </p:sp>
      <p:sp>
        <p:nvSpPr>
          <p:cNvPr id="4" name="Slide Number Placeholder 3">
            <a:extLst>
              <a:ext uri="{FF2B5EF4-FFF2-40B4-BE49-F238E27FC236}">
                <a16:creationId xmlns:a16="http://schemas.microsoft.com/office/drawing/2014/main" xmlns="" id="{FF920053-7DD2-455A-853D-2C266EBC4E59}"/>
              </a:ext>
            </a:extLst>
          </p:cNvPr>
          <p:cNvSpPr>
            <a:spLocks noGrp="1"/>
          </p:cNvSpPr>
          <p:nvPr>
            <p:ph type="sldNum" sz="quarter" idx="12"/>
          </p:nvPr>
        </p:nvSpPr>
        <p:spPr/>
        <p:txBody>
          <a:bodyPr/>
          <a:lstStyle/>
          <a:p>
            <a:fld id="{B6F15528-21DE-4FAA-801E-634DDDAF4B2B}" type="slidenum">
              <a:rPr lang="en-US" smtClean="0"/>
              <a:pPr/>
              <a:t>42</a:t>
            </a:fld>
            <a:endParaRPr lang="en-US"/>
          </a:p>
        </p:txBody>
      </p:sp>
      <p:sp>
        <p:nvSpPr>
          <p:cNvPr id="6" name="TextBox 5">
            <a:extLst>
              <a:ext uri="{FF2B5EF4-FFF2-40B4-BE49-F238E27FC236}">
                <a16:creationId xmlns:a16="http://schemas.microsoft.com/office/drawing/2014/main" xmlns="" id="{F53D176E-F783-49E7-8C99-AA6412CAB2DF}"/>
              </a:ext>
            </a:extLst>
          </p:cNvPr>
          <p:cNvSpPr txBox="1"/>
          <p:nvPr/>
        </p:nvSpPr>
        <p:spPr>
          <a:xfrm>
            <a:off x="457200" y="152400"/>
            <a:ext cx="8302850"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F   Check (√) the statements about yoga below.</a:t>
            </a:r>
          </a:p>
        </p:txBody>
      </p:sp>
      <p:graphicFrame>
        <p:nvGraphicFramePr>
          <p:cNvPr id="8" name="Table 8">
            <a:extLst>
              <a:ext uri="{FF2B5EF4-FFF2-40B4-BE49-F238E27FC236}">
                <a16:creationId xmlns:a16="http://schemas.microsoft.com/office/drawing/2014/main" xmlns="" id="{BBAE1FC9-3979-4C2B-82DF-5AB11DA61E34}"/>
              </a:ext>
            </a:extLst>
          </p:cNvPr>
          <p:cNvGraphicFramePr>
            <a:graphicFrameLocks noGrp="1"/>
          </p:cNvGraphicFramePr>
          <p:nvPr>
            <p:extLst>
              <p:ext uri="{D42A27DB-BD31-4B8C-83A1-F6EECF244321}">
                <p14:modId xmlns:p14="http://schemas.microsoft.com/office/powerpoint/2010/main" xmlns="" val="2499482526"/>
              </p:ext>
            </p:extLst>
          </p:nvPr>
        </p:nvGraphicFramePr>
        <p:xfrm>
          <a:off x="304800" y="1143000"/>
          <a:ext cx="8517479" cy="5418455"/>
        </p:xfrm>
        <a:graphic>
          <a:graphicData uri="http://schemas.openxmlformats.org/drawingml/2006/table">
            <a:tbl>
              <a:tblPr firstRow="1" bandRow="1">
                <a:tableStyleId>{5940675A-B579-460E-94D1-54222C63F5DA}</a:tableStyleId>
              </a:tblPr>
              <a:tblGrid>
                <a:gridCol w="367030">
                  <a:extLst>
                    <a:ext uri="{9D8B030D-6E8A-4147-A177-3AD203B41FA5}">
                      <a16:colId xmlns:a16="http://schemas.microsoft.com/office/drawing/2014/main" xmlns="" val="915189770"/>
                    </a:ext>
                  </a:extLst>
                </a:gridCol>
                <a:gridCol w="7063620">
                  <a:extLst>
                    <a:ext uri="{9D8B030D-6E8A-4147-A177-3AD203B41FA5}">
                      <a16:colId xmlns:a16="http://schemas.microsoft.com/office/drawing/2014/main" xmlns="" val="3166234965"/>
                    </a:ext>
                  </a:extLst>
                </a:gridCol>
                <a:gridCol w="1086829">
                  <a:extLst>
                    <a:ext uri="{9D8B030D-6E8A-4147-A177-3AD203B41FA5}">
                      <a16:colId xmlns:a16="http://schemas.microsoft.com/office/drawing/2014/main" xmlns="" val="77027573"/>
                    </a:ext>
                  </a:extLst>
                </a:gridCol>
              </a:tblGrid>
              <a:tr h="589915">
                <a:tc>
                  <a:txBody>
                    <a:bodyPr/>
                    <a:lstStyle/>
                    <a:p>
                      <a:r>
                        <a:rPr lang="en-US" sz="2400" b="1" dirty="0">
                          <a:latin typeface="Times New Roman" panose="02020603050405020304" pitchFamily="18" charset="0"/>
                          <a:cs typeface="Times New Roman" panose="02020603050405020304" pitchFamily="18" charset="0"/>
                        </a:rPr>
                        <a:t>a</a:t>
                      </a:r>
                    </a:p>
                  </a:txBody>
                  <a:tcPr/>
                </a:tc>
                <a:tc>
                  <a:txBody>
                    <a:bodyPr/>
                    <a:lstStyle/>
                    <a:p>
                      <a:r>
                        <a:rPr lang="en-US" sz="2400" b="1" dirty="0">
                          <a:latin typeface="Times New Roman" panose="02020603050405020304" pitchFamily="18" charset="0"/>
                          <a:cs typeface="Times New Roman" panose="02020603050405020304" pitchFamily="18" charset="0"/>
                        </a:rPr>
                        <a:t>Yoga improves fitness</a:t>
                      </a:r>
                    </a:p>
                  </a:txBody>
                  <a:tcPr/>
                </a:tc>
                <a:tc>
                  <a:txBody>
                    <a:bodyPr/>
                    <a:lstStyle/>
                    <a:p>
                      <a:endParaRPr lang="en-US" sz="2000"/>
                    </a:p>
                  </a:txBody>
                  <a:tcPr/>
                </a:tc>
                <a:extLst>
                  <a:ext uri="{0D108BD9-81ED-4DB2-BD59-A6C34878D82A}">
                    <a16:rowId xmlns:a16="http://schemas.microsoft.com/office/drawing/2014/main" xmlns="" val="370745614"/>
                  </a:ext>
                </a:extLst>
              </a:tr>
              <a:tr h="589915">
                <a:tc>
                  <a:txBody>
                    <a:bodyPr/>
                    <a:lstStyle/>
                    <a:p>
                      <a:r>
                        <a:rPr lang="en-US" sz="2400" b="1" dirty="0">
                          <a:latin typeface="Times New Roman" panose="02020603050405020304" pitchFamily="18" charset="0"/>
                          <a:cs typeface="Times New Roman" panose="02020603050405020304" pitchFamily="18" charset="0"/>
                        </a:rPr>
                        <a:t>b</a:t>
                      </a:r>
                    </a:p>
                  </a:txBody>
                  <a:tcPr/>
                </a:tc>
                <a:tc>
                  <a:txBody>
                    <a:bodyPr/>
                    <a:lstStyle/>
                    <a:p>
                      <a:r>
                        <a:rPr lang="en-US" sz="2400" b="1" dirty="0">
                          <a:latin typeface="Times New Roman" panose="02020603050405020304" pitchFamily="18" charset="0"/>
                          <a:cs typeface="Times New Roman" panose="02020603050405020304" pitchFamily="18" charset="0"/>
                        </a:rPr>
                        <a:t>Yoga has little to do with eating habits.</a:t>
                      </a:r>
                    </a:p>
                  </a:txBody>
                  <a:tcPr/>
                </a:tc>
                <a:tc>
                  <a:txBody>
                    <a:bodyPr/>
                    <a:lstStyle/>
                    <a:p>
                      <a:endParaRPr lang="en-US" sz="2000" dirty="0"/>
                    </a:p>
                  </a:txBody>
                  <a:tcPr/>
                </a:tc>
                <a:extLst>
                  <a:ext uri="{0D108BD9-81ED-4DB2-BD59-A6C34878D82A}">
                    <a16:rowId xmlns:a16="http://schemas.microsoft.com/office/drawing/2014/main" xmlns="" val="3291335804"/>
                  </a:ext>
                </a:extLst>
              </a:tr>
              <a:tr h="589915">
                <a:tc>
                  <a:txBody>
                    <a:bodyPr/>
                    <a:lstStyle/>
                    <a:p>
                      <a:r>
                        <a:rPr lang="en-US" sz="2400" b="1" dirty="0">
                          <a:latin typeface="Times New Roman" panose="02020603050405020304" pitchFamily="18" charset="0"/>
                          <a:cs typeface="Times New Roman" panose="02020603050405020304" pitchFamily="18" charset="0"/>
                        </a:rPr>
                        <a:t>c</a:t>
                      </a:r>
                    </a:p>
                  </a:txBody>
                  <a:tcPr/>
                </a:tc>
                <a:tc>
                  <a:txBody>
                    <a:bodyPr/>
                    <a:lstStyle/>
                    <a:p>
                      <a:r>
                        <a:rPr lang="en-US" sz="2400" b="1" dirty="0">
                          <a:latin typeface="Times New Roman" panose="02020603050405020304" pitchFamily="18" charset="0"/>
                          <a:cs typeface="Times New Roman" panose="02020603050405020304" pitchFamily="18" charset="0"/>
                        </a:rPr>
                        <a:t>It may differ according to practitioners levels.</a:t>
                      </a:r>
                    </a:p>
                  </a:txBody>
                  <a:tcPr/>
                </a:tc>
                <a:tc>
                  <a:txBody>
                    <a:bodyPr/>
                    <a:lstStyle/>
                    <a:p>
                      <a:endParaRPr lang="en-US" sz="2000"/>
                    </a:p>
                  </a:txBody>
                  <a:tcPr/>
                </a:tc>
                <a:extLst>
                  <a:ext uri="{0D108BD9-81ED-4DB2-BD59-A6C34878D82A}">
                    <a16:rowId xmlns:a16="http://schemas.microsoft.com/office/drawing/2014/main" xmlns="" val="195975940"/>
                  </a:ext>
                </a:extLst>
              </a:tr>
              <a:tr h="589915">
                <a:tc>
                  <a:txBody>
                    <a:bodyPr/>
                    <a:lstStyle/>
                    <a:p>
                      <a:r>
                        <a:rPr lang="en-US" sz="2400" b="1" dirty="0">
                          <a:latin typeface="Times New Roman" panose="02020603050405020304" pitchFamily="18" charset="0"/>
                          <a:cs typeface="Times New Roman" panose="02020603050405020304" pitchFamily="18" charset="0"/>
                        </a:rPr>
                        <a:t>d</a:t>
                      </a:r>
                    </a:p>
                  </a:txBody>
                  <a:tcPr/>
                </a:tc>
                <a:tc>
                  <a:txBody>
                    <a:bodyPr/>
                    <a:lstStyle/>
                    <a:p>
                      <a:r>
                        <a:rPr lang="en-US" sz="2400" b="1" dirty="0">
                          <a:latin typeface="Times New Roman" panose="02020603050405020304" pitchFamily="18" charset="0"/>
                          <a:cs typeface="Times New Roman" panose="02020603050405020304" pitchFamily="18" charset="0"/>
                        </a:rPr>
                        <a:t>It helps people to shake off all types of physical and mental disorder.</a:t>
                      </a:r>
                    </a:p>
                  </a:txBody>
                  <a:tcPr/>
                </a:tc>
                <a:tc>
                  <a:txBody>
                    <a:bodyPr/>
                    <a:lstStyle/>
                    <a:p>
                      <a:endParaRPr lang="en-US" sz="2000"/>
                    </a:p>
                  </a:txBody>
                  <a:tcPr/>
                </a:tc>
                <a:extLst>
                  <a:ext uri="{0D108BD9-81ED-4DB2-BD59-A6C34878D82A}">
                    <a16:rowId xmlns:a16="http://schemas.microsoft.com/office/drawing/2014/main" xmlns="" val="3153161353"/>
                  </a:ext>
                </a:extLst>
              </a:tr>
              <a:tr h="589915">
                <a:tc>
                  <a:txBody>
                    <a:bodyPr/>
                    <a:lstStyle/>
                    <a:p>
                      <a:r>
                        <a:rPr lang="en-US" sz="2400" b="1" dirty="0">
                          <a:latin typeface="Times New Roman" panose="02020603050405020304" pitchFamily="18" charset="0"/>
                          <a:cs typeface="Times New Roman" panose="02020603050405020304" pitchFamily="18" charset="0"/>
                        </a:rPr>
                        <a:t>e</a:t>
                      </a:r>
                    </a:p>
                  </a:txBody>
                  <a:tcPr/>
                </a:tc>
                <a:tc>
                  <a:txBody>
                    <a:bodyPr/>
                    <a:lstStyle/>
                    <a:p>
                      <a:r>
                        <a:rPr lang="en-US" sz="2400" b="1" dirty="0">
                          <a:latin typeface="Times New Roman" panose="02020603050405020304" pitchFamily="18" charset="0"/>
                          <a:cs typeface="Times New Roman" panose="02020603050405020304" pitchFamily="18" charset="0"/>
                        </a:rPr>
                        <a:t>It works both on body and mind.</a:t>
                      </a:r>
                    </a:p>
                  </a:txBody>
                  <a:tcPr/>
                </a:tc>
                <a:tc>
                  <a:txBody>
                    <a:bodyPr/>
                    <a:lstStyle/>
                    <a:p>
                      <a:endParaRPr lang="en-US" sz="2000"/>
                    </a:p>
                  </a:txBody>
                  <a:tcPr/>
                </a:tc>
                <a:extLst>
                  <a:ext uri="{0D108BD9-81ED-4DB2-BD59-A6C34878D82A}">
                    <a16:rowId xmlns:a16="http://schemas.microsoft.com/office/drawing/2014/main" xmlns="" val="1236332300"/>
                  </a:ext>
                </a:extLst>
              </a:tr>
              <a:tr h="589915">
                <a:tc>
                  <a:txBody>
                    <a:bodyPr/>
                    <a:lstStyle/>
                    <a:p>
                      <a:r>
                        <a:rPr lang="en-US" sz="2400" b="1" dirty="0">
                          <a:latin typeface="Times New Roman" panose="02020603050405020304" pitchFamily="18" charset="0"/>
                          <a:cs typeface="Times New Roman" panose="02020603050405020304" pitchFamily="18" charset="0"/>
                        </a:rPr>
                        <a:t>f</a:t>
                      </a:r>
                    </a:p>
                  </a:txBody>
                  <a:tcPr/>
                </a:tc>
                <a:tc>
                  <a:txBody>
                    <a:bodyPr/>
                    <a:lstStyle/>
                    <a:p>
                      <a:r>
                        <a:rPr lang="en-US" sz="2400" b="1" dirty="0">
                          <a:latin typeface="Times New Roman" panose="02020603050405020304" pitchFamily="18" charset="0"/>
                          <a:cs typeface="Times New Roman" panose="02020603050405020304" pitchFamily="18" charset="0"/>
                        </a:rPr>
                        <a:t>It helps practitioners undergo similar level of difficulty.</a:t>
                      </a:r>
                    </a:p>
                  </a:txBody>
                  <a:tcPr/>
                </a:tc>
                <a:tc>
                  <a:txBody>
                    <a:bodyPr/>
                    <a:lstStyle/>
                    <a:p>
                      <a:endParaRPr lang="en-US" sz="2000"/>
                    </a:p>
                  </a:txBody>
                  <a:tcPr/>
                </a:tc>
                <a:extLst>
                  <a:ext uri="{0D108BD9-81ED-4DB2-BD59-A6C34878D82A}">
                    <a16:rowId xmlns:a16="http://schemas.microsoft.com/office/drawing/2014/main" xmlns="" val="915766032"/>
                  </a:ext>
                </a:extLst>
              </a:tr>
              <a:tr h="589915">
                <a:tc>
                  <a:txBody>
                    <a:bodyPr/>
                    <a:lstStyle/>
                    <a:p>
                      <a:r>
                        <a:rPr lang="en-US" sz="2400" b="1" dirty="0">
                          <a:latin typeface="Times New Roman" panose="02020603050405020304" pitchFamily="18" charset="0"/>
                          <a:cs typeface="Times New Roman" panose="02020603050405020304" pitchFamily="18" charset="0"/>
                        </a:rPr>
                        <a:t>g</a:t>
                      </a:r>
                    </a:p>
                  </a:txBody>
                  <a:tcPr/>
                </a:tc>
                <a:tc>
                  <a:txBody>
                    <a:bodyPr/>
                    <a:lstStyle/>
                    <a:p>
                      <a:r>
                        <a:rPr lang="en-US" sz="2400" b="1" dirty="0">
                          <a:latin typeface="Times New Roman" panose="02020603050405020304" pitchFamily="18" charset="0"/>
                          <a:cs typeface="Times New Roman" panose="02020603050405020304" pitchFamily="18" charset="0"/>
                        </a:rPr>
                        <a:t>If you know yoga, you have better control over your real life hazards.</a:t>
                      </a:r>
                    </a:p>
                  </a:txBody>
                  <a:tcPr/>
                </a:tc>
                <a:tc>
                  <a:txBody>
                    <a:bodyPr/>
                    <a:lstStyle/>
                    <a:p>
                      <a:endParaRPr lang="en-US" sz="2000"/>
                    </a:p>
                  </a:txBody>
                  <a:tcPr/>
                </a:tc>
                <a:extLst>
                  <a:ext uri="{0D108BD9-81ED-4DB2-BD59-A6C34878D82A}">
                    <a16:rowId xmlns:a16="http://schemas.microsoft.com/office/drawing/2014/main" xmlns="" val="3829556667"/>
                  </a:ext>
                </a:extLst>
              </a:tr>
              <a:tr h="589915">
                <a:tc>
                  <a:txBody>
                    <a:bodyPr/>
                    <a:lstStyle/>
                    <a:p>
                      <a:r>
                        <a:rPr lang="en-US" sz="2400" b="1" dirty="0">
                          <a:latin typeface="Times New Roman" panose="02020603050405020304" pitchFamily="18" charset="0"/>
                          <a:cs typeface="Times New Roman" panose="02020603050405020304" pitchFamily="18" charset="0"/>
                        </a:rPr>
                        <a:t>h</a:t>
                      </a:r>
                    </a:p>
                  </a:txBody>
                  <a:tcPr/>
                </a:tc>
                <a:tc>
                  <a:txBody>
                    <a:bodyPr/>
                    <a:lstStyle/>
                    <a:p>
                      <a:r>
                        <a:rPr lang="en-US" sz="2400" b="1" dirty="0">
                          <a:latin typeface="Times New Roman" panose="02020603050405020304" pitchFamily="18" charset="0"/>
                          <a:cs typeface="Times New Roman" panose="02020603050405020304" pitchFamily="18" charset="0"/>
                        </a:rPr>
                        <a:t>It also helps you live longer.</a:t>
                      </a:r>
                    </a:p>
                  </a:txBody>
                  <a:tcPr/>
                </a:tc>
                <a:tc>
                  <a:txBody>
                    <a:bodyPr/>
                    <a:lstStyle/>
                    <a:p>
                      <a:endParaRPr lang="en-US" sz="2000" dirty="0"/>
                    </a:p>
                  </a:txBody>
                  <a:tcPr/>
                </a:tc>
                <a:extLst>
                  <a:ext uri="{0D108BD9-81ED-4DB2-BD59-A6C34878D82A}">
                    <a16:rowId xmlns:a16="http://schemas.microsoft.com/office/drawing/2014/main" xmlns="" val="17039823"/>
                  </a:ext>
                </a:extLst>
              </a:tr>
            </a:tbl>
          </a:graphicData>
        </a:graphic>
      </p:graphicFrame>
      <p:sp>
        <p:nvSpPr>
          <p:cNvPr id="10" name="Flowchart: Terminator 9">
            <a:extLst>
              <a:ext uri="{FF2B5EF4-FFF2-40B4-BE49-F238E27FC236}">
                <a16:creationId xmlns:a16="http://schemas.microsoft.com/office/drawing/2014/main" xmlns="" id="{AD67424C-378C-42AA-8F35-4658067DBCEB}"/>
              </a:ext>
            </a:extLst>
          </p:cNvPr>
          <p:cNvSpPr/>
          <p:nvPr/>
        </p:nvSpPr>
        <p:spPr>
          <a:xfrm>
            <a:off x="3962399" y="732262"/>
            <a:ext cx="2362201" cy="563138"/>
          </a:xfrm>
          <a:prstGeom prst="flowChartTerminator">
            <a:avLst/>
          </a:prstGeom>
          <a:solidFill>
            <a:srgbClr val="C00000"/>
          </a:solidFill>
          <a:ln w="38100">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5 Minutes</a:t>
            </a:r>
          </a:p>
        </p:txBody>
      </p:sp>
      <p:sp>
        <p:nvSpPr>
          <p:cNvPr id="11" name="Rectangle 10">
            <a:extLst>
              <a:ext uri="{FF2B5EF4-FFF2-40B4-BE49-F238E27FC236}">
                <a16:creationId xmlns:a16="http://schemas.microsoft.com/office/drawing/2014/main" xmlns="" id="{6E21D2B5-166B-44B7-ABF7-A7E5062C212F}"/>
              </a:ext>
            </a:extLst>
          </p:cNvPr>
          <p:cNvSpPr/>
          <p:nvPr/>
        </p:nvSpPr>
        <p:spPr>
          <a:xfrm>
            <a:off x="8077200" y="1219200"/>
            <a:ext cx="533400"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37B92F9-E3FF-4EAB-ACD4-507B87C99CDC}"/>
              </a:ext>
            </a:extLst>
          </p:cNvPr>
          <p:cNvSpPr/>
          <p:nvPr/>
        </p:nvSpPr>
        <p:spPr>
          <a:xfrm>
            <a:off x="8077200" y="1844675"/>
            <a:ext cx="533400"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xmlns="" id="{EAC76F9C-B178-4412-A597-9FCBC289E7D6}"/>
              </a:ext>
            </a:extLst>
          </p:cNvPr>
          <p:cNvSpPr/>
          <p:nvPr/>
        </p:nvSpPr>
        <p:spPr>
          <a:xfrm>
            <a:off x="8077200" y="2438400"/>
            <a:ext cx="533400"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xmlns="" id="{6806106B-8BF7-4973-9090-8B55105DCA27}"/>
              </a:ext>
            </a:extLst>
          </p:cNvPr>
          <p:cNvSpPr/>
          <p:nvPr/>
        </p:nvSpPr>
        <p:spPr>
          <a:xfrm>
            <a:off x="8077200" y="3140075"/>
            <a:ext cx="533400"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xmlns="" id="{514F404D-7E7F-4797-9E76-6BF79F019D27}"/>
              </a:ext>
            </a:extLst>
          </p:cNvPr>
          <p:cNvSpPr/>
          <p:nvPr/>
        </p:nvSpPr>
        <p:spPr>
          <a:xfrm>
            <a:off x="8077200" y="3886200"/>
            <a:ext cx="533400"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xmlns="" id="{B6B7E0FB-9781-45D9-86D2-E35C1B885DC2}"/>
              </a:ext>
            </a:extLst>
          </p:cNvPr>
          <p:cNvSpPr/>
          <p:nvPr/>
        </p:nvSpPr>
        <p:spPr>
          <a:xfrm>
            <a:off x="8077200" y="4572000"/>
            <a:ext cx="533400"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xmlns="" id="{169123EB-3537-4428-A41E-6853EA4D8B8D}"/>
              </a:ext>
            </a:extLst>
          </p:cNvPr>
          <p:cNvSpPr/>
          <p:nvPr/>
        </p:nvSpPr>
        <p:spPr>
          <a:xfrm>
            <a:off x="8077200" y="5349875"/>
            <a:ext cx="533400"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xmlns="" id="{CA2B4E8B-A8A5-4FD1-9272-31561349BB01}"/>
              </a:ext>
            </a:extLst>
          </p:cNvPr>
          <p:cNvSpPr/>
          <p:nvPr/>
        </p:nvSpPr>
        <p:spPr>
          <a:xfrm>
            <a:off x="8077200" y="6111875"/>
            <a:ext cx="533400" cy="3651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1295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0"/>
                                        </p:tgtEl>
                                        <p:attrNameLst>
                                          <p:attrName>ppt_y</p:attrName>
                                        </p:attrNameLst>
                                      </p:cBhvr>
                                      <p:tavLst>
                                        <p:tav tm="0">
                                          <p:val>
                                            <p:strVal val="#ppt_y"/>
                                          </p:val>
                                        </p:tav>
                                        <p:tav tm="100000">
                                          <p:val>
                                            <p:strVal val="#ppt_y"/>
                                          </p:val>
                                        </p:tav>
                                      </p:tavLst>
                                    </p:anim>
                                    <p:anim calcmode="lin" valueType="num">
                                      <p:cBhvr>
                                        <p:cTn id="1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1" nodeType="clickEffect">
                                  <p:stCondLst>
                                    <p:cond delay="0"/>
                                  </p:stCondLst>
                                  <p:iterate type="lt">
                                    <p:tmPct val="0"/>
                                  </p:iterate>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anim calcmode="lin" valueType="num">
                                      <p:cBhvr>
                                        <p:cTn id="24" dur="2000" fill="hold"/>
                                        <p:tgtEl>
                                          <p:spTgt spid="10"/>
                                        </p:tgtEl>
                                        <p:attrNameLst>
                                          <p:attrName>style.rotation</p:attrName>
                                        </p:attrNameLst>
                                      </p:cBhvr>
                                      <p:tavLst>
                                        <p:tav tm="0">
                                          <p:val>
                                            <p:fltVal val="720"/>
                                          </p:val>
                                        </p:tav>
                                        <p:tav tm="100000">
                                          <p:val>
                                            <p:fltVal val="0"/>
                                          </p:val>
                                        </p:tav>
                                      </p:tavLst>
                                    </p:anim>
                                    <p:anim calcmode="lin" valueType="num">
                                      <p:cBhvr>
                                        <p:cTn id="25" dur="2000" fill="hold"/>
                                        <p:tgtEl>
                                          <p:spTgt spid="10"/>
                                        </p:tgtEl>
                                        <p:attrNameLst>
                                          <p:attrName>ppt_h</p:attrName>
                                        </p:attrNameLst>
                                      </p:cBhvr>
                                      <p:tavLst>
                                        <p:tav tm="0">
                                          <p:val>
                                            <p:fltVal val="0"/>
                                          </p:val>
                                        </p:tav>
                                        <p:tav tm="100000">
                                          <p:val>
                                            <p:strVal val="#ppt_h"/>
                                          </p:val>
                                        </p:tav>
                                      </p:tavLst>
                                    </p:anim>
                                    <p:anim calcmode="lin" valueType="num">
                                      <p:cBhvr>
                                        <p:cTn id="26" dur="2000" fill="hold"/>
                                        <p:tgtEl>
                                          <p:spTgt spid="10"/>
                                        </p:tgtEl>
                                        <p:attrNameLst>
                                          <p:attrName>ppt_w</p:attrName>
                                        </p:attrNameLst>
                                      </p:cBhvr>
                                      <p:tavLst>
                                        <p:tav tm="0">
                                          <p:val>
                                            <p:fltVal val="0"/>
                                          </p:val>
                                        </p:tav>
                                        <p:tav tm="100000">
                                          <p:val>
                                            <p:strVal val="#ppt_w"/>
                                          </p:val>
                                        </p:tav>
                                      </p:tavLst>
                                    </p:anim>
                                  </p:childTnLst>
                                </p:cTn>
                              </p:par>
                              <p:par>
                                <p:cTn id="27" presetID="35"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anim calcmode="lin" valueType="num">
                                      <p:cBhvr>
                                        <p:cTn id="30" dur="2000" fill="hold"/>
                                        <p:tgtEl>
                                          <p:spTgt spid="8"/>
                                        </p:tgtEl>
                                        <p:attrNameLst>
                                          <p:attrName>style.rotation</p:attrName>
                                        </p:attrNameLst>
                                      </p:cBhvr>
                                      <p:tavLst>
                                        <p:tav tm="0">
                                          <p:val>
                                            <p:fltVal val="720"/>
                                          </p:val>
                                        </p:tav>
                                        <p:tav tm="100000">
                                          <p:val>
                                            <p:fltVal val="0"/>
                                          </p:val>
                                        </p:tav>
                                      </p:tavLst>
                                    </p:anim>
                                    <p:anim calcmode="lin" valueType="num">
                                      <p:cBhvr>
                                        <p:cTn id="31" dur="2000" fill="hold"/>
                                        <p:tgtEl>
                                          <p:spTgt spid="8"/>
                                        </p:tgtEl>
                                        <p:attrNameLst>
                                          <p:attrName>ppt_h</p:attrName>
                                        </p:attrNameLst>
                                      </p:cBhvr>
                                      <p:tavLst>
                                        <p:tav tm="0">
                                          <p:val>
                                            <p:fltVal val="0"/>
                                          </p:val>
                                        </p:tav>
                                        <p:tav tm="100000">
                                          <p:val>
                                            <p:strVal val="#ppt_h"/>
                                          </p:val>
                                        </p:tav>
                                      </p:tavLst>
                                    </p:anim>
                                    <p:anim calcmode="lin" valueType="num">
                                      <p:cBhvr>
                                        <p:cTn id="32" dur="2000" fill="hold"/>
                                        <p:tgtEl>
                                          <p:spTgt spid="8"/>
                                        </p:tgtEl>
                                        <p:attrNameLst>
                                          <p:attrName>ppt_w</p:attrName>
                                        </p:attrNameLst>
                                      </p:cBhvr>
                                      <p:tavLst>
                                        <p:tav tm="0">
                                          <p:val>
                                            <p:fltVal val="0"/>
                                          </p:val>
                                        </p:tav>
                                        <p:tav tm="100000">
                                          <p:val>
                                            <p:strVal val="#ppt_w"/>
                                          </p:val>
                                        </p:tav>
                                      </p:tavLst>
                                    </p:anim>
                                  </p:childTnLst>
                                </p:cTn>
                              </p:par>
                              <p:par>
                                <p:cTn id="33" presetID="35"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anim calcmode="lin" valueType="num">
                                      <p:cBhvr>
                                        <p:cTn id="36" dur="2000" fill="hold"/>
                                        <p:tgtEl>
                                          <p:spTgt spid="11"/>
                                        </p:tgtEl>
                                        <p:attrNameLst>
                                          <p:attrName>style.rotation</p:attrName>
                                        </p:attrNameLst>
                                      </p:cBhvr>
                                      <p:tavLst>
                                        <p:tav tm="0">
                                          <p:val>
                                            <p:fltVal val="720"/>
                                          </p:val>
                                        </p:tav>
                                        <p:tav tm="100000">
                                          <p:val>
                                            <p:fltVal val="0"/>
                                          </p:val>
                                        </p:tav>
                                      </p:tavLst>
                                    </p:anim>
                                    <p:anim calcmode="lin" valueType="num">
                                      <p:cBhvr>
                                        <p:cTn id="37" dur="2000" fill="hold"/>
                                        <p:tgtEl>
                                          <p:spTgt spid="11"/>
                                        </p:tgtEl>
                                        <p:attrNameLst>
                                          <p:attrName>ppt_h</p:attrName>
                                        </p:attrNameLst>
                                      </p:cBhvr>
                                      <p:tavLst>
                                        <p:tav tm="0">
                                          <p:val>
                                            <p:fltVal val="0"/>
                                          </p:val>
                                        </p:tav>
                                        <p:tav tm="100000">
                                          <p:val>
                                            <p:strVal val="#ppt_h"/>
                                          </p:val>
                                        </p:tav>
                                      </p:tavLst>
                                    </p:anim>
                                    <p:anim calcmode="lin" valueType="num">
                                      <p:cBhvr>
                                        <p:cTn id="38" dur="2000" fill="hold"/>
                                        <p:tgtEl>
                                          <p:spTgt spid="11"/>
                                        </p:tgtEl>
                                        <p:attrNameLst>
                                          <p:attrName>ppt_w</p:attrName>
                                        </p:attrNameLst>
                                      </p:cBhvr>
                                      <p:tavLst>
                                        <p:tav tm="0">
                                          <p:val>
                                            <p:fltVal val="0"/>
                                          </p:val>
                                        </p:tav>
                                        <p:tav tm="100000">
                                          <p:val>
                                            <p:strVal val="#ppt_w"/>
                                          </p:val>
                                        </p:tav>
                                      </p:tavLst>
                                    </p:anim>
                                  </p:childTnLst>
                                </p:cTn>
                              </p:par>
                              <p:par>
                                <p:cTn id="39" presetID="35"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000"/>
                                        <p:tgtEl>
                                          <p:spTgt spid="12"/>
                                        </p:tgtEl>
                                      </p:cBhvr>
                                    </p:animEffect>
                                    <p:anim calcmode="lin" valueType="num">
                                      <p:cBhvr>
                                        <p:cTn id="42" dur="2000" fill="hold"/>
                                        <p:tgtEl>
                                          <p:spTgt spid="12"/>
                                        </p:tgtEl>
                                        <p:attrNameLst>
                                          <p:attrName>style.rotation</p:attrName>
                                        </p:attrNameLst>
                                      </p:cBhvr>
                                      <p:tavLst>
                                        <p:tav tm="0">
                                          <p:val>
                                            <p:fltVal val="720"/>
                                          </p:val>
                                        </p:tav>
                                        <p:tav tm="100000">
                                          <p:val>
                                            <p:fltVal val="0"/>
                                          </p:val>
                                        </p:tav>
                                      </p:tavLst>
                                    </p:anim>
                                    <p:anim calcmode="lin" valueType="num">
                                      <p:cBhvr>
                                        <p:cTn id="43" dur="2000" fill="hold"/>
                                        <p:tgtEl>
                                          <p:spTgt spid="12"/>
                                        </p:tgtEl>
                                        <p:attrNameLst>
                                          <p:attrName>ppt_h</p:attrName>
                                        </p:attrNameLst>
                                      </p:cBhvr>
                                      <p:tavLst>
                                        <p:tav tm="0">
                                          <p:val>
                                            <p:fltVal val="0"/>
                                          </p:val>
                                        </p:tav>
                                        <p:tav tm="100000">
                                          <p:val>
                                            <p:strVal val="#ppt_h"/>
                                          </p:val>
                                        </p:tav>
                                      </p:tavLst>
                                    </p:anim>
                                    <p:anim calcmode="lin" valueType="num">
                                      <p:cBhvr>
                                        <p:cTn id="44" dur="2000" fill="hold"/>
                                        <p:tgtEl>
                                          <p:spTgt spid="12"/>
                                        </p:tgtEl>
                                        <p:attrNameLst>
                                          <p:attrName>ppt_w</p:attrName>
                                        </p:attrNameLst>
                                      </p:cBhvr>
                                      <p:tavLst>
                                        <p:tav tm="0">
                                          <p:val>
                                            <p:fltVal val="0"/>
                                          </p:val>
                                        </p:tav>
                                        <p:tav tm="100000">
                                          <p:val>
                                            <p:strVal val="#ppt_w"/>
                                          </p:val>
                                        </p:tav>
                                      </p:tavLst>
                                    </p:anim>
                                  </p:childTnLst>
                                </p:cTn>
                              </p:par>
                              <p:par>
                                <p:cTn id="45" presetID="35"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2000"/>
                                        <p:tgtEl>
                                          <p:spTgt spid="13"/>
                                        </p:tgtEl>
                                      </p:cBhvr>
                                    </p:animEffect>
                                    <p:anim calcmode="lin" valueType="num">
                                      <p:cBhvr>
                                        <p:cTn id="48" dur="2000" fill="hold"/>
                                        <p:tgtEl>
                                          <p:spTgt spid="13"/>
                                        </p:tgtEl>
                                        <p:attrNameLst>
                                          <p:attrName>style.rotation</p:attrName>
                                        </p:attrNameLst>
                                      </p:cBhvr>
                                      <p:tavLst>
                                        <p:tav tm="0">
                                          <p:val>
                                            <p:fltVal val="720"/>
                                          </p:val>
                                        </p:tav>
                                        <p:tav tm="100000">
                                          <p:val>
                                            <p:fltVal val="0"/>
                                          </p:val>
                                        </p:tav>
                                      </p:tavLst>
                                    </p:anim>
                                    <p:anim calcmode="lin" valueType="num">
                                      <p:cBhvr>
                                        <p:cTn id="49" dur="2000" fill="hold"/>
                                        <p:tgtEl>
                                          <p:spTgt spid="13"/>
                                        </p:tgtEl>
                                        <p:attrNameLst>
                                          <p:attrName>ppt_h</p:attrName>
                                        </p:attrNameLst>
                                      </p:cBhvr>
                                      <p:tavLst>
                                        <p:tav tm="0">
                                          <p:val>
                                            <p:fltVal val="0"/>
                                          </p:val>
                                        </p:tav>
                                        <p:tav tm="100000">
                                          <p:val>
                                            <p:strVal val="#ppt_h"/>
                                          </p:val>
                                        </p:tav>
                                      </p:tavLst>
                                    </p:anim>
                                    <p:anim calcmode="lin" valueType="num">
                                      <p:cBhvr>
                                        <p:cTn id="50" dur="2000" fill="hold"/>
                                        <p:tgtEl>
                                          <p:spTgt spid="13"/>
                                        </p:tgtEl>
                                        <p:attrNameLst>
                                          <p:attrName>ppt_w</p:attrName>
                                        </p:attrNameLst>
                                      </p:cBhvr>
                                      <p:tavLst>
                                        <p:tav tm="0">
                                          <p:val>
                                            <p:fltVal val="0"/>
                                          </p:val>
                                        </p:tav>
                                        <p:tav tm="100000">
                                          <p:val>
                                            <p:strVal val="#ppt_w"/>
                                          </p:val>
                                        </p:tav>
                                      </p:tavLst>
                                    </p:anim>
                                  </p:childTnLst>
                                </p:cTn>
                              </p:par>
                              <p:par>
                                <p:cTn id="51" presetID="35"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style.rotation</p:attrName>
                                        </p:attrNameLst>
                                      </p:cBhvr>
                                      <p:tavLst>
                                        <p:tav tm="0">
                                          <p:val>
                                            <p:fltVal val="720"/>
                                          </p:val>
                                        </p:tav>
                                        <p:tav tm="100000">
                                          <p:val>
                                            <p:fltVal val="0"/>
                                          </p:val>
                                        </p:tav>
                                      </p:tavLst>
                                    </p:anim>
                                    <p:anim calcmode="lin" valueType="num">
                                      <p:cBhvr>
                                        <p:cTn id="55" dur="2000" fill="hold"/>
                                        <p:tgtEl>
                                          <p:spTgt spid="14"/>
                                        </p:tgtEl>
                                        <p:attrNameLst>
                                          <p:attrName>ppt_h</p:attrName>
                                        </p:attrNameLst>
                                      </p:cBhvr>
                                      <p:tavLst>
                                        <p:tav tm="0">
                                          <p:val>
                                            <p:fltVal val="0"/>
                                          </p:val>
                                        </p:tav>
                                        <p:tav tm="100000">
                                          <p:val>
                                            <p:strVal val="#ppt_h"/>
                                          </p:val>
                                        </p:tav>
                                      </p:tavLst>
                                    </p:anim>
                                    <p:anim calcmode="lin" valueType="num">
                                      <p:cBhvr>
                                        <p:cTn id="56" dur="2000" fill="hold"/>
                                        <p:tgtEl>
                                          <p:spTgt spid="14"/>
                                        </p:tgtEl>
                                        <p:attrNameLst>
                                          <p:attrName>ppt_w</p:attrName>
                                        </p:attrNameLst>
                                      </p:cBhvr>
                                      <p:tavLst>
                                        <p:tav tm="0">
                                          <p:val>
                                            <p:fltVal val="0"/>
                                          </p:val>
                                        </p:tav>
                                        <p:tav tm="100000">
                                          <p:val>
                                            <p:strVal val="#ppt_w"/>
                                          </p:val>
                                        </p:tav>
                                      </p:tavLst>
                                    </p:anim>
                                  </p:childTnLst>
                                </p:cTn>
                              </p:par>
                              <p:par>
                                <p:cTn id="57" presetID="35"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2000"/>
                                        <p:tgtEl>
                                          <p:spTgt spid="15"/>
                                        </p:tgtEl>
                                      </p:cBhvr>
                                    </p:animEffect>
                                    <p:anim calcmode="lin" valueType="num">
                                      <p:cBhvr>
                                        <p:cTn id="60" dur="2000" fill="hold"/>
                                        <p:tgtEl>
                                          <p:spTgt spid="15"/>
                                        </p:tgtEl>
                                        <p:attrNameLst>
                                          <p:attrName>style.rotation</p:attrName>
                                        </p:attrNameLst>
                                      </p:cBhvr>
                                      <p:tavLst>
                                        <p:tav tm="0">
                                          <p:val>
                                            <p:fltVal val="720"/>
                                          </p:val>
                                        </p:tav>
                                        <p:tav tm="100000">
                                          <p:val>
                                            <p:fltVal val="0"/>
                                          </p:val>
                                        </p:tav>
                                      </p:tavLst>
                                    </p:anim>
                                    <p:anim calcmode="lin" valueType="num">
                                      <p:cBhvr>
                                        <p:cTn id="61" dur="2000" fill="hold"/>
                                        <p:tgtEl>
                                          <p:spTgt spid="15"/>
                                        </p:tgtEl>
                                        <p:attrNameLst>
                                          <p:attrName>ppt_h</p:attrName>
                                        </p:attrNameLst>
                                      </p:cBhvr>
                                      <p:tavLst>
                                        <p:tav tm="0">
                                          <p:val>
                                            <p:fltVal val="0"/>
                                          </p:val>
                                        </p:tav>
                                        <p:tav tm="100000">
                                          <p:val>
                                            <p:strVal val="#ppt_h"/>
                                          </p:val>
                                        </p:tav>
                                      </p:tavLst>
                                    </p:anim>
                                    <p:anim calcmode="lin" valueType="num">
                                      <p:cBhvr>
                                        <p:cTn id="62" dur="2000" fill="hold"/>
                                        <p:tgtEl>
                                          <p:spTgt spid="15"/>
                                        </p:tgtEl>
                                        <p:attrNameLst>
                                          <p:attrName>ppt_w</p:attrName>
                                        </p:attrNameLst>
                                      </p:cBhvr>
                                      <p:tavLst>
                                        <p:tav tm="0">
                                          <p:val>
                                            <p:fltVal val="0"/>
                                          </p:val>
                                        </p:tav>
                                        <p:tav tm="100000">
                                          <p:val>
                                            <p:strVal val="#ppt_w"/>
                                          </p:val>
                                        </p:tav>
                                      </p:tavLst>
                                    </p:anim>
                                  </p:childTnLst>
                                </p:cTn>
                              </p:par>
                              <p:par>
                                <p:cTn id="63" presetID="35"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2000"/>
                                        <p:tgtEl>
                                          <p:spTgt spid="16"/>
                                        </p:tgtEl>
                                      </p:cBhvr>
                                    </p:animEffect>
                                    <p:anim calcmode="lin" valueType="num">
                                      <p:cBhvr>
                                        <p:cTn id="66" dur="2000" fill="hold"/>
                                        <p:tgtEl>
                                          <p:spTgt spid="16"/>
                                        </p:tgtEl>
                                        <p:attrNameLst>
                                          <p:attrName>style.rotation</p:attrName>
                                        </p:attrNameLst>
                                      </p:cBhvr>
                                      <p:tavLst>
                                        <p:tav tm="0">
                                          <p:val>
                                            <p:fltVal val="720"/>
                                          </p:val>
                                        </p:tav>
                                        <p:tav tm="100000">
                                          <p:val>
                                            <p:fltVal val="0"/>
                                          </p:val>
                                        </p:tav>
                                      </p:tavLst>
                                    </p:anim>
                                    <p:anim calcmode="lin" valueType="num">
                                      <p:cBhvr>
                                        <p:cTn id="67" dur="2000" fill="hold"/>
                                        <p:tgtEl>
                                          <p:spTgt spid="16"/>
                                        </p:tgtEl>
                                        <p:attrNameLst>
                                          <p:attrName>ppt_h</p:attrName>
                                        </p:attrNameLst>
                                      </p:cBhvr>
                                      <p:tavLst>
                                        <p:tav tm="0">
                                          <p:val>
                                            <p:fltVal val="0"/>
                                          </p:val>
                                        </p:tav>
                                        <p:tav tm="100000">
                                          <p:val>
                                            <p:strVal val="#ppt_h"/>
                                          </p:val>
                                        </p:tav>
                                      </p:tavLst>
                                    </p:anim>
                                    <p:anim calcmode="lin" valueType="num">
                                      <p:cBhvr>
                                        <p:cTn id="68" dur="2000" fill="hold"/>
                                        <p:tgtEl>
                                          <p:spTgt spid="16"/>
                                        </p:tgtEl>
                                        <p:attrNameLst>
                                          <p:attrName>ppt_w</p:attrName>
                                        </p:attrNameLst>
                                      </p:cBhvr>
                                      <p:tavLst>
                                        <p:tav tm="0">
                                          <p:val>
                                            <p:fltVal val="0"/>
                                          </p:val>
                                        </p:tav>
                                        <p:tav tm="100000">
                                          <p:val>
                                            <p:strVal val="#ppt_w"/>
                                          </p:val>
                                        </p:tav>
                                      </p:tavLst>
                                    </p:anim>
                                  </p:childTnLst>
                                </p:cTn>
                              </p:par>
                              <p:par>
                                <p:cTn id="69" presetID="35"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2000"/>
                                        <p:tgtEl>
                                          <p:spTgt spid="17"/>
                                        </p:tgtEl>
                                      </p:cBhvr>
                                    </p:animEffect>
                                    <p:anim calcmode="lin" valueType="num">
                                      <p:cBhvr>
                                        <p:cTn id="72" dur="2000" fill="hold"/>
                                        <p:tgtEl>
                                          <p:spTgt spid="17"/>
                                        </p:tgtEl>
                                        <p:attrNameLst>
                                          <p:attrName>style.rotation</p:attrName>
                                        </p:attrNameLst>
                                      </p:cBhvr>
                                      <p:tavLst>
                                        <p:tav tm="0">
                                          <p:val>
                                            <p:fltVal val="720"/>
                                          </p:val>
                                        </p:tav>
                                        <p:tav tm="100000">
                                          <p:val>
                                            <p:fltVal val="0"/>
                                          </p:val>
                                        </p:tav>
                                      </p:tavLst>
                                    </p:anim>
                                    <p:anim calcmode="lin" valueType="num">
                                      <p:cBhvr>
                                        <p:cTn id="73" dur="2000" fill="hold"/>
                                        <p:tgtEl>
                                          <p:spTgt spid="17"/>
                                        </p:tgtEl>
                                        <p:attrNameLst>
                                          <p:attrName>ppt_h</p:attrName>
                                        </p:attrNameLst>
                                      </p:cBhvr>
                                      <p:tavLst>
                                        <p:tav tm="0">
                                          <p:val>
                                            <p:fltVal val="0"/>
                                          </p:val>
                                        </p:tav>
                                        <p:tav tm="100000">
                                          <p:val>
                                            <p:strVal val="#ppt_h"/>
                                          </p:val>
                                        </p:tav>
                                      </p:tavLst>
                                    </p:anim>
                                    <p:anim calcmode="lin" valueType="num">
                                      <p:cBhvr>
                                        <p:cTn id="74" dur="2000" fill="hold"/>
                                        <p:tgtEl>
                                          <p:spTgt spid="17"/>
                                        </p:tgtEl>
                                        <p:attrNameLst>
                                          <p:attrName>ppt_w</p:attrName>
                                        </p:attrNameLst>
                                      </p:cBhvr>
                                      <p:tavLst>
                                        <p:tav tm="0">
                                          <p:val>
                                            <p:fltVal val="0"/>
                                          </p:val>
                                        </p:tav>
                                        <p:tav tm="100000">
                                          <p:val>
                                            <p:strVal val="#ppt_w"/>
                                          </p:val>
                                        </p:tav>
                                      </p:tavLst>
                                    </p:anim>
                                  </p:childTnLst>
                                </p:cTn>
                              </p:par>
                              <p:par>
                                <p:cTn id="75" presetID="35"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2000"/>
                                        <p:tgtEl>
                                          <p:spTgt spid="18"/>
                                        </p:tgtEl>
                                      </p:cBhvr>
                                    </p:animEffect>
                                    <p:anim calcmode="lin" valueType="num">
                                      <p:cBhvr>
                                        <p:cTn id="78" dur="2000" fill="hold"/>
                                        <p:tgtEl>
                                          <p:spTgt spid="18"/>
                                        </p:tgtEl>
                                        <p:attrNameLst>
                                          <p:attrName>style.rotation</p:attrName>
                                        </p:attrNameLst>
                                      </p:cBhvr>
                                      <p:tavLst>
                                        <p:tav tm="0">
                                          <p:val>
                                            <p:fltVal val="720"/>
                                          </p:val>
                                        </p:tav>
                                        <p:tav tm="100000">
                                          <p:val>
                                            <p:fltVal val="0"/>
                                          </p:val>
                                        </p:tav>
                                      </p:tavLst>
                                    </p:anim>
                                    <p:anim calcmode="lin" valueType="num">
                                      <p:cBhvr>
                                        <p:cTn id="79" dur="2000" fill="hold"/>
                                        <p:tgtEl>
                                          <p:spTgt spid="18"/>
                                        </p:tgtEl>
                                        <p:attrNameLst>
                                          <p:attrName>ppt_h</p:attrName>
                                        </p:attrNameLst>
                                      </p:cBhvr>
                                      <p:tavLst>
                                        <p:tav tm="0">
                                          <p:val>
                                            <p:fltVal val="0"/>
                                          </p:val>
                                        </p:tav>
                                        <p:tav tm="100000">
                                          <p:val>
                                            <p:strVal val="#ppt_h"/>
                                          </p:val>
                                        </p:tav>
                                      </p:tavLst>
                                    </p:anim>
                                    <p:anim calcmode="lin" valueType="num">
                                      <p:cBhvr>
                                        <p:cTn id="80" dur="2000" fill="hold"/>
                                        <p:tgtEl>
                                          <p:spTgt spid="1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0" grpId="1"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219200" y="152400"/>
            <a:ext cx="6705600" cy="609600"/>
          </a:xfrm>
          <a:prstGeom prst="ellipse">
            <a:avLst/>
          </a:prstGeom>
          <a:solidFill>
            <a:schemeClr val="accent2">
              <a:lumMod val="50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Elephant" pitchFamily="18" charset="0"/>
              </a:rPr>
              <a:t>Evaluation: </a:t>
            </a:r>
            <a:r>
              <a:rPr lang="en-US" sz="2800" dirty="0">
                <a:solidFill>
                  <a:srgbClr val="FFFF00"/>
                </a:solidFill>
                <a:latin typeface="Elephant" pitchFamily="18" charset="0"/>
              </a:rPr>
              <a:t>(Orally)</a:t>
            </a:r>
            <a:endParaRPr lang="en-US" sz="3600" dirty="0">
              <a:solidFill>
                <a:srgbClr val="FFFF00"/>
              </a:solidFill>
              <a:latin typeface="Elephant" pitchFamily="18" charset="0"/>
            </a:endParaRPr>
          </a:p>
        </p:txBody>
      </p:sp>
      <p:sp>
        <p:nvSpPr>
          <p:cNvPr id="3" name="TextBox 2"/>
          <p:cNvSpPr txBox="1"/>
          <p:nvPr/>
        </p:nvSpPr>
        <p:spPr>
          <a:xfrm>
            <a:off x="990600" y="2392740"/>
            <a:ext cx="5867888" cy="1569660"/>
          </a:xfrm>
          <a:prstGeom prst="rect">
            <a:avLst/>
          </a:prstGeom>
          <a:noFill/>
          <a:ln w="57150">
            <a:solidFill>
              <a:srgbClr val="7030A0"/>
            </a:solidFill>
          </a:ln>
        </p:spPr>
        <p:txBody>
          <a:bodyPr wrap="none" rtlCol="0">
            <a:spAutoFit/>
          </a:bodyPr>
          <a:lstStyle/>
          <a:p>
            <a:pPr marL="342900" indent="-342900">
              <a:buAutoNum type="arabicPeriod"/>
            </a:pPr>
            <a:r>
              <a:rPr lang="en-US" sz="3200" b="1" dirty="0">
                <a:solidFill>
                  <a:srgbClr val="2806BA"/>
                </a:solidFill>
                <a:latin typeface="Times New Roman" panose="02020603050405020304" pitchFamily="18" charset="0"/>
                <a:cs typeface="Times New Roman" panose="02020603050405020304" pitchFamily="18" charset="0"/>
              </a:rPr>
              <a:t>What is yoga?</a:t>
            </a:r>
          </a:p>
          <a:p>
            <a:pPr marL="342900" indent="-342900">
              <a:buAutoNum type="arabicPeriod"/>
            </a:pPr>
            <a:r>
              <a:rPr lang="en-US" sz="3200" b="1" dirty="0">
                <a:solidFill>
                  <a:srgbClr val="2806BA"/>
                </a:solidFill>
                <a:latin typeface="Times New Roman" panose="02020603050405020304" pitchFamily="18" charset="0"/>
                <a:cs typeface="Times New Roman" panose="02020603050405020304" pitchFamily="18" charset="0"/>
              </a:rPr>
              <a:t>What are the benefits of yoga?</a:t>
            </a:r>
          </a:p>
          <a:p>
            <a:pPr marL="342900" indent="-342900">
              <a:buAutoNum type="arabicPeriod"/>
            </a:pPr>
            <a:r>
              <a:rPr lang="en-US" sz="3200" b="1" dirty="0">
                <a:solidFill>
                  <a:srgbClr val="2806BA"/>
                </a:solidFill>
                <a:latin typeface="Times New Roman" panose="02020603050405020304" pitchFamily="18" charset="0"/>
                <a:cs typeface="Times New Roman" panose="02020603050405020304" pitchFamily="18" charset="0"/>
              </a:rPr>
              <a:t>Where do we practice yoga?</a:t>
            </a:r>
          </a:p>
        </p:txBody>
      </p:sp>
      <p:sp>
        <p:nvSpPr>
          <p:cNvPr id="4" name="Date Placeholder 3">
            <a:extLst>
              <a:ext uri="{FF2B5EF4-FFF2-40B4-BE49-F238E27FC236}">
                <a16:creationId xmlns:a16="http://schemas.microsoft.com/office/drawing/2014/main" xmlns="" id="{00C86432-262C-4703-8D42-A740891B3B7E}"/>
              </a:ext>
            </a:extLst>
          </p:cNvPr>
          <p:cNvSpPr>
            <a:spLocks noGrp="1"/>
          </p:cNvSpPr>
          <p:nvPr>
            <p:ph type="dt" sz="half" idx="10"/>
          </p:nvPr>
        </p:nvSpPr>
        <p:spPr/>
        <p:txBody>
          <a:bodyPr/>
          <a:lstStyle/>
          <a:p>
            <a:fld id="{56BC397B-BA7C-48AB-ACEA-EE0EE44EB277}" type="datetime2">
              <a:rPr lang="en-US" smtClean="0"/>
              <a:pPr/>
              <a:t>Saturday, June 20, 2020</a:t>
            </a:fld>
            <a:endParaRPr lang="en-US"/>
          </a:p>
        </p:txBody>
      </p:sp>
      <p:sp>
        <p:nvSpPr>
          <p:cNvPr id="5" name="Footer Placeholder 4">
            <a:extLst>
              <a:ext uri="{FF2B5EF4-FFF2-40B4-BE49-F238E27FC236}">
                <a16:creationId xmlns:a16="http://schemas.microsoft.com/office/drawing/2014/main" xmlns="" id="{8F38F8E0-30C4-468F-8948-709B73ADF30E}"/>
              </a:ext>
            </a:extLst>
          </p:cNvPr>
          <p:cNvSpPr>
            <a:spLocks noGrp="1"/>
          </p:cNvSpPr>
          <p:nvPr>
            <p:ph type="ftr" sz="quarter" idx="11"/>
          </p:nvPr>
        </p:nvSpPr>
        <p:spPr/>
        <p:txBody>
          <a:bodyPr/>
          <a:lstStyle/>
          <a:p>
            <a:r>
              <a:rPr lang="en-US"/>
              <a:t>uttam01712310595@gmail.com</a:t>
            </a:r>
          </a:p>
        </p:txBody>
      </p:sp>
      <p:sp>
        <p:nvSpPr>
          <p:cNvPr id="6" name="Slide Number Placeholder 5">
            <a:extLst>
              <a:ext uri="{FF2B5EF4-FFF2-40B4-BE49-F238E27FC236}">
                <a16:creationId xmlns:a16="http://schemas.microsoft.com/office/drawing/2014/main" xmlns="" id="{0C85E93B-AA1B-4EAC-82D9-CB74F5EAA485}"/>
              </a:ext>
            </a:extLst>
          </p:cNvPr>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rt 1"/>
          <p:cNvSpPr/>
          <p:nvPr/>
        </p:nvSpPr>
        <p:spPr>
          <a:xfrm rot="20148625">
            <a:off x="182509" y="315209"/>
            <a:ext cx="2286000" cy="1752600"/>
          </a:xfrm>
          <a:prstGeom prst="heart">
            <a:avLst/>
          </a:prstGeom>
          <a:solidFill>
            <a:srgbClr val="FF0000"/>
          </a:solid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Elephant" pitchFamily="18" charset="0"/>
              </a:rPr>
              <a:t>Home Task</a:t>
            </a:r>
          </a:p>
        </p:txBody>
      </p:sp>
      <p:sp>
        <p:nvSpPr>
          <p:cNvPr id="3" name="TextBox 2"/>
          <p:cNvSpPr txBox="1"/>
          <p:nvPr/>
        </p:nvSpPr>
        <p:spPr>
          <a:xfrm>
            <a:off x="228600" y="2895600"/>
            <a:ext cx="8686799" cy="1077218"/>
          </a:xfrm>
          <a:prstGeom prst="rect">
            <a:avLst/>
          </a:prstGeom>
          <a:solidFill>
            <a:schemeClr val="accent6">
              <a:lumMod val="20000"/>
              <a:lumOff val="80000"/>
            </a:schemeClr>
          </a:solidFill>
        </p:spPr>
        <p:txBody>
          <a:bodyPr wrap="square" rtlCol="0">
            <a:spAutoFit/>
          </a:bodyPr>
          <a:lstStyle/>
          <a:p>
            <a:pPr algn="just"/>
            <a:r>
              <a:rPr lang="en-US" sz="3200" dirty="0">
                <a:solidFill>
                  <a:schemeClr val="accent2">
                    <a:lumMod val="50000"/>
                  </a:schemeClr>
                </a:solidFill>
                <a:latin typeface="Arial Black" pitchFamily="34" charset="0"/>
              </a:rPr>
              <a:t>Write a short passage about Yoga giving importance on it.</a:t>
            </a:r>
          </a:p>
        </p:txBody>
      </p:sp>
      <p:sp>
        <p:nvSpPr>
          <p:cNvPr id="4" name="Date Placeholder 3">
            <a:extLst>
              <a:ext uri="{FF2B5EF4-FFF2-40B4-BE49-F238E27FC236}">
                <a16:creationId xmlns:a16="http://schemas.microsoft.com/office/drawing/2014/main" xmlns="" id="{5CE1D7E1-D5E9-4D05-A135-DC3863BD7962}"/>
              </a:ext>
            </a:extLst>
          </p:cNvPr>
          <p:cNvSpPr>
            <a:spLocks noGrp="1"/>
          </p:cNvSpPr>
          <p:nvPr>
            <p:ph type="dt" sz="half" idx="10"/>
          </p:nvPr>
        </p:nvSpPr>
        <p:spPr/>
        <p:txBody>
          <a:bodyPr/>
          <a:lstStyle/>
          <a:p>
            <a:fld id="{F074EDF9-37CC-4367-B942-184681C954C4}" type="datetime2">
              <a:rPr lang="en-US" smtClean="0"/>
              <a:pPr/>
              <a:t>Saturday, June 20, 2020</a:t>
            </a:fld>
            <a:endParaRPr lang="en-US"/>
          </a:p>
        </p:txBody>
      </p:sp>
      <p:sp>
        <p:nvSpPr>
          <p:cNvPr id="5" name="Footer Placeholder 4">
            <a:extLst>
              <a:ext uri="{FF2B5EF4-FFF2-40B4-BE49-F238E27FC236}">
                <a16:creationId xmlns:a16="http://schemas.microsoft.com/office/drawing/2014/main" xmlns="" id="{3411AA5F-3EEB-4DBC-83A2-61206E49341B}"/>
              </a:ext>
            </a:extLst>
          </p:cNvPr>
          <p:cNvSpPr>
            <a:spLocks noGrp="1"/>
          </p:cNvSpPr>
          <p:nvPr>
            <p:ph type="ftr" sz="quarter" idx="11"/>
          </p:nvPr>
        </p:nvSpPr>
        <p:spPr/>
        <p:txBody>
          <a:bodyPr/>
          <a:lstStyle/>
          <a:p>
            <a:r>
              <a:rPr lang="en-US"/>
              <a:t>uttam01712310595@gmail.com</a:t>
            </a:r>
          </a:p>
        </p:txBody>
      </p:sp>
      <p:sp>
        <p:nvSpPr>
          <p:cNvPr id="6" name="Slide Number Placeholder 5">
            <a:extLst>
              <a:ext uri="{FF2B5EF4-FFF2-40B4-BE49-F238E27FC236}">
                <a16:creationId xmlns:a16="http://schemas.microsoft.com/office/drawing/2014/main" xmlns="" id="{22FD9998-22EE-4EA7-8774-F34DDFA789E2}"/>
              </a:ext>
            </a:extLst>
          </p:cNvPr>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66800" y="990600"/>
            <a:ext cx="6215163" cy="769441"/>
          </a:xfrm>
          <a:prstGeom prst="rect">
            <a:avLst/>
          </a:prstGeom>
          <a:solidFill>
            <a:schemeClr val="accent3">
              <a:lumMod val="20000"/>
              <a:lumOff val="80000"/>
            </a:schemeClr>
          </a:solidFill>
        </p:spPr>
        <p:txBody>
          <a:bodyPr wrap="none" rtlCol="0">
            <a:spAutoFit/>
          </a:bodyPr>
          <a:lstStyle/>
          <a:p>
            <a:r>
              <a:rPr lang="en-US" sz="4400">
                <a:solidFill>
                  <a:schemeClr val="accent2">
                    <a:lumMod val="50000"/>
                  </a:schemeClr>
                </a:solidFill>
                <a:latin typeface="Magneto" pitchFamily="82" charset="0"/>
              </a:rPr>
              <a:t>Content Reference-</a:t>
            </a:r>
          </a:p>
        </p:txBody>
      </p:sp>
      <p:pic>
        <p:nvPicPr>
          <p:cNvPr id="11" name="Picture 10" descr="it-4.jpg"/>
          <p:cNvPicPr>
            <a:picLocks noChangeAspect="1"/>
          </p:cNvPicPr>
          <p:nvPr/>
        </p:nvPicPr>
        <p:blipFill>
          <a:blip r:embed="rId2"/>
          <a:stretch>
            <a:fillRect/>
          </a:stretch>
        </p:blipFill>
        <p:spPr>
          <a:xfrm>
            <a:off x="5334000" y="3124200"/>
            <a:ext cx="3200400" cy="2438399"/>
          </a:xfrm>
          <a:prstGeom prst="rect">
            <a:avLst/>
          </a:prstGeom>
        </p:spPr>
      </p:pic>
      <p:sp>
        <p:nvSpPr>
          <p:cNvPr id="12" name="Round Diagonal Corner Rectangle 11"/>
          <p:cNvSpPr/>
          <p:nvPr/>
        </p:nvSpPr>
        <p:spPr>
          <a:xfrm>
            <a:off x="304800" y="3987225"/>
            <a:ext cx="1828800" cy="1600200"/>
          </a:xfrm>
          <a:prstGeom prst="round2DiagRect">
            <a:avLst/>
          </a:prstGeom>
          <a:solidFill>
            <a:srgbClr val="4820F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b="1" dirty="0"/>
              <a:t>f</a:t>
            </a:r>
          </a:p>
        </p:txBody>
      </p:sp>
      <p:sp>
        <p:nvSpPr>
          <p:cNvPr id="13" name="TextBox 12"/>
          <p:cNvSpPr txBox="1"/>
          <p:nvPr/>
        </p:nvSpPr>
        <p:spPr>
          <a:xfrm>
            <a:off x="46028" y="5663625"/>
            <a:ext cx="2239972" cy="584775"/>
          </a:xfrm>
          <a:prstGeom prst="rect">
            <a:avLst/>
          </a:prstGeom>
          <a:solidFill>
            <a:schemeClr val="accent5">
              <a:lumMod val="20000"/>
              <a:lumOff val="80000"/>
            </a:schemeClr>
          </a:solidFill>
          <a:ln>
            <a:solidFill>
              <a:srgbClr val="4820F4"/>
            </a:solidFill>
          </a:ln>
        </p:spPr>
        <p:txBody>
          <a:bodyPr wrap="none" rtlCol="0">
            <a:spAutoFit/>
          </a:bodyPr>
          <a:lstStyle/>
          <a:p>
            <a:r>
              <a:rPr lang="en-US" sz="3200" b="1" dirty="0">
                <a:solidFill>
                  <a:schemeClr val="accent6">
                    <a:lumMod val="50000"/>
                  </a:schemeClr>
                </a:solidFill>
                <a:latin typeface="Elephant" pitchFamily="18" charset="0"/>
              </a:rPr>
              <a:t>Face book</a:t>
            </a:r>
          </a:p>
        </p:txBody>
      </p:sp>
      <p:sp>
        <p:nvSpPr>
          <p:cNvPr id="14" name="TextBox 13"/>
          <p:cNvSpPr txBox="1"/>
          <p:nvPr/>
        </p:nvSpPr>
        <p:spPr>
          <a:xfrm>
            <a:off x="2514600" y="5663625"/>
            <a:ext cx="2377126" cy="584775"/>
          </a:xfrm>
          <a:prstGeom prst="rect">
            <a:avLst/>
          </a:prstGeom>
          <a:solidFill>
            <a:schemeClr val="accent5">
              <a:lumMod val="20000"/>
              <a:lumOff val="80000"/>
            </a:schemeClr>
          </a:solidFill>
          <a:ln>
            <a:solidFill>
              <a:srgbClr val="4820F4"/>
            </a:solidFill>
          </a:ln>
        </p:spPr>
        <p:txBody>
          <a:bodyPr wrap="none" rtlCol="0">
            <a:spAutoFit/>
          </a:bodyPr>
          <a:lstStyle/>
          <a:p>
            <a:r>
              <a:rPr lang="en-US" sz="3200" b="1">
                <a:solidFill>
                  <a:srgbClr val="7030A0"/>
                </a:solidFill>
                <a:latin typeface="Elephant" pitchFamily="18" charset="0"/>
              </a:rPr>
              <a:t>Text  Book</a:t>
            </a:r>
          </a:p>
        </p:txBody>
      </p:sp>
      <p:sp>
        <p:nvSpPr>
          <p:cNvPr id="15" name="TextBox 14"/>
          <p:cNvSpPr txBox="1"/>
          <p:nvPr/>
        </p:nvSpPr>
        <p:spPr>
          <a:xfrm>
            <a:off x="5257800" y="5663625"/>
            <a:ext cx="3098925" cy="584775"/>
          </a:xfrm>
          <a:prstGeom prst="rect">
            <a:avLst/>
          </a:prstGeom>
          <a:solidFill>
            <a:schemeClr val="accent5">
              <a:lumMod val="20000"/>
              <a:lumOff val="80000"/>
            </a:schemeClr>
          </a:solidFill>
          <a:ln>
            <a:solidFill>
              <a:srgbClr val="4820F4"/>
            </a:solidFill>
          </a:ln>
        </p:spPr>
        <p:txBody>
          <a:bodyPr wrap="none" rtlCol="0">
            <a:spAutoFit/>
          </a:bodyPr>
          <a:lstStyle/>
          <a:p>
            <a:r>
              <a:rPr lang="en-US" sz="3200" b="1">
                <a:solidFill>
                  <a:srgbClr val="C00000"/>
                </a:solidFill>
                <a:latin typeface="Wide Latin" pitchFamily="18" charset="0"/>
              </a:rPr>
              <a:t>Internet</a:t>
            </a:r>
          </a:p>
        </p:txBody>
      </p:sp>
      <p:pic>
        <p:nvPicPr>
          <p:cNvPr id="16" name="Picture 15" descr="eft-9,10.jpg"/>
          <p:cNvPicPr>
            <a:picLocks noChangeAspect="1"/>
          </p:cNvPicPr>
          <p:nvPr/>
        </p:nvPicPr>
        <p:blipFill>
          <a:blip r:embed="rId3"/>
          <a:stretch>
            <a:fillRect/>
          </a:stretch>
        </p:blipFill>
        <p:spPr>
          <a:xfrm>
            <a:off x="2819400" y="3276600"/>
            <a:ext cx="1828800" cy="2266950"/>
          </a:xfrm>
          <a:prstGeom prst="rect">
            <a:avLst/>
          </a:prstGeom>
        </p:spPr>
      </p:pic>
      <p:sp>
        <p:nvSpPr>
          <p:cNvPr id="2" name="Date Placeholder 1">
            <a:extLst>
              <a:ext uri="{FF2B5EF4-FFF2-40B4-BE49-F238E27FC236}">
                <a16:creationId xmlns:a16="http://schemas.microsoft.com/office/drawing/2014/main" xmlns="" id="{69832EB7-BA7B-4B5E-97C7-FA47A8BDD6F6}"/>
              </a:ext>
            </a:extLst>
          </p:cNvPr>
          <p:cNvSpPr>
            <a:spLocks noGrp="1"/>
          </p:cNvSpPr>
          <p:nvPr>
            <p:ph type="dt" sz="half" idx="10"/>
          </p:nvPr>
        </p:nvSpPr>
        <p:spPr/>
        <p:txBody>
          <a:bodyPr/>
          <a:lstStyle/>
          <a:p>
            <a:fld id="{E0DA098E-5C16-496F-B98D-5BD515C2174B}" type="datetime2">
              <a:rPr lang="en-US" smtClean="0"/>
              <a:pPr/>
              <a:t>Saturday, June 20, 2020</a:t>
            </a:fld>
            <a:endParaRPr lang="en-US"/>
          </a:p>
        </p:txBody>
      </p:sp>
      <p:sp>
        <p:nvSpPr>
          <p:cNvPr id="3" name="Footer Placeholder 2">
            <a:extLst>
              <a:ext uri="{FF2B5EF4-FFF2-40B4-BE49-F238E27FC236}">
                <a16:creationId xmlns:a16="http://schemas.microsoft.com/office/drawing/2014/main" xmlns="" id="{D2C3C9E1-704B-4850-8D44-468A7DAE3513}"/>
              </a:ext>
            </a:extLst>
          </p:cNvPr>
          <p:cNvSpPr>
            <a:spLocks noGrp="1"/>
          </p:cNvSpPr>
          <p:nvPr>
            <p:ph type="ftr" sz="quarter" idx="11"/>
          </p:nvPr>
        </p:nvSpPr>
        <p:spPr/>
        <p:txBody>
          <a:bodyPr/>
          <a:lstStyle/>
          <a:p>
            <a:r>
              <a:rPr lang="en-US"/>
              <a:t>uttam01712310595@gmail.com</a:t>
            </a:r>
          </a:p>
        </p:txBody>
      </p:sp>
      <p:sp>
        <p:nvSpPr>
          <p:cNvPr id="4" name="Slide Number Placeholder 3">
            <a:extLst>
              <a:ext uri="{FF2B5EF4-FFF2-40B4-BE49-F238E27FC236}">
                <a16:creationId xmlns:a16="http://schemas.microsoft.com/office/drawing/2014/main" xmlns="" id="{E91AF604-E236-4FFB-A0CD-DB40015091B9}"/>
              </a:ext>
            </a:extLst>
          </p:cNvPr>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2000"/>
                                        <p:tgtEl>
                                          <p:spTgt spid="12"/>
                                        </p:tgtEl>
                                      </p:cBhvr>
                                    </p:animEffect>
                                    <p:anim calcmode="lin" valueType="num">
                                      <p:cBhvr>
                                        <p:cTn id="15" dur="2000" fill="hold"/>
                                        <p:tgtEl>
                                          <p:spTgt spid="12"/>
                                        </p:tgtEl>
                                        <p:attrNameLst>
                                          <p:attrName>style.rotation</p:attrName>
                                        </p:attrNameLst>
                                      </p:cBhvr>
                                      <p:tavLst>
                                        <p:tav tm="0">
                                          <p:val>
                                            <p:fltVal val="720"/>
                                          </p:val>
                                        </p:tav>
                                        <p:tav tm="100000">
                                          <p:val>
                                            <p:fltVal val="0"/>
                                          </p:val>
                                        </p:tav>
                                      </p:tavLst>
                                    </p:anim>
                                    <p:anim calcmode="lin" valueType="num">
                                      <p:cBhvr>
                                        <p:cTn id="16" dur="2000" fill="hold"/>
                                        <p:tgtEl>
                                          <p:spTgt spid="12"/>
                                        </p:tgtEl>
                                        <p:attrNameLst>
                                          <p:attrName>ppt_h</p:attrName>
                                        </p:attrNameLst>
                                      </p:cBhvr>
                                      <p:tavLst>
                                        <p:tav tm="0">
                                          <p:val>
                                            <p:fltVal val="0"/>
                                          </p:val>
                                        </p:tav>
                                        <p:tav tm="100000">
                                          <p:val>
                                            <p:strVal val="#ppt_h"/>
                                          </p:val>
                                        </p:tav>
                                      </p:tavLst>
                                    </p:anim>
                                    <p:anim calcmode="lin" valueType="num">
                                      <p:cBhvr>
                                        <p:cTn id="17" dur="2000" fill="hold"/>
                                        <p:tgtEl>
                                          <p:spTgt spid="12"/>
                                        </p:tgtEl>
                                        <p:attrNameLst>
                                          <p:attrName>ppt_w</p:attrName>
                                        </p:attrNameLst>
                                      </p:cBhvr>
                                      <p:tavLst>
                                        <p:tav tm="0">
                                          <p:val>
                                            <p:fltVal val="0"/>
                                          </p:val>
                                        </p:tav>
                                        <p:tav tm="100000">
                                          <p:val>
                                            <p:strVal val="#ppt_w"/>
                                          </p:val>
                                        </p:tav>
                                      </p:tavLst>
                                    </p:anim>
                                  </p:childTnLst>
                                </p:cTn>
                              </p:par>
                              <p:par>
                                <p:cTn id="18" presetID="35"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anim calcmode="lin" valueType="num">
                                      <p:cBhvr>
                                        <p:cTn id="21" dur="2000" fill="hold"/>
                                        <p:tgtEl>
                                          <p:spTgt spid="13"/>
                                        </p:tgtEl>
                                        <p:attrNameLst>
                                          <p:attrName>style.rotation</p:attrName>
                                        </p:attrNameLst>
                                      </p:cBhvr>
                                      <p:tavLst>
                                        <p:tav tm="0">
                                          <p:val>
                                            <p:fltVal val="720"/>
                                          </p:val>
                                        </p:tav>
                                        <p:tav tm="100000">
                                          <p:val>
                                            <p:fltVal val="0"/>
                                          </p:val>
                                        </p:tav>
                                      </p:tavLst>
                                    </p:anim>
                                    <p:anim calcmode="lin" valueType="num">
                                      <p:cBhvr>
                                        <p:cTn id="22" dur="2000" fill="hold"/>
                                        <p:tgtEl>
                                          <p:spTgt spid="13"/>
                                        </p:tgtEl>
                                        <p:attrNameLst>
                                          <p:attrName>ppt_h</p:attrName>
                                        </p:attrNameLst>
                                      </p:cBhvr>
                                      <p:tavLst>
                                        <p:tav tm="0">
                                          <p:val>
                                            <p:fltVal val="0"/>
                                          </p:val>
                                        </p:tav>
                                        <p:tav tm="100000">
                                          <p:val>
                                            <p:strVal val="#ppt_h"/>
                                          </p:val>
                                        </p:tav>
                                      </p:tavLst>
                                    </p:anim>
                                    <p:anim calcmode="lin" valueType="num">
                                      <p:cBhvr>
                                        <p:cTn id="23" dur="2000" fill="hold"/>
                                        <p:tgtEl>
                                          <p:spTgt spid="13"/>
                                        </p:tgtEl>
                                        <p:attrNameLst>
                                          <p:attrName>ppt_w</p:attrName>
                                        </p:attrNameLst>
                                      </p:cBhvr>
                                      <p:tavLst>
                                        <p:tav tm="0">
                                          <p:val>
                                            <p:fltVal val="0"/>
                                          </p:val>
                                        </p:tav>
                                        <p:tav tm="100000">
                                          <p:val>
                                            <p:strVal val="#ppt_w"/>
                                          </p:val>
                                        </p:tav>
                                      </p:tavLst>
                                    </p:anim>
                                  </p:childTnLst>
                                </p:cTn>
                              </p:par>
                              <p:par>
                                <p:cTn id="24" presetID="35"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000"/>
                                        <p:tgtEl>
                                          <p:spTgt spid="16"/>
                                        </p:tgtEl>
                                      </p:cBhvr>
                                    </p:animEffect>
                                    <p:anim calcmode="lin" valueType="num">
                                      <p:cBhvr>
                                        <p:cTn id="27" dur="2000" fill="hold"/>
                                        <p:tgtEl>
                                          <p:spTgt spid="16"/>
                                        </p:tgtEl>
                                        <p:attrNameLst>
                                          <p:attrName>style.rotation</p:attrName>
                                        </p:attrNameLst>
                                      </p:cBhvr>
                                      <p:tavLst>
                                        <p:tav tm="0">
                                          <p:val>
                                            <p:fltVal val="720"/>
                                          </p:val>
                                        </p:tav>
                                        <p:tav tm="100000">
                                          <p:val>
                                            <p:fltVal val="0"/>
                                          </p:val>
                                        </p:tav>
                                      </p:tavLst>
                                    </p:anim>
                                    <p:anim calcmode="lin" valueType="num">
                                      <p:cBhvr>
                                        <p:cTn id="28" dur="2000" fill="hold"/>
                                        <p:tgtEl>
                                          <p:spTgt spid="16"/>
                                        </p:tgtEl>
                                        <p:attrNameLst>
                                          <p:attrName>ppt_h</p:attrName>
                                        </p:attrNameLst>
                                      </p:cBhvr>
                                      <p:tavLst>
                                        <p:tav tm="0">
                                          <p:val>
                                            <p:fltVal val="0"/>
                                          </p:val>
                                        </p:tav>
                                        <p:tav tm="100000">
                                          <p:val>
                                            <p:strVal val="#ppt_h"/>
                                          </p:val>
                                        </p:tav>
                                      </p:tavLst>
                                    </p:anim>
                                    <p:anim calcmode="lin" valueType="num">
                                      <p:cBhvr>
                                        <p:cTn id="29" dur="2000" fill="hold"/>
                                        <p:tgtEl>
                                          <p:spTgt spid="16"/>
                                        </p:tgtEl>
                                        <p:attrNameLst>
                                          <p:attrName>ppt_w</p:attrName>
                                        </p:attrNameLst>
                                      </p:cBhvr>
                                      <p:tavLst>
                                        <p:tav tm="0">
                                          <p:val>
                                            <p:fltVal val="0"/>
                                          </p:val>
                                        </p:tav>
                                        <p:tav tm="100000">
                                          <p:val>
                                            <p:strVal val="#ppt_w"/>
                                          </p:val>
                                        </p:tav>
                                      </p:tavLst>
                                    </p:anim>
                                  </p:childTnLst>
                                </p:cTn>
                              </p:par>
                              <p:par>
                                <p:cTn id="30" presetID="35"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anim calcmode="lin" valueType="num">
                                      <p:cBhvr>
                                        <p:cTn id="33" dur="2000" fill="hold"/>
                                        <p:tgtEl>
                                          <p:spTgt spid="14"/>
                                        </p:tgtEl>
                                        <p:attrNameLst>
                                          <p:attrName>style.rotation</p:attrName>
                                        </p:attrNameLst>
                                      </p:cBhvr>
                                      <p:tavLst>
                                        <p:tav tm="0">
                                          <p:val>
                                            <p:fltVal val="720"/>
                                          </p:val>
                                        </p:tav>
                                        <p:tav tm="100000">
                                          <p:val>
                                            <p:fltVal val="0"/>
                                          </p:val>
                                        </p:tav>
                                      </p:tavLst>
                                    </p:anim>
                                    <p:anim calcmode="lin" valueType="num">
                                      <p:cBhvr>
                                        <p:cTn id="34" dur="2000" fill="hold"/>
                                        <p:tgtEl>
                                          <p:spTgt spid="14"/>
                                        </p:tgtEl>
                                        <p:attrNameLst>
                                          <p:attrName>ppt_h</p:attrName>
                                        </p:attrNameLst>
                                      </p:cBhvr>
                                      <p:tavLst>
                                        <p:tav tm="0">
                                          <p:val>
                                            <p:fltVal val="0"/>
                                          </p:val>
                                        </p:tav>
                                        <p:tav tm="100000">
                                          <p:val>
                                            <p:strVal val="#ppt_h"/>
                                          </p:val>
                                        </p:tav>
                                      </p:tavLst>
                                    </p:anim>
                                    <p:anim calcmode="lin" valueType="num">
                                      <p:cBhvr>
                                        <p:cTn id="35" dur="2000" fill="hold"/>
                                        <p:tgtEl>
                                          <p:spTgt spid="14"/>
                                        </p:tgtEl>
                                        <p:attrNameLst>
                                          <p:attrName>ppt_w</p:attrName>
                                        </p:attrNameLst>
                                      </p:cBhvr>
                                      <p:tavLst>
                                        <p:tav tm="0">
                                          <p:val>
                                            <p:fltVal val="0"/>
                                          </p:val>
                                        </p:tav>
                                        <p:tav tm="100000">
                                          <p:val>
                                            <p:strVal val="#ppt_w"/>
                                          </p:val>
                                        </p:tav>
                                      </p:tavLst>
                                    </p:anim>
                                  </p:childTnLst>
                                </p:cTn>
                              </p:par>
                              <p:par>
                                <p:cTn id="36" presetID="35"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000"/>
                                        <p:tgtEl>
                                          <p:spTgt spid="11"/>
                                        </p:tgtEl>
                                      </p:cBhvr>
                                    </p:animEffect>
                                    <p:anim calcmode="lin" valueType="num">
                                      <p:cBhvr>
                                        <p:cTn id="39" dur="2000" fill="hold"/>
                                        <p:tgtEl>
                                          <p:spTgt spid="11"/>
                                        </p:tgtEl>
                                        <p:attrNameLst>
                                          <p:attrName>style.rotation</p:attrName>
                                        </p:attrNameLst>
                                      </p:cBhvr>
                                      <p:tavLst>
                                        <p:tav tm="0">
                                          <p:val>
                                            <p:fltVal val="720"/>
                                          </p:val>
                                        </p:tav>
                                        <p:tav tm="100000">
                                          <p:val>
                                            <p:fltVal val="0"/>
                                          </p:val>
                                        </p:tav>
                                      </p:tavLst>
                                    </p:anim>
                                    <p:anim calcmode="lin" valueType="num">
                                      <p:cBhvr>
                                        <p:cTn id="40" dur="2000" fill="hold"/>
                                        <p:tgtEl>
                                          <p:spTgt spid="11"/>
                                        </p:tgtEl>
                                        <p:attrNameLst>
                                          <p:attrName>ppt_h</p:attrName>
                                        </p:attrNameLst>
                                      </p:cBhvr>
                                      <p:tavLst>
                                        <p:tav tm="0">
                                          <p:val>
                                            <p:fltVal val="0"/>
                                          </p:val>
                                        </p:tav>
                                        <p:tav tm="100000">
                                          <p:val>
                                            <p:strVal val="#ppt_h"/>
                                          </p:val>
                                        </p:tav>
                                      </p:tavLst>
                                    </p:anim>
                                    <p:anim calcmode="lin" valueType="num">
                                      <p:cBhvr>
                                        <p:cTn id="41" dur="2000" fill="hold"/>
                                        <p:tgtEl>
                                          <p:spTgt spid="11"/>
                                        </p:tgtEl>
                                        <p:attrNameLst>
                                          <p:attrName>ppt_w</p:attrName>
                                        </p:attrNameLst>
                                      </p:cBhvr>
                                      <p:tavLst>
                                        <p:tav tm="0">
                                          <p:val>
                                            <p:fltVal val="0"/>
                                          </p:val>
                                        </p:tav>
                                        <p:tav tm="100000">
                                          <p:val>
                                            <p:strVal val="#ppt_w"/>
                                          </p:val>
                                        </p:tav>
                                      </p:tavLst>
                                    </p:anim>
                                  </p:childTnLst>
                                </p:cTn>
                              </p:par>
                              <p:par>
                                <p:cTn id="42" presetID="35"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2000"/>
                                        <p:tgtEl>
                                          <p:spTgt spid="15"/>
                                        </p:tgtEl>
                                      </p:cBhvr>
                                    </p:animEffect>
                                    <p:anim calcmode="lin" valueType="num">
                                      <p:cBhvr>
                                        <p:cTn id="45" dur="2000" fill="hold"/>
                                        <p:tgtEl>
                                          <p:spTgt spid="15"/>
                                        </p:tgtEl>
                                        <p:attrNameLst>
                                          <p:attrName>style.rotation</p:attrName>
                                        </p:attrNameLst>
                                      </p:cBhvr>
                                      <p:tavLst>
                                        <p:tav tm="0">
                                          <p:val>
                                            <p:fltVal val="720"/>
                                          </p:val>
                                        </p:tav>
                                        <p:tav tm="100000">
                                          <p:val>
                                            <p:fltVal val="0"/>
                                          </p:val>
                                        </p:tav>
                                      </p:tavLst>
                                    </p:anim>
                                    <p:anim calcmode="lin" valueType="num">
                                      <p:cBhvr>
                                        <p:cTn id="46" dur="2000" fill="hold"/>
                                        <p:tgtEl>
                                          <p:spTgt spid="15"/>
                                        </p:tgtEl>
                                        <p:attrNameLst>
                                          <p:attrName>ppt_h</p:attrName>
                                        </p:attrNameLst>
                                      </p:cBhvr>
                                      <p:tavLst>
                                        <p:tav tm="0">
                                          <p:val>
                                            <p:fltVal val="0"/>
                                          </p:val>
                                        </p:tav>
                                        <p:tav tm="100000">
                                          <p:val>
                                            <p:strVal val="#ppt_h"/>
                                          </p:val>
                                        </p:tav>
                                      </p:tavLst>
                                    </p:anim>
                                    <p:anim calcmode="lin" valueType="num">
                                      <p:cBhvr>
                                        <p:cTn id="47" dur="2000" fill="hold"/>
                                        <p:tgtEl>
                                          <p:spTgt spid="1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98358"/>
            <a:ext cx="3962400" cy="424731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cap="none" spc="0" dirty="0">
                <a:ln w="11430"/>
                <a:solidFill>
                  <a:srgbClr val="FF0000"/>
                </a:solidFill>
                <a:effectLst>
                  <a:outerShdw blurRad="50800" dist="39000" dir="5460000" algn="tl">
                    <a:srgbClr val="000000">
                      <a:alpha val="38000"/>
                    </a:srgbClr>
                  </a:outerShdw>
                </a:effectLst>
                <a:latin typeface="Elephant" pitchFamily="18" charset="0"/>
              </a:rPr>
              <a:t>Good</a:t>
            </a:r>
            <a:endParaRPr lang="en-US" sz="6600" b="1" cap="none" spc="0" dirty="0">
              <a:ln w="11430"/>
              <a:solidFill>
                <a:srgbClr val="FF0000"/>
              </a:solidFill>
              <a:effectLst>
                <a:outerShdw blurRad="50800" dist="39000" dir="5460000" algn="tl">
                  <a:srgbClr val="000000">
                    <a:alpha val="38000"/>
                  </a:srgbClr>
                </a:outerShdw>
              </a:effectLst>
              <a:latin typeface="Elephant" pitchFamily="18" charset="0"/>
            </a:endParaRPr>
          </a:p>
          <a:p>
            <a:pPr algn="ctr"/>
            <a:r>
              <a:rPr lang="en-US" sz="6600" b="1" dirty="0">
                <a:ln w="11430"/>
                <a:solidFill>
                  <a:srgbClr val="C00000"/>
                </a:solidFill>
                <a:effectLst>
                  <a:outerShdw blurRad="50800" dist="39000" dir="5460000" algn="tl">
                    <a:srgbClr val="000000">
                      <a:alpha val="38000"/>
                    </a:srgbClr>
                  </a:outerShdw>
                </a:effectLst>
                <a:latin typeface="Elephant" pitchFamily="18" charset="0"/>
              </a:rPr>
              <a:t>Bye</a:t>
            </a:r>
          </a:p>
          <a:p>
            <a:pPr algn="ctr"/>
            <a:r>
              <a:rPr lang="en-US" sz="6600" b="1" cap="none" spc="0" dirty="0">
                <a:ln w="11430"/>
                <a:solidFill>
                  <a:srgbClr val="00B0F0"/>
                </a:solidFill>
                <a:effectLst>
                  <a:outerShdw blurRad="50800" dist="39000" dir="5460000" algn="tl">
                    <a:srgbClr val="000000">
                      <a:alpha val="38000"/>
                    </a:srgbClr>
                  </a:outerShdw>
                </a:effectLst>
                <a:latin typeface="Elephant" pitchFamily="18" charset="0"/>
              </a:rPr>
              <a:t>For </a:t>
            </a:r>
          </a:p>
          <a:p>
            <a:pPr algn="ctr"/>
            <a:r>
              <a:rPr lang="en-US" sz="6600" b="1" cap="none" spc="0" dirty="0" smtClean="0">
                <a:ln w="11430"/>
                <a:solidFill>
                  <a:srgbClr val="7030A0"/>
                </a:solidFill>
                <a:effectLst>
                  <a:outerShdw blurRad="50800" dist="39000" dir="5460000" algn="tl">
                    <a:srgbClr val="000000">
                      <a:alpha val="38000"/>
                    </a:srgbClr>
                  </a:outerShdw>
                </a:effectLst>
                <a:latin typeface="Elephant" pitchFamily="18" charset="0"/>
              </a:rPr>
              <a:t>Today</a:t>
            </a:r>
            <a:endParaRPr lang="en-US" sz="6600" b="1" cap="none" spc="0" dirty="0">
              <a:ln w="11430"/>
              <a:solidFill>
                <a:srgbClr val="7030A0"/>
              </a:solidFill>
              <a:effectLst>
                <a:outerShdw blurRad="50800" dist="39000" dir="5460000" algn="tl">
                  <a:srgbClr val="000000">
                    <a:alpha val="38000"/>
                  </a:srgbClr>
                </a:outerShdw>
              </a:effectLst>
              <a:latin typeface="Elephant" pitchFamily="18" charset="0"/>
            </a:endParaRPr>
          </a:p>
        </p:txBody>
      </p:sp>
      <p:pic>
        <p:nvPicPr>
          <p:cNvPr id="4" name="Picture 3" descr="fa-052.jpg"/>
          <p:cNvPicPr>
            <a:picLocks noChangeAspect="1"/>
          </p:cNvPicPr>
          <p:nvPr/>
        </p:nvPicPr>
        <p:blipFill>
          <a:blip r:embed="rId3"/>
          <a:stretch>
            <a:fillRect/>
          </a:stretch>
        </p:blipFill>
        <p:spPr>
          <a:xfrm>
            <a:off x="4724400" y="457200"/>
            <a:ext cx="4038600" cy="5867400"/>
          </a:xfrm>
          <a:prstGeom prst="flowChartDocumen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ppt_x"/>
                                          </p:val>
                                        </p:tav>
                                        <p:tav tm="100000">
                                          <p:val>
                                            <p:strVal val="#ppt_x"/>
                                          </p:val>
                                        </p:tav>
                                      </p:tavLst>
                                    </p:anim>
                                    <p:anim calcmode="lin" valueType="num">
                                      <p:cBhvr additive="base">
                                        <p:cTn id="8" dur="5000" fill="hold"/>
                                        <p:tgtEl>
                                          <p:spTgt spid="4"/>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0" fill="hold"/>
                                        <p:tgtEl>
                                          <p:spTgt spid="3"/>
                                        </p:tgtEl>
                                        <p:attrNameLst>
                                          <p:attrName>ppt_x</p:attrName>
                                        </p:attrNameLst>
                                      </p:cBhvr>
                                      <p:tavLst>
                                        <p:tav tm="0">
                                          <p:val>
                                            <p:strVal val="#ppt_x"/>
                                          </p:val>
                                        </p:tav>
                                        <p:tav tm="100000">
                                          <p:val>
                                            <p:strVal val="#ppt_x"/>
                                          </p:val>
                                        </p:tav>
                                      </p:tavLst>
                                    </p:anim>
                                    <p:anim calcmode="lin" valueType="num">
                                      <p:cBhvr additive="base">
                                        <p:cTn id="12"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260699"/>
            <a:ext cx="7239000" cy="261610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600" dirty="0">
                <a:solidFill>
                  <a:schemeClr val="accent2">
                    <a:lumMod val="50000"/>
                  </a:schemeClr>
                </a:solidFill>
                <a:latin typeface="Elephant" pitchFamily="18" charset="0"/>
              </a:rPr>
              <a:t>Students will be able to-</a:t>
            </a:r>
          </a:p>
          <a:p>
            <a:r>
              <a:rPr lang="en-US" sz="3200" b="1" dirty="0">
                <a:solidFill>
                  <a:srgbClr val="FF0000"/>
                </a:solidFill>
              </a:rPr>
              <a:t>  </a:t>
            </a:r>
            <a:r>
              <a:rPr lang="en-US" sz="3200" b="1" dirty="0">
                <a:solidFill>
                  <a:srgbClr val="C00000"/>
                </a:solidFill>
                <a:latin typeface="Times New Roman" panose="02020603050405020304" pitchFamily="18" charset="0"/>
                <a:cs typeface="Times New Roman" panose="02020603050405020304" pitchFamily="18" charset="0"/>
              </a:rPr>
              <a:t>* tell how yoga works on our memory,</a:t>
            </a:r>
          </a:p>
          <a:p>
            <a:r>
              <a:rPr lang="en-US" sz="3200" b="1" dirty="0">
                <a:solidFill>
                  <a:srgbClr val="C00000"/>
                </a:solidFill>
                <a:latin typeface="Times New Roman" panose="02020603050405020304" pitchFamily="18" charset="0"/>
                <a:cs typeface="Times New Roman" panose="02020603050405020304" pitchFamily="18" charset="0"/>
              </a:rPr>
              <a:t>  * explain the benefit  of yoga,</a:t>
            </a:r>
          </a:p>
          <a:p>
            <a:r>
              <a:rPr lang="en-US" sz="3200" b="1" dirty="0">
                <a:solidFill>
                  <a:srgbClr val="C00000"/>
                </a:solidFill>
                <a:latin typeface="Times New Roman" panose="02020603050405020304" pitchFamily="18" charset="0"/>
                <a:cs typeface="Times New Roman" panose="02020603050405020304" pitchFamily="18" charset="0"/>
              </a:rPr>
              <a:t>  * express the importance of yoga</a:t>
            </a:r>
            <a:r>
              <a:rPr lang="en-US" sz="3200" b="1" dirty="0" smtClean="0">
                <a:solidFill>
                  <a:srgbClr val="C00000"/>
                </a:solidFill>
                <a:latin typeface="Times New Roman" panose="02020603050405020304" pitchFamily="18" charset="0"/>
                <a:cs typeface="Times New Roman" panose="02020603050405020304" pitchFamily="18" charset="0"/>
              </a:rPr>
              <a:t>,</a:t>
            </a:r>
            <a:endParaRPr lang="en-US" sz="3200" b="1" dirty="0">
              <a:solidFill>
                <a:srgbClr val="C00000"/>
              </a:solidFill>
              <a:latin typeface="Times New Roman" panose="02020603050405020304" pitchFamily="18" charset="0"/>
              <a:cs typeface="Times New Roman" panose="02020603050405020304" pitchFamily="18" charset="0"/>
            </a:endParaRPr>
          </a:p>
          <a:p>
            <a:r>
              <a:rPr lang="en-US" sz="3200" b="1" dirty="0">
                <a:solidFill>
                  <a:srgbClr val="C00000"/>
                </a:solidFill>
                <a:latin typeface="Times New Roman" panose="02020603050405020304" pitchFamily="18" charset="0"/>
                <a:cs typeface="Times New Roman" panose="02020603050405020304" pitchFamily="18" charset="0"/>
              </a:rPr>
              <a:t>  </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16671" y="1548825"/>
            <a:ext cx="5979329" cy="584775"/>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en-US" sz="3200" dirty="0">
                <a:solidFill>
                  <a:schemeClr val="accent5">
                    <a:lumMod val="20000"/>
                    <a:lumOff val="80000"/>
                  </a:schemeClr>
                </a:solidFill>
                <a:latin typeface="Elephant" pitchFamily="18" charset="0"/>
              </a:rPr>
              <a:t>After the End of the Lesson :</a:t>
            </a:r>
          </a:p>
        </p:txBody>
      </p:sp>
      <p:sp>
        <p:nvSpPr>
          <p:cNvPr id="4" name="Oval Callout 3"/>
          <p:cNvSpPr/>
          <p:nvPr/>
        </p:nvSpPr>
        <p:spPr>
          <a:xfrm>
            <a:off x="5715000" y="228600"/>
            <a:ext cx="3276600" cy="1219200"/>
          </a:xfrm>
          <a:prstGeom prst="wedgeEllipseCallout">
            <a:avLst>
              <a:gd name="adj1" fmla="val -34775"/>
              <a:gd name="adj2" fmla="val 74240"/>
            </a:avLst>
          </a:prstGeom>
          <a:solidFill>
            <a:srgbClr val="00B0F0"/>
          </a:solidFill>
          <a:ln>
            <a:solidFill>
              <a:srgbClr val="280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srgbClr val="FFFFCC"/>
                </a:solidFill>
                <a:latin typeface="Arial Black" pitchFamily="34" charset="0"/>
              </a:rPr>
              <a:t>Learning </a:t>
            </a:r>
          </a:p>
          <a:p>
            <a:pPr algn="ctr"/>
            <a:r>
              <a:rPr lang="en-US" sz="2800" b="1" i="1" dirty="0">
                <a:solidFill>
                  <a:srgbClr val="FFFFCC"/>
                </a:solidFill>
                <a:latin typeface="Arial Black" pitchFamily="34" charset="0"/>
              </a:rPr>
              <a:t>Outcomes</a:t>
            </a:r>
          </a:p>
        </p:txBody>
      </p:sp>
      <p:sp>
        <p:nvSpPr>
          <p:cNvPr id="5" name="Date Placeholder 4">
            <a:extLst>
              <a:ext uri="{FF2B5EF4-FFF2-40B4-BE49-F238E27FC236}">
                <a16:creationId xmlns:a16="http://schemas.microsoft.com/office/drawing/2014/main" xmlns="" id="{60CF1A41-D44B-4198-B849-2577E720CA96}"/>
              </a:ext>
            </a:extLst>
          </p:cNvPr>
          <p:cNvSpPr>
            <a:spLocks noGrp="1"/>
          </p:cNvSpPr>
          <p:nvPr>
            <p:ph type="dt" sz="half" idx="10"/>
          </p:nvPr>
        </p:nvSpPr>
        <p:spPr/>
        <p:txBody>
          <a:bodyPr/>
          <a:lstStyle/>
          <a:p>
            <a:fld id="{E926152A-9C97-4E36-AEB2-44EAF6F12357}" type="datetime2">
              <a:rPr lang="en-US" smtClean="0"/>
              <a:pPr/>
              <a:t>Saturday, June 20, 2020</a:t>
            </a:fld>
            <a:endParaRPr lang="en-US"/>
          </a:p>
        </p:txBody>
      </p:sp>
      <p:sp>
        <p:nvSpPr>
          <p:cNvPr id="6" name="Footer Placeholder 5">
            <a:extLst>
              <a:ext uri="{FF2B5EF4-FFF2-40B4-BE49-F238E27FC236}">
                <a16:creationId xmlns:a16="http://schemas.microsoft.com/office/drawing/2014/main" xmlns="" id="{CB9FA0A3-A2D2-49BD-B58C-B2CDA4D0BB47}"/>
              </a:ext>
            </a:extLst>
          </p:cNvPr>
          <p:cNvSpPr>
            <a:spLocks noGrp="1"/>
          </p:cNvSpPr>
          <p:nvPr>
            <p:ph type="ftr" sz="quarter" idx="11"/>
          </p:nvPr>
        </p:nvSpPr>
        <p:spPr/>
        <p:txBody>
          <a:bodyPr/>
          <a:lstStyle/>
          <a:p>
            <a:r>
              <a:rPr lang="en-US"/>
              <a:t>uttam01712310595@gmail.com</a:t>
            </a:r>
          </a:p>
        </p:txBody>
      </p:sp>
      <p:sp>
        <p:nvSpPr>
          <p:cNvPr id="7" name="Slide Number Placeholder 6">
            <a:extLst>
              <a:ext uri="{FF2B5EF4-FFF2-40B4-BE49-F238E27FC236}">
                <a16:creationId xmlns:a16="http://schemas.microsoft.com/office/drawing/2014/main" xmlns="" id="{407B3AEE-33B6-4189-B706-BBC6FC7340EC}"/>
              </a:ext>
            </a:extLst>
          </p:cNvPr>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ppt_x</p:attrName>
                                        </p:attrNameLst>
                                      </p:cBhvr>
                                      <p:tavLst>
                                        <p:tav tm="0">
                                          <p:val>
                                            <p:strVal val="#ppt_x-.2"/>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
                                        </p:tgtEl>
                                      </p:cBhvr>
                                    </p:animEffect>
                                  </p:childTnLst>
                                </p:cTn>
                              </p:par>
                              <p:par>
                                <p:cTn id="18" presetID="29"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ppt_x</p:attrName>
                                        </p:attrNameLst>
                                      </p:cBhvr>
                                      <p:tavLst>
                                        <p:tav tm="0">
                                          <p:val>
                                            <p:strVal val="#ppt_x-.2"/>
                                          </p:val>
                                        </p:tav>
                                        <p:tav tm="100000">
                                          <p:val>
                                            <p:strVal val="#ppt_x"/>
                                          </p:val>
                                        </p:tav>
                                      </p:tavLst>
                                    </p:anim>
                                    <p:anim calcmode="lin" valueType="num">
                                      <p:cBhvr>
                                        <p:cTn id="21"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2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xmlns="" id="{73E83E4D-ACEA-49B2-B586-E8F16FF1C67B}"/>
              </a:ext>
            </a:extLst>
          </p:cNvPr>
          <p:cNvSpPr>
            <a:spLocks noGrp="1"/>
          </p:cNvSpPr>
          <p:nvPr>
            <p:ph type="dt" sz="half" idx="10"/>
          </p:nvPr>
        </p:nvSpPr>
        <p:spPr/>
        <p:txBody>
          <a:bodyPr/>
          <a:lstStyle/>
          <a:p>
            <a:fld id="{61119ED2-5269-453F-8AAC-B4E8B98B12AC}" type="datetime2">
              <a:rPr lang="en-US" smtClean="0"/>
              <a:pPr/>
              <a:t>Saturday, June 20, 2020</a:t>
            </a:fld>
            <a:endParaRPr lang="en-US"/>
          </a:p>
        </p:txBody>
      </p:sp>
      <p:sp>
        <p:nvSpPr>
          <p:cNvPr id="5" name="Footer Placeholder 4">
            <a:extLst>
              <a:ext uri="{FF2B5EF4-FFF2-40B4-BE49-F238E27FC236}">
                <a16:creationId xmlns:a16="http://schemas.microsoft.com/office/drawing/2014/main" xmlns="" id="{0D3ECA0C-3E1A-432C-ABC9-EB07E29B072D}"/>
              </a:ext>
            </a:extLst>
          </p:cNvPr>
          <p:cNvSpPr>
            <a:spLocks noGrp="1"/>
          </p:cNvSpPr>
          <p:nvPr>
            <p:ph type="ftr" sz="quarter" idx="11"/>
          </p:nvPr>
        </p:nvSpPr>
        <p:spPr/>
        <p:txBody>
          <a:bodyPr/>
          <a:lstStyle/>
          <a:p>
            <a:r>
              <a:rPr lang="en-US"/>
              <a:t>uttam01712310595@gmail.com</a:t>
            </a:r>
          </a:p>
        </p:txBody>
      </p:sp>
      <p:sp>
        <p:nvSpPr>
          <p:cNvPr id="6" name="Slide Number Placeholder 5">
            <a:extLst>
              <a:ext uri="{FF2B5EF4-FFF2-40B4-BE49-F238E27FC236}">
                <a16:creationId xmlns:a16="http://schemas.microsoft.com/office/drawing/2014/main" xmlns="" id="{C1C23DD5-6110-4679-B798-BCAE7C507E8E}"/>
              </a:ext>
            </a:extLst>
          </p:cNvPr>
          <p:cNvSpPr>
            <a:spLocks noGrp="1"/>
          </p:cNvSpPr>
          <p:nvPr>
            <p:ph type="sldNum" sz="quarter" idx="12"/>
          </p:nvPr>
        </p:nvSpPr>
        <p:spPr/>
        <p:txBody>
          <a:bodyPr/>
          <a:lstStyle/>
          <a:p>
            <a:fld id="{B6F15528-21DE-4FAA-801E-634DDDAF4B2B}" type="slidenum">
              <a:rPr lang="en-US" smtClean="0"/>
              <a:pPr/>
              <a:t>6</a:t>
            </a:fld>
            <a:endParaRPr lang="en-US"/>
          </a:p>
        </p:txBody>
      </p:sp>
      <p:sp>
        <p:nvSpPr>
          <p:cNvPr id="7" name="Flowchart: Merge 6"/>
          <p:cNvSpPr/>
          <p:nvPr/>
        </p:nvSpPr>
        <p:spPr>
          <a:xfrm>
            <a:off x="838200" y="762000"/>
            <a:ext cx="7772400" cy="5562600"/>
          </a:xfrm>
          <a:prstGeom prst="flowChartMerg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0000"/>
                </a:solidFill>
              </a:rPr>
              <a:t>Follow the </a:t>
            </a:r>
          </a:p>
          <a:p>
            <a:pPr algn="ctr"/>
            <a:r>
              <a:rPr lang="en-US" sz="4800" b="1" dirty="0" smtClean="0">
                <a:solidFill>
                  <a:srgbClr val="FF0000"/>
                </a:solidFill>
              </a:rPr>
              <a:t>sequence</a:t>
            </a:r>
            <a:endParaRPr lang="en-US" sz="4800"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EAC5776-6F3F-4C84-9995-10F6C570D858}"/>
              </a:ext>
            </a:extLst>
          </p:cNvPr>
          <p:cNvSpPr/>
          <p:nvPr/>
        </p:nvSpPr>
        <p:spPr>
          <a:xfrm>
            <a:off x="2819400" y="838200"/>
            <a:ext cx="43434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5400" dirty="0">
                <a:solidFill>
                  <a:srgbClr val="002060"/>
                </a:solidFill>
                <a:latin typeface="Elephant" pitchFamily="18" charset="0"/>
              </a:rPr>
              <a:t>Yoga</a:t>
            </a:r>
            <a:r>
              <a:rPr lang="bn-BD" sz="5400" dirty="0">
                <a:solidFill>
                  <a:srgbClr val="002060"/>
                </a:solidFill>
                <a:latin typeface="Elephant" pitchFamily="18" charset="0"/>
              </a:rPr>
              <a:t> </a:t>
            </a:r>
            <a:r>
              <a:rPr lang="en-US" sz="4800" b="1" dirty="0">
                <a:solidFill>
                  <a:srgbClr val="002060"/>
                </a:solidFill>
                <a:latin typeface="SutonnySushreeOMJ" panose="00000400000000000000" pitchFamily="2" charset="0"/>
                <a:cs typeface="SutonnySushreeOMJ" panose="00000400000000000000" pitchFamily="2" charset="0"/>
              </a:rPr>
              <a:t>(</a:t>
            </a:r>
            <a:r>
              <a:rPr lang="bn-BD" sz="4800" b="1" dirty="0">
                <a:solidFill>
                  <a:srgbClr val="002060"/>
                </a:solidFill>
                <a:latin typeface="SutonnySushreeOMJ" panose="00000400000000000000" pitchFamily="2" charset="0"/>
                <a:cs typeface="SutonnySushreeOMJ" panose="00000400000000000000" pitchFamily="2" charset="0"/>
              </a:rPr>
              <a:t>যোগ)</a:t>
            </a:r>
            <a:endParaRPr lang="en-US" sz="5400" b="1" dirty="0">
              <a:solidFill>
                <a:srgbClr val="002060"/>
              </a:solidFill>
              <a:latin typeface="SutonnySushreeOMJ" panose="00000400000000000000" pitchFamily="2" charset="0"/>
              <a:cs typeface="SutonnySushreeOMJ" panose="00000400000000000000" pitchFamily="2" charset="0"/>
            </a:endParaRPr>
          </a:p>
        </p:txBody>
      </p:sp>
      <p:sp>
        <p:nvSpPr>
          <p:cNvPr id="3" name="Rectangle 2">
            <a:extLst>
              <a:ext uri="{FF2B5EF4-FFF2-40B4-BE49-F238E27FC236}">
                <a16:creationId xmlns:a16="http://schemas.microsoft.com/office/drawing/2014/main" xmlns="" id="{61DAA4EF-70FC-4CEA-A89F-14179199B63F}"/>
              </a:ext>
            </a:extLst>
          </p:cNvPr>
          <p:cNvSpPr/>
          <p:nvPr/>
        </p:nvSpPr>
        <p:spPr>
          <a:xfrm>
            <a:off x="914400" y="3276600"/>
            <a:ext cx="73914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4800" dirty="0">
                <a:solidFill>
                  <a:schemeClr val="accent2">
                    <a:lumMod val="50000"/>
                  </a:schemeClr>
                </a:solidFill>
                <a:latin typeface="Elephant" pitchFamily="18" charset="0"/>
              </a:rPr>
              <a:t>One Kind of Physical Exercise</a:t>
            </a:r>
          </a:p>
        </p:txBody>
      </p:sp>
      <p:sp>
        <p:nvSpPr>
          <p:cNvPr id="4" name="Date Placeholder 3">
            <a:extLst>
              <a:ext uri="{FF2B5EF4-FFF2-40B4-BE49-F238E27FC236}">
                <a16:creationId xmlns:a16="http://schemas.microsoft.com/office/drawing/2014/main" xmlns="" id="{3872E409-ECBA-4BF9-BF37-34AA3EA19DB8}"/>
              </a:ext>
            </a:extLst>
          </p:cNvPr>
          <p:cNvSpPr>
            <a:spLocks noGrp="1"/>
          </p:cNvSpPr>
          <p:nvPr>
            <p:ph type="dt" sz="half" idx="10"/>
          </p:nvPr>
        </p:nvSpPr>
        <p:spPr/>
        <p:txBody>
          <a:bodyPr/>
          <a:lstStyle/>
          <a:p>
            <a:fld id="{546D8976-53FD-4F3A-8B9F-68E6A612E31F}" type="datetime2">
              <a:rPr lang="en-US" smtClean="0"/>
              <a:pPr/>
              <a:t>Saturday, June 20, 2020</a:t>
            </a:fld>
            <a:endParaRPr lang="en-US"/>
          </a:p>
        </p:txBody>
      </p:sp>
      <p:sp>
        <p:nvSpPr>
          <p:cNvPr id="5" name="Footer Placeholder 4">
            <a:extLst>
              <a:ext uri="{FF2B5EF4-FFF2-40B4-BE49-F238E27FC236}">
                <a16:creationId xmlns:a16="http://schemas.microsoft.com/office/drawing/2014/main" xmlns="" id="{E6B631F0-9097-4471-8C97-95675D284028}"/>
              </a:ext>
            </a:extLst>
          </p:cNvPr>
          <p:cNvSpPr>
            <a:spLocks noGrp="1"/>
          </p:cNvSpPr>
          <p:nvPr>
            <p:ph type="ftr" sz="quarter" idx="11"/>
          </p:nvPr>
        </p:nvSpPr>
        <p:spPr/>
        <p:txBody>
          <a:bodyPr/>
          <a:lstStyle/>
          <a:p>
            <a:r>
              <a:rPr lang="en-US"/>
              <a:t>uttam01712310595@gmail.com</a:t>
            </a:r>
          </a:p>
        </p:txBody>
      </p:sp>
      <p:sp>
        <p:nvSpPr>
          <p:cNvPr id="6" name="Slide Number Placeholder 5">
            <a:extLst>
              <a:ext uri="{FF2B5EF4-FFF2-40B4-BE49-F238E27FC236}">
                <a16:creationId xmlns:a16="http://schemas.microsoft.com/office/drawing/2014/main" xmlns="" id="{ED0B2BA5-8818-4F54-95E0-57FA5BA3B0DB}"/>
              </a:ext>
            </a:extLst>
          </p:cNvPr>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xmlns="" val="230416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555C40B-A552-4E55-951B-4D42A2CFD2D7}"/>
              </a:ext>
            </a:extLst>
          </p:cNvPr>
          <p:cNvSpPr>
            <a:spLocks noGrp="1"/>
          </p:cNvSpPr>
          <p:nvPr>
            <p:ph type="dt" sz="half" idx="10"/>
          </p:nvPr>
        </p:nvSpPr>
        <p:spPr/>
        <p:txBody>
          <a:bodyPr/>
          <a:lstStyle/>
          <a:p>
            <a:fld id="{2C89F716-A273-4408-A940-EC0E9D096B17}" type="datetime2">
              <a:rPr lang="en-US" smtClean="0"/>
              <a:pPr/>
              <a:t>Saturday, June 20, 2020</a:t>
            </a:fld>
            <a:endParaRPr lang="en-US"/>
          </a:p>
        </p:txBody>
      </p:sp>
      <p:sp>
        <p:nvSpPr>
          <p:cNvPr id="3" name="Footer Placeholder 2">
            <a:extLst>
              <a:ext uri="{FF2B5EF4-FFF2-40B4-BE49-F238E27FC236}">
                <a16:creationId xmlns:a16="http://schemas.microsoft.com/office/drawing/2014/main" xmlns="" id="{CD130B32-C734-4030-949E-1583394586B9}"/>
              </a:ext>
            </a:extLst>
          </p:cNvPr>
          <p:cNvSpPr>
            <a:spLocks noGrp="1"/>
          </p:cNvSpPr>
          <p:nvPr>
            <p:ph type="ftr" sz="quarter" idx="11"/>
          </p:nvPr>
        </p:nvSpPr>
        <p:spPr/>
        <p:txBody>
          <a:bodyPr/>
          <a:lstStyle/>
          <a:p>
            <a:r>
              <a:rPr lang="en-US"/>
              <a:t>uttam01712310595@gmail.com</a:t>
            </a:r>
          </a:p>
        </p:txBody>
      </p:sp>
      <p:sp>
        <p:nvSpPr>
          <p:cNvPr id="4" name="Slide Number Placeholder 3">
            <a:extLst>
              <a:ext uri="{FF2B5EF4-FFF2-40B4-BE49-F238E27FC236}">
                <a16:creationId xmlns:a16="http://schemas.microsoft.com/office/drawing/2014/main" xmlns="" id="{D613E38E-9AD1-4C8F-B3E4-CC8B915E4ED4}"/>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5" name="Callout: Down Arrow 4">
            <a:extLst>
              <a:ext uri="{FF2B5EF4-FFF2-40B4-BE49-F238E27FC236}">
                <a16:creationId xmlns:a16="http://schemas.microsoft.com/office/drawing/2014/main" xmlns="" id="{E7D08923-AE3B-4C86-84DF-30199CEED6EE}"/>
              </a:ext>
            </a:extLst>
          </p:cNvPr>
          <p:cNvSpPr/>
          <p:nvPr/>
        </p:nvSpPr>
        <p:spPr>
          <a:xfrm>
            <a:off x="457200" y="685800"/>
            <a:ext cx="8458200" cy="5029200"/>
          </a:xfrm>
          <a:prstGeom prst="downArrowCallout">
            <a:avLst>
              <a:gd name="adj1" fmla="val 25000"/>
              <a:gd name="adj2" fmla="val 47879"/>
              <a:gd name="adj3" fmla="val 25000"/>
              <a:gd name="adj4" fmla="val 64977"/>
            </a:avLst>
          </a:prstGeom>
          <a:solidFill>
            <a:schemeClr val="accent2">
              <a:lumMod val="50000"/>
            </a:schemeClr>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latin typeface="Bahnschrift Condensed" panose="020B0502040204020203" pitchFamily="34" charset="0"/>
              </a:rPr>
              <a:t>Let’s know the meaning of some related words</a:t>
            </a:r>
          </a:p>
        </p:txBody>
      </p:sp>
    </p:spTree>
    <p:extLst>
      <p:ext uri="{BB962C8B-B14F-4D97-AF65-F5344CB8AC3E}">
        <p14:creationId xmlns:p14="http://schemas.microsoft.com/office/powerpoint/2010/main" xmlns="" val="87769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94C9ED6-D34B-4226-99E3-CAF828CA5EAC}"/>
              </a:ext>
            </a:extLst>
          </p:cNvPr>
          <p:cNvSpPr>
            <a:spLocks noGrp="1"/>
          </p:cNvSpPr>
          <p:nvPr>
            <p:ph type="dt" sz="half" idx="10"/>
          </p:nvPr>
        </p:nvSpPr>
        <p:spPr/>
        <p:txBody>
          <a:bodyPr/>
          <a:lstStyle/>
          <a:p>
            <a:fld id="{3D5458FF-C13A-47A3-9CC1-5F3B0F5E776B}" type="datetime2">
              <a:rPr lang="en-US" smtClean="0"/>
              <a:pPr/>
              <a:t>Saturday, June 20, 2020</a:t>
            </a:fld>
            <a:endParaRPr lang="en-US"/>
          </a:p>
        </p:txBody>
      </p:sp>
      <p:sp>
        <p:nvSpPr>
          <p:cNvPr id="3" name="Footer Placeholder 2">
            <a:extLst>
              <a:ext uri="{FF2B5EF4-FFF2-40B4-BE49-F238E27FC236}">
                <a16:creationId xmlns:a16="http://schemas.microsoft.com/office/drawing/2014/main" xmlns="" id="{504945A4-90A1-44B6-8BB9-271D22CFB6C9}"/>
              </a:ext>
            </a:extLst>
          </p:cNvPr>
          <p:cNvSpPr>
            <a:spLocks noGrp="1"/>
          </p:cNvSpPr>
          <p:nvPr>
            <p:ph type="ftr" sz="quarter" idx="11"/>
          </p:nvPr>
        </p:nvSpPr>
        <p:spPr/>
        <p:txBody>
          <a:bodyPr/>
          <a:lstStyle/>
          <a:p>
            <a:r>
              <a:rPr lang="en-US"/>
              <a:t>uttam01712310595@gmail.com</a:t>
            </a:r>
          </a:p>
        </p:txBody>
      </p:sp>
      <p:sp>
        <p:nvSpPr>
          <p:cNvPr id="4" name="Slide Number Placeholder 3">
            <a:extLst>
              <a:ext uri="{FF2B5EF4-FFF2-40B4-BE49-F238E27FC236}">
                <a16:creationId xmlns:a16="http://schemas.microsoft.com/office/drawing/2014/main" xmlns="" id="{AED81AAB-DED5-4D47-9C30-4EEC7E081ECB}"/>
              </a:ext>
            </a:extLst>
          </p:cNvPr>
          <p:cNvSpPr>
            <a:spLocks noGrp="1"/>
          </p:cNvSpPr>
          <p:nvPr>
            <p:ph type="sldNum" sz="quarter" idx="12"/>
          </p:nvPr>
        </p:nvSpPr>
        <p:spPr/>
        <p:txBody>
          <a:bodyPr/>
          <a:lstStyle/>
          <a:p>
            <a:fld id="{B6F15528-21DE-4FAA-801E-634DDDAF4B2B}" type="slidenum">
              <a:rPr lang="en-US" smtClean="0"/>
              <a:pPr/>
              <a:t>9</a:t>
            </a:fld>
            <a:endParaRPr lang="en-US"/>
          </a:p>
        </p:txBody>
      </p:sp>
      <p:sp>
        <p:nvSpPr>
          <p:cNvPr id="5" name="TextBox 4">
            <a:extLst>
              <a:ext uri="{FF2B5EF4-FFF2-40B4-BE49-F238E27FC236}">
                <a16:creationId xmlns:a16="http://schemas.microsoft.com/office/drawing/2014/main" xmlns="" id="{7273F154-EDB7-4816-B174-38C58FA18C42}"/>
              </a:ext>
            </a:extLst>
          </p:cNvPr>
          <p:cNvSpPr txBox="1"/>
          <p:nvPr/>
        </p:nvSpPr>
        <p:spPr>
          <a:xfrm>
            <a:off x="1420852" y="152400"/>
            <a:ext cx="4412746"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Main Word: </a:t>
            </a:r>
            <a:r>
              <a:rPr lang="en-US" sz="2800" b="1" dirty="0">
                <a:solidFill>
                  <a:srgbClr val="C00000"/>
                </a:solidFill>
                <a:latin typeface="Elephant" panose="02020904090505020303" pitchFamily="18" charset="0"/>
              </a:rPr>
              <a:t>Meditation</a:t>
            </a:r>
            <a:endParaRPr lang="en-US" sz="2800" dirty="0">
              <a:solidFill>
                <a:schemeClr val="accent2">
                  <a:lumMod val="50000"/>
                </a:schemeClr>
              </a:solidFill>
              <a:latin typeface="Elephant" panose="02020904090505020303" pitchFamily="18" charset="0"/>
            </a:endParaRPr>
          </a:p>
        </p:txBody>
      </p:sp>
      <p:sp>
        <p:nvSpPr>
          <p:cNvPr id="6" name="TextBox 5">
            <a:extLst>
              <a:ext uri="{FF2B5EF4-FFF2-40B4-BE49-F238E27FC236}">
                <a16:creationId xmlns:a16="http://schemas.microsoft.com/office/drawing/2014/main" xmlns="" id="{B8E98D43-E316-42CF-AE0F-1F96B814410B}"/>
              </a:ext>
            </a:extLst>
          </p:cNvPr>
          <p:cNvSpPr txBox="1"/>
          <p:nvPr/>
        </p:nvSpPr>
        <p:spPr>
          <a:xfrm>
            <a:off x="152400" y="838200"/>
            <a:ext cx="8712898"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800" dirty="0">
                <a:solidFill>
                  <a:schemeClr val="accent2">
                    <a:lumMod val="50000"/>
                  </a:schemeClr>
                </a:solidFill>
                <a:latin typeface="Elephant" panose="02020904090505020303" pitchFamily="18" charset="0"/>
              </a:rPr>
              <a:t>Meaning: </a:t>
            </a:r>
            <a:r>
              <a:rPr lang="en-US" sz="2800" b="1" dirty="0">
                <a:solidFill>
                  <a:srgbClr val="2806BA"/>
                </a:solidFill>
                <a:latin typeface="Elephant" panose="02020904090505020303" pitchFamily="18" charset="0"/>
              </a:rPr>
              <a:t>Contemplation, concentration of mind</a:t>
            </a:r>
            <a:endParaRPr lang="en-US" sz="2800" dirty="0">
              <a:solidFill>
                <a:schemeClr val="accent2">
                  <a:lumMod val="50000"/>
                </a:schemeClr>
              </a:solidFill>
              <a:latin typeface="Elephant" panose="02020904090505020303" pitchFamily="18" charset="0"/>
            </a:endParaRPr>
          </a:p>
        </p:txBody>
      </p:sp>
      <p:sp>
        <p:nvSpPr>
          <p:cNvPr id="7" name="TextBox 6">
            <a:extLst>
              <a:ext uri="{FF2B5EF4-FFF2-40B4-BE49-F238E27FC236}">
                <a16:creationId xmlns:a16="http://schemas.microsoft.com/office/drawing/2014/main" xmlns="" id="{9B7A7B6B-1E47-48BB-B8B2-23AE30C77844}"/>
              </a:ext>
            </a:extLst>
          </p:cNvPr>
          <p:cNvSpPr txBox="1"/>
          <p:nvPr/>
        </p:nvSpPr>
        <p:spPr>
          <a:xfrm>
            <a:off x="533400" y="5638800"/>
            <a:ext cx="6926961" cy="461665"/>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2400" b="1" i="1" dirty="0">
                <a:solidFill>
                  <a:schemeClr val="accent2">
                    <a:lumMod val="50000"/>
                  </a:schemeClr>
                </a:solidFill>
                <a:latin typeface="Times New Roman" panose="02020603050405020304" pitchFamily="18" charset="0"/>
                <a:cs typeface="Times New Roman" panose="02020603050405020304" pitchFamily="18" charset="0"/>
              </a:rPr>
              <a:t>Example: </a:t>
            </a:r>
            <a:r>
              <a:rPr lang="en-US" sz="2400" b="1" dirty="0">
                <a:solidFill>
                  <a:schemeClr val="accent2">
                    <a:lumMod val="50000"/>
                  </a:schemeClr>
                </a:solidFill>
                <a:latin typeface="Times New Roman" panose="02020603050405020304" pitchFamily="18" charset="0"/>
                <a:cs typeface="Times New Roman" panose="02020603050405020304" pitchFamily="18" charset="0"/>
              </a:rPr>
              <a:t>Meditation grows mental force of man.  </a:t>
            </a:r>
          </a:p>
        </p:txBody>
      </p:sp>
      <p:sp>
        <p:nvSpPr>
          <p:cNvPr id="8" name="Line Callout 2 4">
            <a:extLst>
              <a:ext uri="{FF2B5EF4-FFF2-40B4-BE49-F238E27FC236}">
                <a16:creationId xmlns:a16="http://schemas.microsoft.com/office/drawing/2014/main" xmlns="" id="{FC187010-C27C-4A54-80F5-E766C55D31E8}"/>
              </a:ext>
            </a:extLst>
          </p:cNvPr>
          <p:cNvSpPr/>
          <p:nvPr/>
        </p:nvSpPr>
        <p:spPr>
          <a:xfrm>
            <a:off x="3733800" y="5257800"/>
            <a:ext cx="1161269" cy="394228"/>
          </a:xfrm>
          <a:prstGeom prst="borderCallout2">
            <a:avLst>
              <a:gd name="adj1" fmla="val 23273"/>
              <a:gd name="adj2" fmla="val -541"/>
              <a:gd name="adj3" fmla="val 30057"/>
              <a:gd name="adj4" fmla="val -35715"/>
              <a:gd name="adj5" fmla="val 126557"/>
              <a:gd name="adj6" fmla="val -50246"/>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Noun</a:t>
            </a:r>
          </a:p>
        </p:txBody>
      </p:sp>
      <p:pic>
        <p:nvPicPr>
          <p:cNvPr id="12" name="Picture 11">
            <a:extLst>
              <a:ext uri="{FF2B5EF4-FFF2-40B4-BE49-F238E27FC236}">
                <a16:creationId xmlns:a16="http://schemas.microsoft.com/office/drawing/2014/main" xmlns="" id="{F084C648-7C3B-40D6-B226-05FCC5677E09}"/>
              </a:ext>
            </a:extLst>
          </p:cNvPr>
          <p:cNvPicPr>
            <a:picLocks noChangeAspect="1"/>
          </p:cNvPicPr>
          <p:nvPr/>
        </p:nvPicPr>
        <p:blipFill rotWithShape="1">
          <a:blip r:embed="rId2">
            <a:extLst>
              <a:ext uri="{28A0092B-C50C-407E-A947-70E740481C1C}">
                <a14:useLocalDpi xmlns:a14="http://schemas.microsoft.com/office/drawing/2010/main" xmlns="" val="0"/>
              </a:ext>
            </a:extLst>
          </a:blip>
          <a:srcRect r="11138"/>
          <a:stretch/>
        </p:blipFill>
        <p:spPr>
          <a:xfrm>
            <a:off x="4076114" y="1497340"/>
            <a:ext cx="4704471" cy="3466123"/>
          </a:xfrm>
          <a:prstGeom prst="rect">
            <a:avLst/>
          </a:prstGeom>
        </p:spPr>
      </p:pic>
      <p:pic>
        <p:nvPicPr>
          <p:cNvPr id="15" name="Picture 14">
            <a:extLst>
              <a:ext uri="{FF2B5EF4-FFF2-40B4-BE49-F238E27FC236}">
                <a16:creationId xmlns:a16="http://schemas.microsoft.com/office/drawing/2014/main" xmlns="" id="{449F60B5-D32A-4F49-B042-0768444525B8}"/>
              </a:ext>
            </a:extLst>
          </p:cNvPr>
          <p:cNvPicPr>
            <a:picLocks noChangeAspect="1"/>
          </p:cNvPicPr>
          <p:nvPr/>
        </p:nvPicPr>
        <p:blipFill rotWithShape="1">
          <a:blip r:embed="rId3">
            <a:extLst>
              <a:ext uri="{28A0092B-C50C-407E-A947-70E740481C1C}">
                <a14:useLocalDpi xmlns:a14="http://schemas.microsoft.com/office/drawing/2010/main" xmlns="" val="0"/>
              </a:ext>
            </a:extLst>
          </a:blip>
          <a:srcRect l="29547" r="16352"/>
          <a:stretch/>
        </p:blipFill>
        <p:spPr>
          <a:xfrm>
            <a:off x="566182" y="1489423"/>
            <a:ext cx="3273040" cy="3481956"/>
          </a:xfrm>
          <a:prstGeom prst="rect">
            <a:avLst/>
          </a:prstGeom>
        </p:spPr>
      </p:pic>
      <p:sp>
        <p:nvSpPr>
          <p:cNvPr id="11" name="Flowchart: Terminator 10">
            <a:extLst>
              <a:ext uri="{FF2B5EF4-FFF2-40B4-BE49-F238E27FC236}">
                <a16:creationId xmlns:a16="http://schemas.microsoft.com/office/drawing/2014/main" xmlns="" id="{D61D0A2E-E48F-4E15-B3BA-C738C7841D4C}"/>
              </a:ext>
            </a:extLst>
          </p:cNvPr>
          <p:cNvSpPr/>
          <p:nvPr/>
        </p:nvSpPr>
        <p:spPr>
          <a:xfrm>
            <a:off x="6019799" y="152400"/>
            <a:ext cx="2590801" cy="523220"/>
          </a:xfrm>
          <a:prstGeom prst="flowChartTerminator">
            <a:avLst/>
          </a:prstGeom>
          <a:solidFill>
            <a:srgbClr val="7030A0"/>
          </a:solidFill>
          <a:ln>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SutonnyMJ" pitchFamily="2" charset="0"/>
              </a:rPr>
              <a:t>‡</a:t>
            </a:r>
            <a:r>
              <a:rPr lang="en-US" sz="2800" b="1" dirty="0" err="1">
                <a:latin typeface="SutonnyMJ" pitchFamily="2" charset="0"/>
              </a:rPr>
              <a:t>gwW‡Ukb</a:t>
            </a:r>
            <a:endParaRPr lang="en-US" sz="2800" b="1" dirty="0">
              <a:latin typeface="SutonnyMJ" pitchFamily="2" charset="0"/>
            </a:endParaRPr>
          </a:p>
        </p:txBody>
      </p:sp>
    </p:spTree>
    <p:extLst>
      <p:ext uri="{BB962C8B-B14F-4D97-AF65-F5344CB8AC3E}">
        <p14:creationId xmlns:p14="http://schemas.microsoft.com/office/powerpoint/2010/main" xmlns="" val="204794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6" presetClass="entr" presetSubtype="0" fill="hold" grpId="0" nodeType="click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 by="(-#ppt_w*2)" calcmode="lin" valueType="num">
                                      <p:cBhvr rctx="PPT">
                                        <p:cTn id="28" dur="500" autoRev="1" fill="hold">
                                          <p:stCondLst>
                                            <p:cond delay="0"/>
                                          </p:stCondLst>
                                        </p:cTn>
                                        <p:tgtEl>
                                          <p:spTgt spid="7"/>
                                        </p:tgtEl>
                                        <p:attrNameLst>
                                          <p:attrName>ppt_w</p:attrName>
                                        </p:attrNameLst>
                                      </p:cBhvr>
                                    </p:anim>
                                    <p:anim by="(#ppt_w*0.50)" calcmode="lin" valueType="num">
                                      <p:cBhvr>
                                        <p:cTn id="29" dur="500" decel="50000" autoRev="1" fill="hold">
                                          <p:stCondLst>
                                            <p:cond delay="0"/>
                                          </p:stCondLst>
                                        </p:cTn>
                                        <p:tgtEl>
                                          <p:spTgt spid="7"/>
                                        </p:tgtEl>
                                        <p:attrNameLst>
                                          <p:attrName>ppt_x</p:attrName>
                                        </p:attrNameLst>
                                      </p:cBhvr>
                                    </p:anim>
                                    <p:anim from="(-#ppt_h/2)" to="(#ppt_y)" calcmode="lin" valueType="num">
                                      <p:cBhvr>
                                        <p:cTn id="30" dur="1000" fill="hold">
                                          <p:stCondLst>
                                            <p:cond delay="0"/>
                                          </p:stCondLst>
                                        </p:cTn>
                                        <p:tgtEl>
                                          <p:spTgt spid="7"/>
                                        </p:tgtEl>
                                        <p:attrNameLst>
                                          <p:attrName>ppt_y</p:attrName>
                                        </p:attrNameLst>
                                      </p:cBhvr>
                                    </p:anim>
                                    <p:animRot by="21600000">
                                      <p:cBhvr>
                                        <p:cTn id="31" dur="1000" fill="hold">
                                          <p:stCondLst>
                                            <p:cond delay="0"/>
                                          </p:stCondLst>
                                        </p:cTn>
                                        <p:tgtEl>
                                          <p:spTgt spid="7"/>
                                        </p:tgtEl>
                                        <p:attrNameLst>
                                          <p:attrName>r</p:attrName>
                                        </p:attrNameLst>
                                      </p:cBhvr>
                                    </p:animRot>
                                  </p:childTnLst>
                                </p:cTn>
                              </p:par>
                              <p:par>
                                <p:cTn id="32" presetID="56" presetClass="entr" presetSubtype="0" fill="hold" grpId="0" nodeType="withEffect">
                                  <p:stCondLst>
                                    <p:cond delay="0"/>
                                  </p:stCondLst>
                                  <p:iterate type="lt">
                                    <p:tmPct val="10000"/>
                                  </p:iterate>
                                  <p:childTnLst>
                                    <p:set>
                                      <p:cBhvr>
                                        <p:cTn id="33" dur="1" fill="hold">
                                          <p:stCondLst>
                                            <p:cond delay="0"/>
                                          </p:stCondLst>
                                        </p:cTn>
                                        <p:tgtEl>
                                          <p:spTgt spid="8"/>
                                        </p:tgtEl>
                                        <p:attrNameLst>
                                          <p:attrName>style.visibility</p:attrName>
                                        </p:attrNameLst>
                                      </p:cBhvr>
                                      <p:to>
                                        <p:strVal val="visible"/>
                                      </p:to>
                                    </p:set>
                                    <p:anim by="(-#ppt_w*2)" calcmode="lin" valueType="num">
                                      <p:cBhvr rctx="PPT">
                                        <p:cTn id="34" dur="500" autoRev="1" fill="hold">
                                          <p:stCondLst>
                                            <p:cond delay="0"/>
                                          </p:stCondLst>
                                        </p:cTn>
                                        <p:tgtEl>
                                          <p:spTgt spid="8"/>
                                        </p:tgtEl>
                                        <p:attrNameLst>
                                          <p:attrName>ppt_w</p:attrName>
                                        </p:attrNameLst>
                                      </p:cBhvr>
                                    </p:anim>
                                    <p:anim by="(#ppt_w*0.50)" calcmode="lin" valueType="num">
                                      <p:cBhvr>
                                        <p:cTn id="35" dur="500" decel="50000" autoRev="1" fill="hold">
                                          <p:stCondLst>
                                            <p:cond delay="0"/>
                                          </p:stCondLst>
                                        </p:cTn>
                                        <p:tgtEl>
                                          <p:spTgt spid="8"/>
                                        </p:tgtEl>
                                        <p:attrNameLst>
                                          <p:attrName>ppt_x</p:attrName>
                                        </p:attrNameLst>
                                      </p:cBhvr>
                                    </p:anim>
                                    <p:anim from="(-#ppt_h/2)" to="(#ppt_y)" calcmode="lin" valueType="num">
                                      <p:cBhvr>
                                        <p:cTn id="36" dur="1000" fill="hold">
                                          <p:stCondLst>
                                            <p:cond delay="0"/>
                                          </p:stCondLst>
                                        </p:cTn>
                                        <p:tgtEl>
                                          <p:spTgt spid="8"/>
                                        </p:tgtEl>
                                        <p:attrNameLst>
                                          <p:attrName>ppt_y</p:attrName>
                                        </p:attrNameLst>
                                      </p:cBhvr>
                                    </p:anim>
                                    <p:animRot by="21600000">
                                      <p:cBhvr>
                                        <p:cTn id="37" dur="1000" fill="hold">
                                          <p:stCondLst>
                                            <p:cond delay="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1677</TotalTime>
  <Words>1671</Words>
  <Application>Microsoft Office PowerPoint</Application>
  <PresentationFormat>On-screen Show (4:3)</PresentationFormat>
  <Paragraphs>364</Paragraphs>
  <Slides>46</Slides>
  <Notes>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Aspect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UTTAM</dc:creator>
  <cp:lastModifiedBy>Ismail Hossain</cp:lastModifiedBy>
  <cp:revision>255</cp:revision>
  <dcterms:created xsi:type="dcterms:W3CDTF">2006-08-16T00:00:00Z</dcterms:created>
  <dcterms:modified xsi:type="dcterms:W3CDTF">2020-06-20T09:38:58Z</dcterms:modified>
</cp:coreProperties>
</file>