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5" r:id="rId1"/>
  </p:sldMasterIdLst>
  <p:notesMasterIdLst>
    <p:notesMasterId r:id="rId19"/>
  </p:notesMasterIdLst>
  <p:handoutMasterIdLst>
    <p:handoutMasterId r:id="rId20"/>
  </p:handoutMasterIdLst>
  <p:sldIdLst>
    <p:sldId id="350" r:id="rId2"/>
    <p:sldId id="351" r:id="rId3"/>
    <p:sldId id="352" r:id="rId4"/>
    <p:sldId id="353" r:id="rId5"/>
    <p:sldId id="394" r:id="rId6"/>
    <p:sldId id="354" r:id="rId7"/>
    <p:sldId id="355" r:id="rId8"/>
    <p:sldId id="367" r:id="rId9"/>
    <p:sldId id="395" r:id="rId10"/>
    <p:sldId id="396" r:id="rId11"/>
    <p:sldId id="397" r:id="rId12"/>
    <p:sldId id="398" r:id="rId13"/>
    <p:sldId id="399" r:id="rId14"/>
    <p:sldId id="366" r:id="rId15"/>
    <p:sldId id="391" r:id="rId16"/>
    <p:sldId id="392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5FD"/>
    <a:srgbClr val="FF00FF"/>
    <a:srgbClr val="C89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D90BB-AEDB-4168-B606-064740687971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62206-6E6A-4F57-8583-744C1EC6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2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44504-0596-4690-B04A-5F4AB6A60D24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46CC-32D5-435A-B6DB-018423C8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4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46CC-32D5-435A-B6DB-018423C80C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9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46CC-32D5-435A-B6DB-018423C80C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3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46CC-32D5-435A-B6DB-018423C80C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0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E6E7-2728-4284-813B-882D282716CF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CAAB-8910-420B-B2DA-B7CFA7CF7E5D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12D7-D12E-452E-A6A2-A26D2E3D6617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AD4F-5A24-40C1-A950-5535730AC6B1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00BC-696F-4E29-922C-246791115E02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E765-7CFB-4A56-B572-F7A2DF171D6C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B5D1-41F6-48D2-A399-BB826A5C726B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B432-AB3A-44BD-A5ED-2C9529E0D353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D388-C64D-4590-9861-298495BCF52A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445E-9335-4240-BDD5-305C66FE6211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D41-B9D3-4D52-A683-CEFC91AB7F3D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472155F-7700-4A89-B396-FB5DC22E1BF0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150" y="2318657"/>
            <a:ext cx="9764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6362-B6ED-43DA-8F94-00AAE1BC4D8C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5286-0646-4A73-BDA8-8ECFD26987EA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930" y="163286"/>
            <a:ext cx="2000249" cy="1004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930" y="3037115"/>
            <a:ext cx="11462656" cy="1004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5286-0646-4A73-BDA8-8ECFD26987EA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930" y="163286"/>
            <a:ext cx="3894363" cy="1004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সুইচের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724" y="1502229"/>
            <a:ext cx="11462656" cy="4416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পৃথকভাবে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সুইচের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বরাদ্দ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বরাদ্দকৃত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ঠিকানাকে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MAC(Media Access Control ) Address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5286-0646-4A73-BDA8-8ECFD26987EA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930" y="163286"/>
            <a:ext cx="2000249" cy="1004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930" y="3037115"/>
            <a:ext cx="11699420" cy="1004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উপাত্তকে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যন্ত্রকে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5286-0646-4A73-BDA8-8ECFD26987EA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930" y="163286"/>
            <a:ext cx="3894363" cy="1004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রাউটারের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724" y="1502229"/>
            <a:ext cx="11462656" cy="4416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rabicPeriod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Router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Route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উপাত্তকে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প্রটোকলের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3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885" y="-914400"/>
            <a:ext cx="6613072" cy="77724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3698422" y="94130"/>
            <a:ext cx="6669263" cy="16002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065814" y="1861457"/>
            <a:ext cx="7911193" cy="291465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রাউটারের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92A-22D0-4F08-9B79-4AAC8F26C41F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122965" y="1412422"/>
            <a:ext cx="7494813" cy="399233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FontTx/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Node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14400" indent="-914400"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MAC address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14400" indent="-914400"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Data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packet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Cloud 2"/>
          <p:cNvSpPr/>
          <p:nvPr/>
        </p:nvSpPr>
        <p:spPr>
          <a:xfrm>
            <a:off x="408215" y="179614"/>
            <a:ext cx="6048776" cy="16002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0D89-C3B8-44A6-87D4-C50C20141444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71451" y="2049235"/>
            <a:ext cx="11283043" cy="345349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Cloud 2"/>
          <p:cNvSpPr/>
          <p:nvPr/>
        </p:nvSpPr>
        <p:spPr>
          <a:xfrm>
            <a:off x="408215" y="179614"/>
            <a:ext cx="6048776" cy="16002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43E3-B764-47E3-B2E5-76D4A0E63730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3507" y="2810436"/>
            <a:ext cx="5862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A237-7CA3-4062-B304-14E7DA3EF1BA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3094" y="269423"/>
            <a:ext cx="5265964" cy="58537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972049" y="1594085"/>
            <a:ext cx="7153251" cy="3108543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সালাউদ্দিন</a:t>
            </a:r>
            <a:endParaRPr lang="en-US" sz="8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চারিতালুক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হুদা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আতলাপুর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রূপগঞ্জ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7134-707B-4601-B533-EEF3D9BC358C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93" y="285492"/>
            <a:ext cx="5248197" cy="535193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50189" y="1815742"/>
            <a:ext cx="4128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০2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DE9C-2980-4C5D-88A5-50EA6E86AFA2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046080" y="133405"/>
            <a:ext cx="8754035" cy="3119717"/>
          </a:xfrm>
          <a:prstGeom prst="cloudCallou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FE16-1197-4D13-99A4-5C54B8EF10DD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D388-C64D-4590-9861-298495BCF52A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07607" cy="584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6" y="0"/>
            <a:ext cx="3966693" cy="584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299" y="0"/>
            <a:ext cx="3717701" cy="584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8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92019" y="1205348"/>
            <a:ext cx="11379200" cy="439743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54729" y="2539528"/>
            <a:ext cx="888850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 smtClean="0">
                <a:ln/>
                <a:latin typeface="NikoshBAN" pitchFamily="2" charset="0"/>
                <a:cs typeface="NikoshBAN" pitchFamily="2" charset="0"/>
              </a:rPr>
              <a:t>নেটওয়ার্ক-সংশ্লিষ্ট</a:t>
            </a:r>
            <a:r>
              <a:rPr lang="en-US" sz="8000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b="1" dirty="0" err="1" smtClean="0">
                <a:ln/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8000" b="1" dirty="0">
              <a:ln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FEF7-71B6-41D5-A130-AB8C9FF6797C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97542" y="2"/>
            <a:ext cx="11308977" cy="1842247"/>
          </a:xfrm>
          <a:prstGeom prst="cloudCallou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529" y="2074899"/>
            <a:ext cx="11674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Tx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B5F6-6CD0-4096-8353-671F8078A8C9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5286-0646-4A73-BDA8-8ECFD26987EA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930" y="163286"/>
            <a:ext cx="2000249" cy="1004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930" y="3037115"/>
            <a:ext cx="11462656" cy="1004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নেটওয়ার্কিং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ডিভাইস-যেটি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5286-0646-4A73-BDA8-8ECFD26987EA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930" y="163286"/>
            <a:ext cx="3894363" cy="1004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930" y="2008415"/>
            <a:ext cx="11462656" cy="31024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2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2007</TotalTime>
  <Words>416</Words>
  <Application>Microsoft Office PowerPoint</Application>
  <PresentationFormat>Custom</PresentationFormat>
  <Paragraphs>83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CDHAM</dc:creator>
  <cp:lastModifiedBy>USER</cp:lastModifiedBy>
  <cp:revision>201</cp:revision>
  <dcterms:created xsi:type="dcterms:W3CDTF">2020-04-13T05:16:00Z</dcterms:created>
  <dcterms:modified xsi:type="dcterms:W3CDTF">2020-06-20T01:57:15Z</dcterms:modified>
</cp:coreProperties>
</file>