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3581400"/>
            <a:ext cx="41328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 </a:t>
            </a:r>
            <a:endParaRPr lang="en-US" sz="8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84404"/>
            <a:ext cx="5964702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tx1"/>
                </a:solidFill>
              </a:rPr>
              <a:t>           </a:t>
            </a:r>
            <a:r>
              <a:rPr lang="bn-IN" sz="2800" dirty="0" smtClean="0">
                <a:solidFill>
                  <a:schemeClr val="tx1"/>
                </a:solidFill>
              </a:rPr>
              <a:t>নতুন শব্দ ও বাক্য গঠন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1026931"/>
            <a:ext cx="2438400" cy="82999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মেলা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1607" y="1055075"/>
            <a:ext cx="2489993" cy="7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মিলন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546252"/>
            <a:ext cx="2514600" cy="731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সুবাস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2630658"/>
            <a:ext cx="2461846" cy="7033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সুগন্ধ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051495"/>
            <a:ext cx="2489982" cy="829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নিত্য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4121833"/>
            <a:ext cx="2480603" cy="815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রোজ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598942"/>
            <a:ext cx="2438400" cy="8721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জগৎ জুড়ে       </a:t>
            </a:r>
            <a:r>
              <a:rPr lang="bn-IN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9755" y="5711484"/>
            <a:ext cx="2461845" cy="858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সারা পৃথিবী মিলে   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Picture 12" descr="h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685800"/>
            <a:ext cx="2057400" cy="1361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j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240089"/>
            <a:ext cx="2133600" cy="1417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9" y="3810000"/>
            <a:ext cx="2153921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5334000"/>
            <a:ext cx="2209800" cy="1293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029200"/>
            <a:ext cx="7620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      ফুলের মেলা পাখির মেলা </a:t>
            </a:r>
          </a:p>
          <a:p>
            <a:r>
              <a:rPr lang="bn-IN" sz="2400" dirty="0" smtClean="0"/>
              <a:t>           আকাশ জুড়ে তারার মেলা</a:t>
            </a:r>
          </a:p>
          <a:p>
            <a:r>
              <a:rPr lang="bn-IN" sz="2400" dirty="0" smtClean="0"/>
              <a:t>      রোজ সকালে রঙের মেলা </a:t>
            </a:r>
          </a:p>
          <a:p>
            <a:r>
              <a:rPr lang="bn-IN" sz="2400" dirty="0" smtClean="0"/>
              <a:t>           সাত সাগরে ঢেউয়ের মেলা। </a:t>
            </a:r>
            <a:endParaRPr lang="en-US" sz="2400" dirty="0"/>
          </a:p>
        </p:txBody>
      </p:sp>
      <p:pic>
        <p:nvPicPr>
          <p:cNvPr id="4" name="Picture 3" descr="h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36" y="152400"/>
            <a:ext cx="4171664" cy="2590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h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52400"/>
            <a:ext cx="4495800" cy="2590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h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895600"/>
            <a:ext cx="3376613" cy="197939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5029200"/>
            <a:ext cx="83058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      </a:t>
            </a:r>
            <a:r>
              <a:rPr lang="bn-IN" sz="2400" dirty="0" smtClean="0"/>
              <a:t>আর এক মেলা জগৎ জুড়ে</a:t>
            </a:r>
          </a:p>
          <a:p>
            <a:r>
              <a:rPr lang="bn-IN" sz="2400" dirty="0" smtClean="0"/>
              <a:t>                   ভাইরা মিলে বোনরা মিলে </a:t>
            </a:r>
          </a:p>
          <a:p>
            <a:r>
              <a:rPr lang="bn-IN" sz="2400" dirty="0" smtClean="0"/>
              <a:t>              রং কুড়িয়ে বেড়ায় তারা </a:t>
            </a:r>
          </a:p>
          <a:p>
            <a:r>
              <a:rPr lang="bn-IN" sz="2400" dirty="0" smtClean="0"/>
              <a:t>                    নীল আকাশের অপার নীলে </a:t>
            </a:r>
            <a:endParaRPr lang="en-US" sz="2400" dirty="0"/>
          </a:p>
        </p:txBody>
      </p:sp>
      <p:pic>
        <p:nvPicPr>
          <p:cNvPr id="5" name="Picture 4" descr="h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381000"/>
            <a:ext cx="5842000" cy="43815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4800600"/>
            <a:ext cx="81534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      ফুলের বুকে সুবাস যতো</a:t>
            </a:r>
          </a:p>
          <a:p>
            <a:r>
              <a:rPr lang="bn-IN" sz="2800" dirty="0" smtClean="0"/>
              <a:t>          বুকে-মুখে নেয় মেখে তাই</a:t>
            </a:r>
          </a:p>
          <a:p>
            <a:r>
              <a:rPr lang="bn-IN" sz="2800" dirty="0" smtClean="0"/>
              <a:t>      পাখির কলকন্ঠ থেকে </a:t>
            </a:r>
          </a:p>
          <a:p>
            <a:r>
              <a:rPr lang="bn-IN" sz="2800" dirty="0" smtClean="0"/>
              <a:t>           সুর তুলে নেয় তারা সবাই। </a:t>
            </a:r>
            <a:endParaRPr lang="en-US" sz="2800" dirty="0"/>
          </a:p>
        </p:txBody>
      </p:sp>
      <p:pic>
        <p:nvPicPr>
          <p:cNvPr id="4" name="Picture 3" descr="h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2" y="773545"/>
            <a:ext cx="4366788" cy="33412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al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762000"/>
            <a:ext cx="4191000" cy="3352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077361"/>
            <a:ext cx="80772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        </a:t>
            </a:r>
            <a:r>
              <a:rPr lang="bn-IN" sz="2400" dirty="0" smtClean="0"/>
              <a:t>রাতের পথে পাড়ি যখন,</a:t>
            </a:r>
          </a:p>
          <a:p>
            <a:r>
              <a:rPr lang="bn-IN" sz="2400" dirty="0" smtClean="0"/>
              <a:t>                     তারার অবাক দীপ </a:t>
            </a:r>
            <a:r>
              <a:rPr lang="bn-IN" sz="2400" dirty="0" smtClean="0"/>
              <a:t>জ্বেলে</a:t>
            </a:r>
            <a:r>
              <a:rPr lang="bn-IN" sz="2400" dirty="0" smtClean="0"/>
              <a:t> </a:t>
            </a:r>
            <a:r>
              <a:rPr lang="bn-IN" sz="2400" dirty="0" smtClean="0"/>
              <a:t>নেয়। </a:t>
            </a:r>
          </a:p>
          <a:p>
            <a:r>
              <a:rPr lang="bn-IN" sz="2400" dirty="0" smtClean="0"/>
              <a:t>               রোজ সকালে আকাশপথে </a:t>
            </a:r>
          </a:p>
          <a:p>
            <a:r>
              <a:rPr lang="bn-IN" sz="2400" dirty="0" smtClean="0"/>
              <a:t>                    আলোর পাখি দেয় ছেড়ে দেয়  </a:t>
            </a:r>
            <a:endParaRPr lang="en-US" sz="2400" dirty="0"/>
          </a:p>
        </p:txBody>
      </p:sp>
      <p:pic>
        <p:nvPicPr>
          <p:cNvPr id="4" name="Picture 3" descr="h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67029"/>
            <a:ext cx="4376764" cy="26097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h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52399"/>
            <a:ext cx="4343400" cy="289328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4876800"/>
            <a:ext cx="85344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         সাত সাগরের বুক থেকে নেয় </a:t>
            </a:r>
          </a:p>
          <a:p>
            <a:r>
              <a:rPr lang="bn-IN" sz="2800" dirty="0" smtClean="0"/>
              <a:t>             ঢেউ তুলে নেয় ভালোবাসার।</a:t>
            </a:r>
          </a:p>
          <a:p>
            <a:r>
              <a:rPr lang="bn-IN" sz="2800" dirty="0" smtClean="0"/>
              <a:t>         জগৎ জুড়ে যায় ছড়িয়ে,</a:t>
            </a:r>
          </a:p>
          <a:p>
            <a:r>
              <a:rPr lang="bn-IN" sz="2800" dirty="0" smtClean="0"/>
              <a:t>             যায় ছড়িয়ে আলো আশার। </a:t>
            </a:r>
            <a:endParaRPr lang="en-US" sz="2800" dirty="0"/>
          </a:p>
        </p:txBody>
      </p:sp>
      <p:pic>
        <p:nvPicPr>
          <p:cNvPr id="4" name="Picture 3" descr="c 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914400"/>
            <a:ext cx="4272699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h 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99" y="914400"/>
            <a:ext cx="4572001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648200"/>
            <a:ext cx="84582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          ভালোবাসার এই যে মেলা </a:t>
            </a:r>
          </a:p>
          <a:p>
            <a:r>
              <a:rPr lang="bn-IN" sz="2800" dirty="0" smtClean="0"/>
              <a:t>               এই যে মেলা </a:t>
            </a:r>
            <a:r>
              <a:rPr lang="bn-IN" sz="2800" smtClean="0"/>
              <a:t>ভাই-এর </a:t>
            </a:r>
            <a:r>
              <a:rPr lang="bn-IN" sz="2800" smtClean="0"/>
              <a:t>বোনের,  </a:t>
            </a:r>
            <a:endParaRPr lang="bn-IN" sz="2800" dirty="0" smtClean="0"/>
          </a:p>
          <a:p>
            <a:r>
              <a:rPr lang="bn-IN" sz="2800" dirty="0" smtClean="0"/>
              <a:t>          এই যে হাসি এই যে খুশি </a:t>
            </a:r>
          </a:p>
          <a:p>
            <a:r>
              <a:rPr lang="bn-IN" sz="2800" dirty="0" smtClean="0"/>
              <a:t>               এই যে প্রীতি লক্ষ মনের- </a:t>
            </a:r>
            <a:endParaRPr lang="en-US" sz="2800" dirty="0"/>
          </a:p>
        </p:txBody>
      </p:sp>
      <p:pic>
        <p:nvPicPr>
          <p:cNvPr id="4" name="Picture 3" descr="h 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33400"/>
            <a:ext cx="6629400" cy="397764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029200"/>
            <a:ext cx="84582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               কচি সবুজ ভাই-বোনদের</a:t>
            </a:r>
          </a:p>
          <a:p>
            <a:r>
              <a:rPr lang="bn-IN" sz="2400" dirty="0" smtClean="0"/>
              <a:t>                    আপনি গড়া এই যে মেলা </a:t>
            </a:r>
          </a:p>
          <a:p>
            <a:r>
              <a:rPr lang="bn-IN" sz="2400" dirty="0" smtClean="0"/>
              <a:t>               এই মেলাতে নিত্য চলে </a:t>
            </a:r>
          </a:p>
          <a:p>
            <a:r>
              <a:rPr lang="bn-IN" sz="2400" dirty="0" smtClean="0"/>
              <a:t>                    আপন মনে একটি খেলা। </a:t>
            </a:r>
            <a:endParaRPr lang="en-US" sz="2400" dirty="0"/>
          </a:p>
        </p:txBody>
      </p:sp>
      <p:pic>
        <p:nvPicPr>
          <p:cNvPr id="4" name="Picture 3" descr="h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"/>
            <a:ext cx="6934200" cy="460430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4495800"/>
            <a:ext cx="86868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              </a:t>
            </a:r>
            <a:r>
              <a:rPr lang="bn-IN" sz="2800" dirty="0" smtClean="0"/>
              <a:t>সারা বেলাই সেই এক খেলা </a:t>
            </a:r>
          </a:p>
          <a:p>
            <a:r>
              <a:rPr lang="bn-IN" sz="2800" dirty="0" smtClean="0"/>
              <a:t>                   গড়বে নতুন একটি বাগান,</a:t>
            </a:r>
          </a:p>
          <a:p>
            <a:r>
              <a:rPr lang="bn-IN" sz="2800" dirty="0" smtClean="0"/>
              <a:t>             অনেক ফুল আর অনেক পাখি</a:t>
            </a:r>
          </a:p>
          <a:p>
            <a:r>
              <a:rPr lang="bn-IN" sz="2800" dirty="0" smtClean="0"/>
              <a:t>                   সব পাখিদের আলাদা গান- </a:t>
            </a:r>
            <a:endParaRPr lang="en-US" sz="2800" dirty="0"/>
          </a:p>
        </p:txBody>
      </p:sp>
      <p:pic>
        <p:nvPicPr>
          <p:cNvPr id="4" name="Picture 3" descr="h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838200"/>
            <a:ext cx="4495800" cy="32766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 descr="h 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838200"/>
            <a:ext cx="4429486" cy="329056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737318"/>
            <a:ext cx="86868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             তার মাঝেই একটি সুরে </a:t>
            </a:r>
          </a:p>
          <a:p>
            <a:r>
              <a:rPr lang="bn-IN" sz="2800" dirty="0" smtClean="0"/>
              <a:t>                 সবারই সুর যায় মিলিয়ে </a:t>
            </a:r>
          </a:p>
          <a:p>
            <a:r>
              <a:rPr lang="bn-IN" sz="2800" dirty="0" smtClean="0"/>
              <a:t>             এক দুনিয়া এক মানুষের </a:t>
            </a:r>
          </a:p>
          <a:p>
            <a:r>
              <a:rPr lang="bn-IN" sz="2800" dirty="0" smtClean="0"/>
              <a:t>                 স্বপ্ন তারা যায় বিলিয়ে। </a:t>
            </a:r>
            <a:endParaRPr lang="en-US" sz="2800" dirty="0"/>
          </a:p>
        </p:txBody>
      </p:sp>
      <p:pic>
        <p:nvPicPr>
          <p:cNvPr id="5" name="Picture 4" descr="h 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"/>
            <a:ext cx="7848600" cy="441483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114800"/>
            <a:ext cx="3657600" cy="2209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জুবায়ের আহমদ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সহকারী শিক্ষক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প্রগতি উচ্চ বিদ্যালয়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দক্ষিণ সুরমা,সিলেট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4114800"/>
            <a:ext cx="3505200" cy="2209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</a:rPr>
              <a:t> : </a:t>
            </a:r>
            <a:r>
              <a:rPr lang="bn-IN" sz="3200" dirty="0" smtClean="0">
                <a:solidFill>
                  <a:schemeClr val="tx1"/>
                </a:solidFill>
              </a:rPr>
              <a:t>৭ম 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বিষয় 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bn-IN" sz="3200" dirty="0" smtClean="0">
                <a:solidFill>
                  <a:schemeClr val="tx1"/>
                </a:solidFill>
              </a:rPr>
              <a:t>বাংলা ১ম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সময় 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bn-IN" sz="3200" dirty="0" smtClean="0">
                <a:solidFill>
                  <a:schemeClr val="tx1"/>
                </a:solidFill>
              </a:rPr>
              <a:t> ৫০ মিনিট 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F:\Jubair pic\20191106_083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133600" cy="3209766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bangla boi 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609600"/>
            <a:ext cx="2057400" cy="223630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Oval 6"/>
          <p:cNvSpPr/>
          <p:nvPr/>
        </p:nvSpPr>
        <p:spPr>
          <a:xfrm>
            <a:off x="2743200" y="762000"/>
            <a:ext cx="3276600" cy="10668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পরিচিতি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152400"/>
            <a:ext cx="4343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দলগত কাজ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k 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90600"/>
            <a:ext cx="6045809" cy="403860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5410200"/>
            <a:ext cx="8382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১। কিভাবে আমরা একটি সুন্দুর পৃথিবী গঠন করতে পারি তা দলে আলোচনা করে ১টি অনুচ্ছেদ লিখ।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457200"/>
            <a:ext cx="55626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মূল্যায়ন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8382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১।নীল আকাশে রং কুড়িয়ে বেরায় কারা ?</a:t>
            </a:r>
          </a:p>
          <a:p>
            <a:r>
              <a:rPr lang="bn-IN" sz="3600" dirty="0" smtClean="0"/>
              <a:t> </a:t>
            </a:r>
          </a:p>
          <a:p>
            <a:r>
              <a:rPr lang="bn-IN" sz="3600" dirty="0" smtClean="0"/>
              <a:t>২। রাতের পথে পাড়ি দিতে শিশু কিশোররা কীসের আলো জ্বেলে নেয় ? 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8600"/>
            <a:ext cx="36576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বাড়ির কাজ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 descr="F:\Jinge ful\20200427_120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066800"/>
            <a:ext cx="4083978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5486400"/>
            <a:ext cx="88392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১।কবিতাটিতে ব্যবহৃত প্রকৃতিকেন্দ্রিক শব্দগুচ্ছের ১টি তালিকা তৈরি কর।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1000" y="1371600"/>
            <a:ext cx="8458200" cy="426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ধন্যবাদ 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3886200" cy="2603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h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76434"/>
            <a:ext cx="4495375" cy="2523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h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257" y="3767137"/>
            <a:ext cx="4232743" cy="2481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429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ফুলের মেলা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3352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পাখির মেলা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6324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 তারার মেলা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152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নিচের ছবিতে কী দেখতে পাচ্ছ ?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371600" y="1524000"/>
            <a:ext cx="6553200" cy="381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মেলা</a:t>
            </a:r>
            <a:r>
              <a:rPr lang="bn-IN" sz="4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</a:p>
          <a:p>
            <a:pPr algn="ctr"/>
            <a:r>
              <a:rPr lang="bn-IN" sz="4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আহসান হাবীব </a:t>
            </a:r>
            <a:endParaRPr lang="en-US" sz="4800" dirty="0"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609600"/>
            <a:ext cx="2819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শিখনফল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83058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এই পাঠ শেষে শিক্ষার্থীরা্‌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………………..</a:t>
            </a:r>
          </a:p>
          <a:p>
            <a:r>
              <a:rPr lang="bn-IN" sz="3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১।কবি পরিচিতি বলতে পারবে ।</a:t>
            </a:r>
          </a:p>
          <a:p>
            <a:r>
              <a:rPr lang="bn-IN" sz="3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২।নতুন শব্দগুলো বাক্যে প্রয়েগ করতে পারবে  ।</a:t>
            </a:r>
          </a:p>
          <a:p>
            <a:r>
              <a:rPr lang="bn-IN" sz="3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৩।কবিতাটি শুদ্ধ উচ্চারণে আবৃতি করতে পারবে । </a:t>
            </a:r>
          </a:p>
          <a:p>
            <a:r>
              <a:rPr lang="bn-IN" sz="3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৪।প্রকৃতির জগত তা ব্যাখ্যা করতে পারবে।   </a:t>
            </a:r>
            <a:endParaRPr lang="en-US" sz="3600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124199" cy="16740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৯১৭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সালে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পিরোজপুর জেলার জন্ম গ্রহণ করেন।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971800"/>
            <a:ext cx="2715065" cy="1617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4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শিশুতোষ গ্রন্থগুলো বেশ জনপ্রিয় ও পেশা সাংবাদিক্তা   </a:t>
            </a:r>
          </a:p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2971800"/>
            <a:ext cx="2743200" cy="16658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  </a:t>
            </a:r>
          </a:p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রাত্রিশেষ, ছায়াহরিণ, সারাদুপুর, আশার বসতি 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5090169"/>
            <a:ext cx="2872154" cy="1634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৮৫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খ্রিষ্টাব্দে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ঢাকায় মারা যান।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0" r="11778"/>
          <a:stretch/>
        </p:blipFill>
        <p:spPr>
          <a:xfrm>
            <a:off x="3124200" y="2133600"/>
            <a:ext cx="2819400" cy="28194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228600"/>
            <a:ext cx="5036234" cy="787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একক কাজ 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F:\Jinge ful\20200427_0232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03886"/>
            <a:ext cx="6762750" cy="3971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38200" y="5638800"/>
            <a:ext cx="7772400" cy="9541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/>
              <a:t>১।আহসান হাবীব কোন জেলায় জন্ম গ্রহণ করেন?  </a:t>
            </a:r>
          </a:p>
          <a:p>
            <a:r>
              <a:rPr lang="bn-IN" sz="2800" dirty="0" smtClean="0"/>
              <a:t>২। আহসান হাবীব’র পেশা কী ছিল?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77794" y="239151"/>
            <a:ext cx="4656406" cy="618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আর্দশ পাঠ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F:\Jinge ful\20200427_023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91503"/>
            <a:ext cx="8249530" cy="524761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72600" cy="7315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59259" y="450166"/>
            <a:ext cx="2855741" cy="6330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সরব পাঠ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F:\Jinge ful\20200427_0241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8165122" cy="4592882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413</Words>
  <Application>Microsoft Office PowerPoint</Application>
  <PresentationFormat>On-screen Show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69</cp:revision>
  <dcterms:created xsi:type="dcterms:W3CDTF">2006-08-16T00:00:00Z</dcterms:created>
  <dcterms:modified xsi:type="dcterms:W3CDTF">2020-06-21T14:16:29Z</dcterms:modified>
</cp:coreProperties>
</file>