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sldIdLst>
    <p:sldId id="303" r:id="rId3"/>
    <p:sldId id="304" r:id="rId4"/>
    <p:sldId id="261" r:id="rId5"/>
    <p:sldId id="256" r:id="rId6"/>
    <p:sldId id="268" r:id="rId7"/>
    <p:sldId id="269" r:id="rId8"/>
    <p:sldId id="270" r:id="rId9"/>
    <p:sldId id="271" r:id="rId10"/>
    <p:sldId id="305" r:id="rId11"/>
    <p:sldId id="272" r:id="rId12"/>
    <p:sldId id="273" r:id="rId13"/>
    <p:sldId id="274" r:id="rId14"/>
    <p:sldId id="308" r:id="rId15"/>
    <p:sldId id="275" r:id="rId16"/>
    <p:sldId id="276" r:id="rId17"/>
    <p:sldId id="277" r:id="rId18"/>
    <p:sldId id="278" r:id="rId19"/>
    <p:sldId id="279" r:id="rId20"/>
    <p:sldId id="281" r:id="rId21"/>
    <p:sldId id="282" r:id="rId22"/>
    <p:sldId id="307" r:id="rId23"/>
    <p:sldId id="283" r:id="rId24"/>
    <p:sldId id="284" r:id="rId25"/>
    <p:sldId id="306" r:id="rId26"/>
    <p:sldId id="285" r:id="rId27"/>
    <p:sldId id="286" r:id="rId28"/>
    <p:sldId id="287" r:id="rId29"/>
    <p:sldId id="288" r:id="rId30"/>
    <p:sldId id="289" r:id="rId31"/>
    <p:sldId id="290" r:id="rId32"/>
    <p:sldId id="291" r:id="rId33"/>
    <p:sldId id="292" r:id="rId34"/>
    <p:sldId id="293" r:id="rId35"/>
    <p:sldId id="294" r:id="rId36"/>
    <p:sldId id="29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slide" Target="slides/slide24.xml" /><Relationship Id="rId39" Type="http://schemas.openxmlformats.org/officeDocument/2006/relationships/presProps" Target="presProps.xml" /><Relationship Id="rId3" Type="http://schemas.openxmlformats.org/officeDocument/2006/relationships/slide" Target="slides/slide1.xml" /><Relationship Id="rId21" Type="http://schemas.openxmlformats.org/officeDocument/2006/relationships/slide" Target="slides/slide19.xml" /><Relationship Id="rId34" Type="http://schemas.openxmlformats.org/officeDocument/2006/relationships/slide" Target="slides/slide32.xml" /><Relationship Id="rId42" Type="http://schemas.openxmlformats.org/officeDocument/2006/relationships/tableStyles" Target="tableStyles.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slide" Target="slides/slide23.xml" /><Relationship Id="rId33" Type="http://schemas.openxmlformats.org/officeDocument/2006/relationships/slide" Target="slides/slide31.xml" /><Relationship Id="rId38" Type="http://schemas.openxmlformats.org/officeDocument/2006/relationships/notesMaster" Target="notesMasters/notesMaster1.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slide" Target="slides/slide27.xml" /><Relationship Id="rId41"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32" Type="http://schemas.openxmlformats.org/officeDocument/2006/relationships/slide" Target="slides/slide30.xml" /><Relationship Id="rId37" Type="http://schemas.openxmlformats.org/officeDocument/2006/relationships/slide" Target="slides/slide35.xml" /><Relationship Id="rId40" Type="http://schemas.openxmlformats.org/officeDocument/2006/relationships/viewProps" Target="viewProps.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slide" Target="slides/slide26.xml" /><Relationship Id="rId36" Type="http://schemas.openxmlformats.org/officeDocument/2006/relationships/slide" Target="slides/slide34.xml" /><Relationship Id="rId10" Type="http://schemas.openxmlformats.org/officeDocument/2006/relationships/slide" Target="slides/slide8.xml" /><Relationship Id="rId19" Type="http://schemas.openxmlformats.org/officeDocument/2006/relationships/slide" Target="slides/slide17.xml" /><Relationship Id="rId31" Type="http://schemas.openxmlformats.org/officeDocument/2006/relationships/slide" Target="slides/slide29.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slide" Target="slides/slide25.xml" /><Relationship Id="rId30" Type="http://schemas.openxmlformats.org/officeDocument/2006/relationships/slide" Target="slides/slide28.xml" /><Relationship Id="rId35" Type="http://schemas.openxmlformats.org/officeDocument/2006/relationships/slide" Target="slides/slide33.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6A0F5-066A-4DDB-A4F0-CFB56C94072F}"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08D34D36-087D-410E-A3A0-7D4234852CDF}">
      <dgm:prSet phldrT="[Text]" custT="1"/>
      <dgm:spPr>
        <a:solidFill>
          <a:srgbClr val="00B050"/>
        </a:solidFill>
      </dgm:spPr>
      <dgm:t>
        <a:bodyPr/>
        <a:lstStyle/>
        <a:p>
          <a:r>
            <a:rPr lang="bn-BD" sz="2000" dirty="0">
              <a:latin typeface="Nikosh" pitchFamily="2" charset="0"/>
              <a:cs typeface="Nikosh" pitchFamily="2" charset="0"/>
            </a:rPr>
            <a:t>আইনের উৎস </a:t>
          </a:r>
          <a:endParaRPr lang="en-US" sz="2000" dirty="0">
            <a:latin typeface="Nikosh" pitchFamily="2" charset="0"/>
            <a:cs typeface="Nikosh" pitchFamily="2" charset="0"/>
          </a:endParaRPr>
        </a:p>
      </dgm:t>
    </dgm:pt>
    <dgm:pt modelId="{AE4A9719-F8FB-424F-A29C-29C92A59BDA5}" type="parTrans" cxnId="{0A3538B5-1F3B-4721-8DE4-3427F21E83E4}">
      <dgm:prSet/>
      <dgm:spPr/>
      <dgm:t>
        <a:bodyPr/>
        <a:lstStyle/>
        <a:p>
          <a:endParaRPr lang="en-US"/>
        </a:p>
      </dgm:t>
    </dgm:pt>
    <dgm:pt modelId="{268AAA33-3C95-4C0B-B353-8B29B52947AE}" type="sibTrans" cxnId="{0A3538B5-1F3B-4721-8DE4-3427F21E83E4}">
      <dgm:prSet/>
      <dgm:spPr/>
      <dgm:t>
        <a:bodyPr/>
        <a:lstStyle/>
        <a:p>
          <a:endParaRPr lang="en-US"/>
        </a:p>
      </dgm:t>
    </dgm:pt>
    <dgm:pt modelId="{DEC9AD3D-00E9-41C7-BA12-9C7B479083B4}">
      <dgm:prSet phldrT="[Text]" custT="1"/>
      <dgm:spPr/>
      <dgm:t>
        <a:bodyPr/>
        <a:lstStyle/>
        <a:p>
          <a:pPr algn="l"/>
          <a:r>
            <a:rPr lang="bn-BD" sz="2000" dirty="0">
              <a:latin typeface="Nikosh" pitchFamily="2" charset="0"/>
              <a:cs typeface="Nikosh" pitchFamily="2" charset="0"/>
            </a:rPr>
            <a:t>১। প্রথা</a:t>
          </a:r>
        </a:p>
        <a:p>
          <a:pPr algn="l"/>
          <a:r>
            <a:rPr lang="bn-BD" sz="2000" dirty="0">
              <a:latin typeface="Nikosh" pitchFamily="2" charset="0"/>
              <a:cs typeface="Nikosh" pitchFamily="2" charset="0"/>
            </a:rPr>
            <a:t>২। ধর্ম </a:t>
          </a:r>
        </a:p>
        <a:p>
          <a:pPr algn="l"/>
          <a:r>
            <a:rPr lang="bn-BD" sz="2000" dirty="0">
              <a:latin typeface="Nikosh" pitchFamily="2" charset="0"/>
              <a:cs typeface="Nikosh" pitchFamily="2" charset="0"/>
            </a:rPr>
            <a:t>৩। বিচারকের রায়</a:t>
          </a:r>
          <a:endParaRPr lang="en-US" sz="2000" dirty="0">
            <a:latin typeface="Nikosh" pitchFamily="2" charset="0"/>
            <a:cs typeface="Nikosh" pitchFamily="2" charset="0"/>
          </a:endParaRPr>
        </a:p>
      </dgm:t>
    </dgm:pt>
    <dgm:pt modelId="{A8D0AC37-3EFA-4502-BFEC-5494BA2CDAC5}" type="parTrans" cxnId="{8363B622-98AE-410D-8628-A6842B65542A}">
      <dgm:prSet/>
      <dgm:spPr/>
      <dgm:t>
        <a:bodyPr/>
        <a:lstStyle/>
        <a:p>
          <a:endParaRPr lang="en-US"/>
        </a:p>
      </dgm:t>
    </dgm:pt>
    <dgm:pt modelId="{964CC2E1-C25D-480B-A137-11F0F56EF74B}" type="sibTrans" cxnId="{8363B622-98AE-410D-8628-A6842B65542A}">
      <dgm:prSet/>
      <dgm:spPr/>
      <dgm:t>
        <a:bodyPr/>
        <a:lstStyle/>
        <a:p>
          <a:endParaRPr lang="en-US"/>
        </a:p>
      </dgm:t>
    </dgm:pt>
    <dgm:pt modelId="{DECB00EE-5CF2-48E0-AD26-98B413088B03}">
      <dgm:prSet phldrT="[Text]" custT="1"/>
      <dgm:spPr/>
      <dgm:t>
        <a:bodyPr/>
        <a:lstStyle/>
        <a:p>
          <a:pPr algn="l"/>
          <a:r>
            <a:rPr lang="bn-BD" sz="2000" dirty="0">
              <a:latin typeface="Nikosh" pitchFamily="2" charset="0"/>
              <a:cs typeface="Nikosh" pitchFamily="2" charset="0"/>
            </a:rPr>
            <a:t>৪। ন্যায়বিচার </a:t>
          </a:r>
        </a:p>
        <a:p>
          <a:pPr algn="l"/>
          <a:r>
            <a:rPr lang="bn-BD" sz="2000" dirty="0">
              <a:latin typeface="Nikosh" pitchFamily="2" charset="0"/>
              <a:cs typeface="Nikosh" pitchFamily="2" charset="0"/>
            </a:rPr>
            <a:t>৫। বিজ্ঞানসম্মত আলোচনা</a:t>
          </a:r>
        </a:p>
        <a:p>
          <a:pPr algn="l"/>
          <a:r>
            <a:rPr lang="bn-BD" sz="2000" dirty="0">
              <a:latin typeface="Nikosh" pitchFamily="2" charset="0"/>
              <a:cs typeface="Nikosh" pitchFamily="2" charset="0"/>
            </a:rPr>
            <a:t>৬। আইনসভা </a:t>
          </a:r>
          <a:endParaRPr lang="en-US" sz="2000" dirty="0">
            <a:latin typeface="Nikosh" pitchFamily="2" charset="0"/>
            <a:cs typeface="Nikosh" pitchFamily="2" charset="0"/>
          </a:endParaRPr>
        </a:p>
      </dgm:t>
    </dgm:pt>
    <dgm:pt modelId="{B0014621-CA9A-406A-9462-2675664B2258}" type="parTrans" cxnId="{AF7612AA-7886-4D2B-88D2-627C5507D71C}">
      <dgm:prSet/>
      <dgm:spPr/>
      <dgm:t>
        <a:bodyPr/>
        <a:lstStyle/>
        <a:p>
          <a:endParaRPr lang="en-US"/>
        </a:p>
      </dgm:t>
    </dgm:pt>
    <dgm:pt modelId="{CA8B5357-427E-469F-92BF-C693264E9DD2}" type="sibTrans" cxnId="{AF7612AA-7886-4D2B-88D2-627C5507D71C}">
      <dgm:prSet/>
      <dgm:spPr/>
      <dgm:t>
        <a:bodyPr/>
        <a:lstStyle/>
        <a:p>
          <a:endParaRPr lang="en-US"/>
        </a:p>
      </dgm:t>
    </dgm:pt>
    <dgm:pt modelId="{F29595B7-BCC6-4A0B-8631-F88694A68CCE}" type="pres">
      <dgm:prSet presAssocID="{CFA6A0F5-066A-4DDB-A4F0-CFB56C94072F}" presName="Name0" presStyleCnt="0">
        <dgm:presLayoutVars>
          <dgm:chPref val="1"/>
          <dgm:dir/>
          <dgm:animOne val="branch"/>
          <dgm:animLvl val="lvl"/>
          <dgm:resizeHandles/>
        </dgm:presLayoutVars>
      </dgm:prSet>
      <dgm:spPr/>
    </dgm:pt>
    <dgm:pt modelId="{5CAAB2F6-39F2-4A8F-8AB2-BFA8C22F878E}" type="pres">
      <dgm:prSet presAssocID="{08D34D36-087D-410E-A3A0-7D4234852CDF}" presName="vertOne" presStyleCnt="0"/>
      <dgm:spPr/>
    </dgm:pt>
    <dgm:pt modelId="{F1C0D264-05F7-4E2E-8039-3101C06605DB}" type="pres">
      <dgm:prSet presAssocID="{08D34D36-087D-410E-A3A0-7D4234852CDF}" presName="txOne" presStyleLbl="node0" presStyleIdx="0" presStyleCnt="1" custScaleY="24978" custLinFactNeighborX="1214" custLinFactNeighborY="-81131">
        <dgm:presLayoutVars>
          <dgm:chPref val="3"/>
        </dgm:presLayoutVars>
      </dgm:prSet>
      <dgm:spPr/>
    </dgm:pt>
    <dgm:pt modelId="{7A9AD188-DCF0-4F0D-81BF-FE959A59F37B}" type="pres">
      <dgm:prSet presAssocID="{08D34D36-087D-410E-A3A0-7D4234852CDF}" presName="parTransOne" presStyleCnt="0"/>
      <dgm:spPr/>
    </dgm:pt>
    <dgm:pt modelId="{EC45E4B7-F14F-4D07-BB3D-136E4F7CEF07}" type="pres">
      <dgm:prSet presAssocID="{08D34D36-087D-410E-A3A0-7D4234852CDF}" presName="horzOne" presStyleCnt="0"/>
      <dgm:spPr/>
    </dgm:pt>
    <dgm:pt modelId="{C77BDE14-48E3-45EA-943F-059AF8A900D3}" type="pres">
      <dgm:prSet presAssocID="{DEC9AD3D-00E9-41C7-BA12-9C7B479083B4}" presName="vertTwo" presStyleCnt="0"/>
      <dgm:spPr/>
    </dgm:pt>
    <dgm:pt modelId="{63728194-34EA-4F50-8570-2DE1D77E5DE7}" type="pres">
      <dgm:prSet presAssocID="{DEC9AD3D-00E9-41C7-BA12-9C7B479083B4}" presName="txTwo" presStyleLbl="node2" presStyleIdx="0" presStyleCnt="2" custScaleY="41742" custLinFactNeighborX="5137" custLinFactNeighborY="-13943">
        <dgm:presLayoutVars>
          <dgm:chPref val="3"/>
        </dgm:presLayoutVars>
      </dgm:prSet>
      <dgm:spPr/>
    </dgm:pt>
    <dgm:pt modelId="{0EF9D2DD-1FE0-46D1-8A82-8D14FC92E32D}" type="pres">
      <dgm:prSet presAssocID="{DEC9AD3D-00E9-41C7-BA12-9C7B479083B4}" presName="horzTwo" presStyleCnt="0"/>
      <dgm:spPr/>
    </dgm:pt>
    <dgm:pt modelId="{52C17202-A22A-4BBE-B789-5D654827D76D}" type="pres">
      <dgm:prSet presAssocID="{964CC2E1-C25D-480B-A137-11F0F56EF74B}" presName="sibSpaceTwo" presStyleCnt="0"/>
      <dgm:spPr/>
    </dgm:pt>
    <dgm:pt modelId="{040F725C-4F68-4C35-8470-68B1AD3F7301}" type="pres">
      <dgm:prSet presAssocID="{DECB00EE-5CF2-48E0-AD26-98B413088B03}" presName="vertTwo" presStyleCnt="0"/>
      <dgm:spPr/>
    </dgm:pt>
    <dgm:pt modelId="{15436A59-FAEB-4B30-AE00-3574EA1F19E0}" type="pres">
      <dgm:prSet presAssocID="{DECB00EE-5CF2-48E0-AD26-98B413088B03}" presName="txTwo" presStyleLbl="node2" presStyleIdx="1" presStyleCnt="2" custScaleY="41742" custLinFactNeighborX="1014" custLinFactNeighborY="-12068">
        <dgm:presLayoutVars>
          <dgm:chPref val="3"/>
        </dgm:presLayoutVars>
      </dgm:prSet>
      <dgm:spPr/>
    </dgm:pt>
    <dgm:pt modelId="{DD57A292-C299-4E1D-9D9F-D354EDC98532}" type="pres">
      <dgm:prSet presAssocID="{DECB00EE-5CF2-48E0-AD26-98B413088B03}" presName="horzTwo" presStyleCnt="0"/>
      <dgm:spPr/>
    </dgm:pt>
  </dgm:ptLst>
  <dgm:cxnLst>
    <dgm:cxn modelId="{DF564600-06DA-4477-A6E9-EE8135C36D00}" type="presOf" srcId="{08D34D36-087D-410E-A3A0-7D4234852CDF}" destId="{F1C0D264-05F7-4E2E-8039-3101C06605DB}" srcOrd="0" destOrd="0" presId="urn:microsoft.com/office/officeart/2005/8/layout/hierarchy4"/>
    <dgm:cxn modelId="{8363B622-98AE-410D-8628-A6842B65542A}" srcId="{08D34D36-087D-410E-A3A0-7D4234852CDF}" destId="{DEC9AD3D-00E9-41C7-BA12-9C7B479083B4}" srcOrd="0" destOrd="0" parTransId="{A8D0AC37-3EFA-4502-BFEC-5494BA2CDAC5}" sibTransId="{964CC2E1-C25D-480B-A137-11F0F56EF74B}"/>
    <dgm:cxn modelId="{636F882A-36F3-4136-9AD1-80B9D619A486}" type="presOf" srcId="{DECB00EE-5CF2-48E0-AD26-98B413088B03}" destId="{15436A59-FAEB-4B30-AE00-3574EA1F19E0}" srcOrd="0" destOrd="0" presId="urn:microsoft.com/office/officeart/2005/8/layout/hierarchy4"/>
    <dgm:cxn modelId="{A235B46C-D1F9-4617-81D1-C130FAB7F344}" type="presOf" srcId="{DEC9AD3D-00E9-41C7-BA12-9C7B479083B4}" destId="{63728194-34EA-4F50-8570-2DE1D77E5DE7}" srcOrd="0" destOrd="0" presId="urn:microsoft.com/office/officeart/2005/8/layout/hierarchy4"/>
    <dgm:cxn modelId="{AF7612AA-7886-4D2B-88D2-627C5507D71C}" srcId="{08D34D36-087D-410E-A3A0-7D4234852CDF}" destId="{DECB00EE-5CF2-48E0-AD26-98B413088B03}" srcOrd="1" destOrd="0" parTransId="{B0014621-CA9A-406A-9462-2675664B2258}" sibTransId="{CA8B5357-427E-469F-92BF-C693264E9DD2}"/>
    <dgm:cxn modelId="{0A3538B5-1F3B-4721-8DE4-3427F21E83E4}" srcId="{CFA6A0F5-066A-4DDB-A4F0-CFB56C94072F}" destId="{08D34D36-087D-410E-A3A0-7D4234852CDF}" srcOrd="0" destOrd="0" parTransId="{AE4A9719-F8FB-424F-A29C-29C92A59BDA5}" sibTransId="{268AAA33-3C95-4C0B-B353-8B29B52947AE}"/>
    <dgm:cxn modelId="{1EC82BBE-F0B3-49AB-A180-F053C486C400}" type="presOf" srcId="{CFA6A0F5-066A-4DDB-A4F0-CFB56C94072F}" destId="{F29595B7-BCC6-4A0B-8631-F88694A68CCE}" srcOrd="0" destOrd="0" presId="urn:microsoft.com/office/officeart/2005/8/layout/hierarchy4"/>
    <dgm:cxn modelId="{6781FE61-7A3D-49EF-B4C2-854271AD9660}" type="presParOf" srcId="{F29595B7-BCC6-4A0B-8631-F88694A68CCE}" destId="{5CAAB2F6-39F2-4A8F-8AB2-BFA8C22F878E}" srcOrd="0" destOrd="0" presId="urn:microsoft.com/office/officeart/2005/8/layout/hierarchy4"/>
    <dgm:cxn modelId="{73B0120C-CEC3-497F-B819-93ED59F7AD72}" type="presParOf" srcId="{5CAAB2F6-39F2-4A8F-8AB2-BFA8C22F878E}" destId="{F1C0D264-05F7-4E2E-8039-3101C06605DB}" srcOrd="0" destOrd="0" presId="urn:microsoft.com/office/officeart/2005/8/layout/hierarchy4"/>
    <dgm:cxn modelId="{2D1E4197-2259-4433-BA66-634BFBF36F2C}" type="presParOf" srcId="{5CAAB2F6-39F2-4A8F-8AB2-BFA8C22F878E}" destId="{7A9AD188-DCF0-4F0D-81BF-FE959A59F37B}" srcOrd="1" destOrd="0" presId="urn:microsoft.com/office/officeart/2005/8/layout/hierarchy4"/>
    <dgm:cxn modelId="{4D73FDA6-8DAF-45F7-A9C9-4AA2F4E71ABA}" type="presParOf" srcId="{5CAAB2F6-39F2-4A8F-8AB2-BFA8C22F878E}" destId="{EC45E4B7-F14F-4D07-BB3D-136E4F7CEF07}" srcOrd="2" destOrd="0" presId="urn:microsoft.com/office/officeart/2005/8/layout/hierarchy4"/>
    <dgm:cxn modelId="{E3243189-DFD4-44A9-A080-600B0533C3EB}" type="presParOf" srcId="{EC45E4B7-F14F-4D07-BB3D-136E4F7CEF07}" destId="{C77BDE14-48E3-45EA-943F-059AF8A900D3}" srcOrd="0" destOrd="0" presId="urn:microsoft.com/office/officeart/2005/8/layout/hierarchy4"/>
    <dgm:cxn modelId="{B8145EAF-F1AC-4011-9BC5-47ADCE81D0A1}" type="presParOf" srcId="{C77BDE14-48E3-45EA-943F-059AF8A900D3}" destId="{63728194-34EA-4F50-8570-2DE1D77E5DE7}" srcOrd="0" destOrd="0" presId="urn:microsoft.com/office/officeart/2005/8/layout/hierarchy4"/>
    <dgm:cxn modelId="{22785820-E0FC-4690-B568-A674B2F2AEA4}" type="presParOf" srcId="{C77BDE14-48E3-45EA-943F-059AF8A900D3}" destId="{0EF9D2DD-1FE0-46D1-8A82-8D14FC92E32D}" srcOrd="1" destOrd="0" presId="urn:microsoft.com/office/officeart/2005/8/layout/hierarchy4"/>
    <dgm:cxn modelId="{D0FFDD9B-0B7E-4CA9-9534-8C1DBC6320A2}" type="presParOf" srcId="{EC45E4B7-F14F-4D07-BB3D-136E4F7CEF07}" destId="{52C17202-A22A-4BBE-B789-5D654827D76D}" srcOrd="1" destOrd="0" presId="urn:microsoft.com/office/officeart/2005/8/layout/hierarchy4"/>
    <dgm:cxn modelId="{9C8A31E9-29E8-4C49-AD93-898C60D86B48}" type="presParOf" srcId="{EC45E4B7-F14F-4D07-BB3D-136E4F7CEF07}" destId="{040F725C-4F68-4C35-8470-68B1AD3F7301}" srcOrd="2" destOrd="0" presId="urn:microsoft.com/office/officeart/2005/8/layout/hierarchy4"/>
    <dgm:cxn modelId="{98BCEDBD-633C-4D44-BF5E-AEF254AF2F43}" type="presParOf" srcId="{040F725C-4F68-4C35-8470-68B1AD3F7301}" destId="{15436A59-FAEB-4B30-AE00-3574EA1F19E0}" srcOrd="0" destOrd="0" presId="urn:microsoft.com/office/officeart/2005/8/layout/hierarchy4"/>
    <dgm:cxn modelId="{AA73DB84-14F6-42A8-865B-291634042D3A}" type="presParOf" srcId="{040F725C-4F68-4C35-8470-68B1AD3F7301}" destId="{DD57A292-C299-4E1D-9D9F-D354EDC9853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6A0F5-066A-4DDB-A4F0-CFB56C94072F}"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08D34D36-087D-410E-A3A0-7D4234852CDF}">
      <dgm:prSet phldrT="[Text]" custT="1"/>
      <dgm:spPr/>
      <dgm:t>
        <a:bodyPr/>
        <a:lstStyle/>
        <a:p>
          <a:r>
            <a:rPr lang="bn-BD" sz="2000" dirty="0">
              <a:latin typeface="Nikosh" pitchFamily="2" charset="0"/>
              <a:cs typeface="Nikosh" pitchFamily="2" charset="0"/>
            </a:rPr>
            <a:t>আইনের উৎস </a:t>
          </a:r>
          <a:endParaRPr lang="en-US" sz="2000" dirty="0">
            <a:latin typeface="Nikosh" pitchFamily="2" charset="0"/>
            <a:cs typeface="Nikosh" pitchFamily="2" charset="0"/>
          </a:endParaRPr>
        </a:p>
      </dgm:t>
    </dgm:pt>
    <dgm:pt modelId="{AE4A9719-F8FB-424F-A29C-29C92A59BDA5}" type="parTrans" cxnId="{0A3538B5-1F3B-4721-8DE4-3427F21E83E4}">
      <dgm:prSet/>
      <dgm:spPr/>
      <dgm:t>
        <a:bodyPr/>
        <a:lstStyle/>
        <a:p>
          <a:endParaRPr lang="en-US"/>
        </a:p>
      </dgm:t>
    </dgm:pt>
    <dgm:pt modelId="{268AAA33-3C95-4C0B-B353-8B29B52947AE}" type="sibTrans" cxnId="{0A3538B5-1F3B-4721-8DE4-3427F21E83E4}">
      <dgm:prSet/>
      <dgm:spPr/>
      <dgm:t>
        <a:bodyPr/>
        <a:lstStyle/>
        <a:p>
          <a:endParaRPr lang="en-US"/>
        </a:p>
      </dgm:t>
    </dgm:pt>
    <dgm:pt modelId="{DEC9AD3D-00E9-41C7-BA12-9C7B479083B4}">
      <dgm:prSet phldrT="[Text]" custT="1"/>
      <dgm:spPr/>
      <dgm:t>
        <a:bodyPr/>
        <a:lstStyle/>
        <a:p>
          <a:pPr algn="l"/>
          <a:endParaRPr lang="bn-BD" sz="2000" dirty="0">
            <a:latin typeface="Nikosh" pitchFamily="2" charset="0"/>
            <a:cs typeface="Nikosh" pitchFamily="2" charset="0"/>
          </a:endParaRPr>
        </a:p>
        <a:p>
          <a:pPr algn="l"/>
          <a:endParaRPr lang="bn-BD" sz="2000" dirty="0">
            <a:latin typeface="Nikosh" pitchFamily="2" charset="0"/>
            <a:cs typeface="Nikosh" pitchFamily="2" charset="0"/>
          </a:endParaRPr>
        </a:p>
        <a:p>
          <a:pPr algn="l"/>
          <a:r>
            <a:rPr lang="bn-BD" sz="2000" dirty="0">
              <a:latin typeface="Nikosh" pitchFamily="2" charset="0"/>
              <a:cs typeface="Nikosh" pitchFamily="2" charset="0"/>
            </a:rPr>
            <a:t>১। প্রথা</a:t>
          </a:r>
        </a:p>
        <a:p>
          <a:pPr algn="l"/>
          <a:r>
            <a:rPr lang="bn-BD" sz="2000" dirty="0">
              <a:latin typeface="Nikosh" pitchFamily="2" charset="0"/>
              <a:cs typeface="Nikosh" pitchFamily="2" charset="0"/>
            </a:rPr>
            <a:t>২। ধর্ম </a:t>
          </a:r>
        </a:p>
        <a:p>
          <a:pPr algn="l"/>
          <a:r>
            <a:rPr lang="bn-BD" sz="2000" dirty="0">
              <a:latin typeface="Nikosh" pitchFamily="2" charset="0"/>
              <a:cs typeface="Nikosh" pitchFamily="2" charset="0"/>
            </a:rPr>
            <a:t>৩। ন্যায়বোধ </a:t>
          </a:r>
        </a:p>
        <a:p>
          <a:pPr algn="l"/>
          <a:r>
            <a:rPr lang="bn-BD" sz="2000" dirty="0">
              <a:latin typeface="Nikosh" pitchFamily="2" charset="0"/>
              <a:cs typeface="Nikosh" pitchFamily="2" charset="0"/>
            </a:rPr>
            <a:t>৪। বিজ্ঞানসম্মত আলোচনা </a:t>
          </a:r>
        </a:p>
        <a:p>
          <a:pPr algn="l"/>
          <a:r>
            <a:rPr lang="bn-BD" sz="2000" dirty="0">
              <a:latin typeface="Nikosh" pitchFamily="2" charset="0"/>
              <a:cs typeface="Nikosh" pitchFamily="2" charset="0"/>
            </a:rPr>
            <a:t>৫। বিচারালয়ের সিদ্ধান্ত</a:t>
          </a:r>
        </a:p>
        <a:p>
          <a:pPr algn="l"/>
          <a:endParaRPr lang="bn-BD" sz="2000" dirty="0">
            <a:latin typeface="Nikosh" pitchFamily="2" charset="0"/>
            <a:cs typeface="Nikosh" pitchFamily="2" charset="0"/>
          </a:endParaRPr>
        </a:p>
        <a:p>
          <a:pPr algn="l"/>
          <a:endParaRPr lang="en-US" sz="2000" dirty="0">
            <a:latin typeface="Nikosh" pitchFamily="2" charset="0"/>
            <a:cs typeface="Nikosh" pitchFamily="2" charset="0"/>
          </a:endParaRPr>
        </a:p>
      </dgm:t>
    </dgm:pt>
    <dgm:pt modelId="{A8D0AC37-3EFA-4502-BFEC-5494BA2CDAC5}" type="parTrans" cxnId="{8363B622-98AE-410D-8628-A6842B65542A}">
      <dgm:prSet/>
      <dgm:spPr/>
      <dgm:t>
        <a:bodyPr/>
        <a:lstStyle/>
        <a:p>
          <a:endParaRPr lang="en-US"/>
        </a:p>
      </dgm:t>
    </dgm:pt>
    <dgm:pt modelId="{964CC2E1-C25D-480B-A137-11F0F56EF74B}" type="sibTrans" cxnId="{8363B622-98AE-410D-8628-A6842B65542A}">
      <dgm:prSet/>
      <dgm:spPr/>
      <dgm:t>
        <a:bodyPr/>
        <a:lstStyle/>
        <a:p>
          <a:endParaRPr lang="en-US"/>
        </a:p>
      </dgm:t>
    </dgm:pt>
    <dgm:pt modelId="{DECB00EE-5CF2-48E0-AD26-98B413088B03}">
      <dgm:prSet phldrT="[Text]" custT="1"/>
      <dgm:spPr/>
      <dgm:t>
        <a:bodyPr/>
        <a:lstStyle/>
        <a:p>
          <a:pPr algn="l"/>
          <a:r>
            <a:rPr lang="bn-BD" sz="2000" dirty="0">
              <a:latin typeface="Nikosh" pitchFamily="2" charset="0"/>
              <a:cs typeface="Nikosh" pitchFamily="2" charset="0"/>
            </a:rPr>
            <a:t>৬। আইন  পরিষদ</a:t>
          </a:r>
        </a:p>
        <a:p>
          <a:pPr algn="l"/>
          <a:r>
            <a:rPr lang="bn-BD" sz="2000" dirty="0">
              <a:latin typeface="Nikosh" pitchFamily="2" charset="0"/>
              <a:cs typeface="Nikosh" pitchFamily="2" charset="0"/>
            </a:rPr>
            <a:t>৭। জনমত</a:t>
          </a:r>
        </a:p>
        <a:p>
          <a:pPr algn="l"/>
          <a:r>
            <a:rPr lang="bn-BD" sz="2000" dirty="0">
              <a:latin typeface="Nikosh" pitchFamily="2" charset="0"/>
              <a:cs typeface="Nikosh" pitchFamily="2" charset="0"/>
            </a:rPr>
            <a:t>৮। প্রশাসনিক ঘোষণা</a:t>
          </a:r>
        </a:p>
        <a:p>
          <a:pPr algn="l"/>
          <a:r>
            <a:rPr lang="bn-BD" sz="2000" dirty="0">
              <a:latin typeface="Nikosh" pitchFamily="2" charset="0"/>
              <a:cs typeface="Nikosh" pitchFamily="2" charset="0"/>
            </a:rPr>
            <a:t>৯। সংবিধান  </a:t>
          </a:r>
          <a:endParaRPr lang="en-US" sz="2000" dirty="0">
            <a:latin typeface="Nikosh" pitchFamily="2" charset="0"/>
            <a:cs typeface="Nikosh" pitchFamily="2" charset="0"/>
          </a:endParaRPr>
        </a:p>
      </dgm:t>
    </dgm:pt>
    <dgm:pt modelId="{B0014621-CA9A-406A-9462-2675664B2258}" type="parTrans" cxnId="{AF7612AA-7886-4D2B-88D2-627C5507D71C}">
      <dgm:prSet/>
      <dgm:spPr/>
      <dgm:t>
        <a:bodyPr/>
        <a:lstStyle/>
        <a:p>
          <a:endParaRPr lang="en-US"/>
        </a:p>
      </dgm:t>
    </dgm:pt>
    <dgm:pt modelId="{CA8B5357-427E-469F-92BF-C693264E9DD2}" type="sibTrans" cxnId="{AF7612AA-7886-4D2B-88D2-627C5507D71C}">
      <dgm:prSet/>
      <dgm:spPr/>
      <dgm:t>
        <a:bodyPr/>
        <a:lstStyle/>
        <a:p>
          <a:endParaRPr lang="en-US"/>
        </a:p>
      </dgm:t>
    </dgm:pt>
    <dgm:pt modelId="{F29595B7-BCC6-4A0B-8631-F88694A68CCE}" type="pres">
      <dgm:prSet presAssocID="{CFA6A0F5-066A-4DDB-A4F0-CFB56C94072F}" presName="Name0" presStyleCnt="0">
        <dgm:presLayoutVars>
          <dgm:chPref val="1"/>
          <dgm:dir/>
          <dgm:animOne val="branch"/>
          <dgm:animLvl val="lvl"/>
          <dgm:resizeHandles/>
        </dgm:presLayoutVars>
      </dgm:prSet>
      <dgm:spPr/>
    </dgm:pt>
    <dgm:pt modelId="{5CAAB2F6-39F2-4A8F-8AB2-BFA8C22F878E}" type="pres">
      <dgm:prSet presAssocID="{08D34D36-087D-410E-A3A0-7D4234852CDF}" presName="vertOne" presStyleCnt="0"/>
      <dgm:spPr/>
    </dgm:pt>
    <dgm:pt modelId="{F1C0D264-05F7-4E2E-8039-3101C06605DB}" type="pres">
      <dgm:prSet presAssocID="{08D34D36-087D-410E-A3A0-7D4234852CDF}" presName="txOne" presStyleLbl="node0" presStyleIdx="0" presStyleCnt="1" custScaleY="24978" custLinFactY="-43158" custLinFactNeighborX="-1288" custLinFactNeighborY="-100000">
        <dgm:presLayoutVars>
          <dgm:chPref val="3"/>
        </dgm:presLayoutVars>
      </dgm:prSet>
      <dgm:spPr/>
    </dgm:pt>
    <dgm:pt modelId="{7A9AD188-DCF0-4F0D-81BF-FE959A59F37B}" type="pres">
      <dgm:prSet presAssocID="{08D34D36-087D-410E-A3A0-7D4234852CDF}" presName="parTransOne" presStyleCnt="0"/>
      <dgm:spPr/>
    </dgm:pt>
    <dgm:pt modelId="{EC45E4B7-F14F-4D07-BB3D-136E4F7CEF07}" type="pres">
      <dgm:prSet presAssocID="{08D34D36-087D-410E-A3A0-7D4234852CDF}" presName="horzOne" presStyleCnt="0"/>
      <dgm:spPr/>
    </dgm:pt>
    <dgm:pt modelId="{C77BDE14-48E3-45EA-943F-059AF8A900D3}" type="pres">
      <dgm:prSet presAssocID="{DEC9AD3D-00E9-41C7-BA12-9C7B479083B4}" presName="vertTwo" presStyleCnt="0"/>
      <dgm:spPr/>
    </dgm:pt>
    <dgm:pt modelId="{63728194-34EA-4F50-8570-2DE1D77E5DE7}" type="pres">
      <dgm:prSet presAssocID="{DEC9AD3D-00E9-41C7-BA12-9C7B479083B4}" presName="txTwo" presStyleLbl="node2" presStyleIdx="0" presStyleCnt="2" custScaleY="165428" custLinFactNeighborX="2331" custLinFactNeighborY="-1836">
        <dgm:presLayoutVars>
          <dgm:chPref val="3"/>
        </dgm:presLayoutVars>
      </dgm:prSet>
      <dgm:spPr/>
    </dgm:pt>
    <dgm:pt modelId="{0EF9D2DD-1FE0-46D1-8A82-8D14FC92E32D}" type="pres">
      <dgm:prSet presAssocID="{DEC9AD3D-00E9-41C7-BA12-9C7B479083B4}" presName="horzTwo" presStyleCnt="0"/>
      <dgm:spPr/>
    </dgm:pt>
    <dgm:pt modelId="{52C17202-A22A-4BBE-B789-5D654827D76D}" type="pres">
      <dgm:prSet presAssocID="{964CC2E1-C25D-480B-A137-11F0F56EF74B}" presName="sibSpaceTwo" presStyleCnt="0"/>
      <dgm:spPr/>
    </dgm:pt>
    <dgm:pt modelId="{040F725C-4F68-4C35-8470-68B1AD3F7301}" type="pres">
      <dgm:prSet presAssocID="{DECB00EE-5CF2-48E0-AD26-98B413088B03}" presName="vertTwo" presStyleCnt="0"/>
      <dgm:spPr/>
    </dgm:pt>
    <dgm:pt modelId="{15436A59-FAEB-4B30-AE00-3574EA1F19E0}" type="pres">
      <dgm:prSet presAssocID="{DECB00EE-5CF2-48E0-AD26-98B413088B03}" presName="txTwo" presStyleLbl="node2" presStyleIdx="1" presStyleCnt="2" custScaleY="198066" custLinFactNeighborX="-1588" custLinFactNeighborY="-1391">
        <dgm:presLayoutVars>
          <dgm:chPref val="3"/>
        </dgm:presLayoutVars>
      </dgm:prSet>
      <dgm:spPr/>
    </dgm:pt>
    <dgm:pt modelId="{DD57A292-C299-4E1D-9D9F-D354EDC98532}" type="pres">
      <dgm:prSet presAssocID="{DECB00EE-5CF2-48E0-AD26-98B413088B03}" presName="horzTwo" presStyleCnt="0"/>
      <dgm:spPr/>
    </dgm:pt>
  </dgm:ptLst>
  <dgm:cxnLst>
    <dgm:cxn modelId="{8363B622-98AE-410D-8628-A6842B65542A}" srcId="{08D34D36-087D-410E-A3A0-7D4234852CDF}" destId="{DEC9AD3D-00E9-41C7-BA12-9C7B479083B4}" srcOrd="0" destOrd="0" parTransId="{A8D0AC37-3EFA-4502-BFEC-5494BA2CDAC5}" sibTransId="{964CC2E1-C25D-480B-A137-11F0F56EF74B}"/>
    <dgm:cxn modelId="{12389A3C-6499-4760-9F45-064265DCEAA7}" type="presOf" srcId="{DECB00EE-5CF2-48E0-AD26-98B413088B03}" destId="{15436A59-FAEB-4B30-AE00-3574EA1F19E0}" srcOrd="0" destOrd="0" presId="urn:microsoft.com/office/officeart/2005/8/layout/hierarchy4"/>
    <dgm:cxn modelId="{43C42083-DCFE-43D1-873F-F8947C664FB0}" type="presOf" srcId="{CFA6A0F5-066A-4DDB-A4F0-CFB56C94072F}" destId="{F29595B7-BCC6-4A0B-8631-F88694A68CCE}" srcOrd="0" destOrd="0" presId="urn:microsoft.com/office/officeart/2005/8/layout/hierarchy4"/>
    <dgm:cxn modelId="{516EBE8F-5534-4FA6-94AE-986D87E88806}" type="presOf" srcId="{DEC9AD3D-00E9-41C7-BA12-9C7B479083B4}" destId="{63728194-34EA-4F50-8570-2DE1D77E5DE7}" srcOrd="0" destOrd="0" presId="urn:microsoft.com/office/officeart/2005/8/layout/hierarchy4"/>
    <dgm:cxn modelId="{F981B3A8-9AE8-468E-98EA-F2969CB3B123}" type="presOf" srcId="{08D34D36-087D-410E-A3A0-7D4234852CDF}" destId="{F1C0D264-05F7-4E2E-8039-3101C06605DB}" srcOrd="0" destOrd="0" presId="urn:microsoft.com/office/officeart/2005/8/layout/hierarchy4"/>
    <dgm:cxn modelId="{AF7612AA-7886-4D2B-88D2-627C5507D71C}" srcId="{08D34D36-087D-410E-A3A0-7D4234852CDF}" destId="{DECB00EE-5CF2-48E0-AD26-98B413088B03}" srcOrd="1" destOrd="0" parTransId="{B0014621-CA9A-406A-9462-2675664B2258}" sibTransId="{CA8B5357-427E-469F-92BF-C693264E9DD2}"/>
    <dgm:cxn modelId="{0A3538B5-1F3B-4721-8DE4-3427F21E83E4}" srcId="{CFA6A0F5-066A-4DDB-A4F0-CFB56C94072F}" destId="{08D34D36-087D-410E-A3A0-7D4234852CDF}" srcOrd="0" destOrd="0" parTransId="{AE4A9719-F8FB-424F-A29C-29C92A59BDA5}" sibTransId="{268AAA33-3C95-4C0B-B353-8B29B52947AE}"/>
    <dgm:cxn modelId="{D048FBC8-E5AA-40DC-967C-E9E1F4E5716A}" type="presParOf" srcId="{F29595B7-BCC6-4A0B-8631-F88694A68CCE}" destId="{5CAAB2F6-39F2-4A8F-8AB2-BFA8C22F878E}" srcOrd="0" destOrd="0" presId="urn:microsoft.com/office/officeart/2005/8/layout/hierarchy4"/>
    <dgm:cxn modelId="{D29BAB52-6F68-4B34-88B5-75FE93FA7408}" type="presParOf" srcId="{5CAAB2F6-39F2-4A8F-8AB2-BFA8C22F878E}" destId="{F1C0D264-05F7-4E2E-8039-3101C06605DB}" srcOrd="0" destOrd="0" presId="urn:microsoft.com/office/officeart/2005/8/layout/hierarchy4"/>
    <dgm:cxn modelId="{96F22FB1-41A4-4FF0-8D8D-CC7B1F1A3615}" type="presParOf" srcId="{5CAAB2F6-39F2-4A8F-8AB2-BFA8C22F878E}" destId="{7A9AD188-DCF0-4F0D-81BF-FE959A59F37B}" srcOrd="1" destOrd="0" presId="urn:microsoft.com/office/officeart/2005/8/layout/hierarchy4"/>
    <dgm:cxn modelId="{4E1EDFB0-9E60-4E1E-B9CA-879E616D3DFC}" type="presParOf" srcId="{5CAAB2F6-39F2-4A8F-8AB2-BFA8C22F878E}" destId="{EC45E4B7-F14F-4D07-BB3D-136E4F7CEF07}" srcOrd="2" destOrd="0" presId="urn:microsoft.com/office/officeart/2005/8/layout/hierarchy4"/>
    <dgm:cxn modelId="{82C457DF-2662-44D8-B2B2-A8169A78B2F6}" type="presParOf" srcId="{EC45E4B7-F14F-4D07-BB3D-136E4F7CEF07}" destId="{C77BDE14-48E3-45EA-943F-059AF8A900D3}" srcOrd="0" destOrd="0" presId="urn:microsoft.com/office/officeart/2005/8/layout/hierarchy4"/>
    <dgm:cxn modelId="{31379776-8C76-4D81-A04A-81CC32E9D533}" type="presParOf" srcId="{C77BDE14-48E3-45EA-943F-059AF8A900D3}" destId="{63728194-34EA-4F50-8570-2DE1D77E5DE7}" srcOrd="0" destOrd="0" presId="urn:microsoft.com/office/officeart/2005/8/layout/hierarchy4"/>
    <dgm:cxn modelId="{8F3C5141-F930-45A9-9ADC-899A0C852352}" type="presParOf" srcId="{C77BDE14-48E3-45EA-943F-059AF8A900D3}" destId="{0EF9D2DD-1FE0-46D1-8A82-8D14FC92E32D}" srcOrd="1" destOrd="0" presId="urn:microsoft.com/office/officeart/2005/8/layout/hierarchy4"/>
    <dgm:cxn modelId="{D8215657-65B6-4BE0-A163-966577B4F951}" type="presParOf" srcId="{EC45E4B7-F14F-4D07-BB3D-136E4F7CEF07}" destId="{52C17202-A22A-4BBE-B789-5D654827D76D}" srcOrd="1" destOrd="0" presId="urn:microsoft.com/office/officeart/2005/8/layout/hierarchy4"/>
    <dgm:cxn modelId="{FA104187-4F22-412B-94A8-BD9652C71BC2}" type="presParOf" srcId="{EC45E4B7-F14F-4D07-BB3D-136E4F7CEF07}" destId="{040F725C-4F68-4C35-8470-68B1AD3F7301}" srcOrd="2" destOrd="0" presId="urn:microsoft.com/office/officeart/2005/8/layout/hierarchy4"/>
    <dgm:cxn modelId="{B3B11EED-8565-461A-891F-B8A444D08E27}" type="presParOf" srcId="{040F725C-4F68-4C35-8470-68B1AD3F7301}" destId="{15436A59-FAEB-4B30-AE00-3574EA1F19E0}" srcOrd="0" destOrd="0" presId="urn:microsoft.com/office/officeart/2005/8/layout/hierarchy4"/>
    <dgm:cxn modelId="{FE6E4E7E-1F3E-4CA4-9381-13097701F0E2}" type="presParOf" srcId="{040F725C-4F68-4C35-8470-68B1AD3F7301}" destId="{DD57A292-C299-4E1D-9D9F-D354EDC9853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3CCAD7-3B03-405E-B53F-9F6B0B2C7D29}" type="doc">
      <dgm:prSet loTypeId="urn:microsoft.com/office/officeart/2005/8/layout/hierarchy4" loCatId="list" qsTypeId="urn:microsoft.com/office/officeart/2005/8/quickstyle/simple1" qsCatId="simple" csTypeId="urn:microsoft.com/office/officeart/2005/8/colors/accent2_3" csCatId="accent2" phldr="1"/>
      <dgm:spPr/>
      <dgm:t>
        <a:bodyPr/>
        <a:lstStyle/>
        <a:p>
          <a:endParaRPr lang="en-US"/>
        </a:p>
      </dgm:t>
    </dgm:pt>
    <dgm:pt modelId="{2375AB26-0D9D-48B2-B0C8-F0C85D065037}">
      <dgm:prSet phldrT="[Text]" custT="1"/>
      <dgm:spPr>
        <a:solidFill>
          <a:schemeClr val="accent6">
            <a:lumMod val="75000"/>
          </a:schemeClr>
        </a:solidFill>
      </dgm:spPr>
      <dgm:t>
        <a:bodyPr/>
        <a:lstStyle/>
        <a:p>
          <a:r>
            <a:rPr lang="bn-BD" sz="2000" dirty="0">
              <a:latin typeface="Nikosh" pitchFamily="2" charset="0"/>
              <a:cs typeface="Nikosh" pitchFamily="2" charset="0"/>
            </a:rPr>
            <a:t>আইন</a:t>
          </a:r>
          <a:endParaRPr lang="en-US" sz="2000" dirty="0">
            <a:latin typeface="Nikosh" pitchFamily="2" charset="0"/>
            <a:cs typeface="Nikosh" pitchFamily="2" charset="0"/>
          </a:endParaRPr>
        </a:p>
      </dgm:t>
    </dgm:pt>
    <dgm:pt modelId="{A6C6D2FC-7A0C-4008-A47D-FF8A504198F1}" type="parTrans" cxnId="{207FAB93-283E-4275-9DA1-F0C5B01931DB}">
      <dgm:prSet/>
      <dgm:spPr/>
      <dgm:t>
        <a:bodyPr/>
        <a:lstStyle/>
        <a:p>
          <a:endParaRPr lang="en-US"/>
        </a:p>
      </dgm:t>
    </dgm:pt>
    <dgm:pt modelId="{008B47D5-BCE4-43E8-BDC9-4AE319FE8D37}" type="sibTrans" cxnId="{207FAB93-283E-4275-9DA1-F0C5B01931DB}">
      <dgm:prSet/>
      <dgm:spPr/>
      <dgm:t>
        <a:bodyPr/>
        <a:lstStyle/>
        <a:p>
          <a:endParaRPr lang="en-US"/>
        </a:p>
      </dgm:t>
    </dgm:pt>
    <dgm:pt modelId="{EA7452ED-86B2-445C-9E7C-4E45E2F52D70}">
      <dgm:prSet phldrT="[Text]" custT="1"/>
      <dgm:spPr/>
      <dgm:t>
        <a:bodyPr/>
        <a:lstStyle/>
        <a:p>
          <a:r>
            <a:rPr lang="bn-BD" sz="2000" dirty="0">
              <a:latin typeface="Nikosh" pitchFamily="2" charset="0"/>
              <a:cs typeface="Nikosh" pitchFamily="2" charset="0"/>
            </a:rPr>
            <a:t>জাতীয় আইন </a:t>
          </a:r>
          <a:endParaRPr lang="en-US" sz="2000" dirty="0">
            <a:latin typeface="Nikosh" pitchFamily="2" charset="0"/>
            <a:cs typeface="Nikosh" pitchFamily="2" charset="0"/>
          </a:endParaRPr>
        </a:p>
      </dgm:t>
    </dgm:pt>
    <dgm:pt modelId="{3B17EE70-2F54-4599-9099-52D3C491DE21}" type="parTrans" cxnId="{FE8B2179-862E-4BED-9E2B-6A34EFA01243}">
      <dgm:prSet/>
      <dgm:spPr/>
      <dgm:t>
        <a:bodyPr/>
        <a:lstStyle/>
        <a:p>
          <a:endParaRPr lang="en-US"/>
        </a:p>
      </dgm:t>
    </dgm:pt>
    <dgm:pt modelId="{8CB70665-D056-49C8-8F46-4D501566440B}" type="sibTrans" cxnId="{FE8B2179-862E-4BED-9E2B-6A34EFA01243}">
      <dgm:prSet/>
      <dgm:spPr/>
      <dgm:t>
        <a:bodyPr/>
        <a:lstStyle/>
        <a:p>
          <a:endParaRPr lang="en-US"/>
        </a:p>
      </dgm:t>
    </dgm:pt>
    <dgm:pt modelId="{D6030CE1-8D6B-44A1-8F6D-9B59FF6112E2}">
      <dgm:prSet phldrT="[Text]" custT="1"/>
      <dgm:spPr>
        <a:solidFill>
          <a:schemeClr val="tx2">
            <a:lumMod val="60000"/>
            <a:lumOff val="40000"/>
          </a:schemeClr>
        </a:solidFill>
      </dgm:spPr>
      <dgm:t>
        <a:bodyPr/>
        <a:lstStyle/>
        <a:p>
          <a:r>
            <a:rPr lang="bn-BD" sz="1800" dirty="0">
              <a:latin typeface="Nikosh" pitchFamily="2" charset="0"/>
              <a:cs typeface="Nikosh" pitchFamily="2" charset="0"/>
            </a:rPr>
            <a:t>১। সরকারী আইন</a:t>
          </a:r>
          <a:endParaRPr lang="en-US" sz="1800" dirty="0">
            <a:latin typeface="Nikosh" pitchFamily="2" charset="0"/>
            <a:cs typeface="Nikosh" pitchFamily="2" charset="0"/>
          </a:endParaRPr>
        </a:p>
      </dgm:t>
    </dgm:pt>
    <dgm:pt modelId="{788F355C-E66A-47ED-86F7-4B00E968D922}" type="parTrans" cxnId="{D3433467-D149-4150-9E2C-95E235BF236F}">
      <dgm:prSet/>
      <dgm:spPr/>
      <dgm:t>
        <a:bodyPr/>
        <a:lstStyle/>
        <a:p>
          <a:endParaRPr lang="en-US"/>
        </a:p>
      </dgm:t>
    </dgm:pt>
    <dgm:pt modelId="{C845C9C4-B51A-4C43-B08D-FE3833D33B1B}" type="sibTrans" cxnId="{D3433467-D149-4150-9E2C-95E235BF236F}">
      <dgm:prSet/>
      <dgm:spPr/>
      <dgm:t>
        <a:bodyPr/>
        <a:lstStyle/>
        <a:p>
          <a:endParaRPr lang="en-US"/>
        </a:p>
      </dgm:t>
    </dgm:pt>
    <dgm:pt modelId="{45186818-F727-4C3C-9CB3-D6873A3C048E}">
      <dgm:prSet phldrT="[Text]" custT="1"/>
      <dgm:spPr/>
      <dgm:t>
        <a:bodyPr/>
        <a:lstStyle/>
        <a:p>
          <a:r>
            <a:rPr lang="bn-BD" sz="2000" dirty="0">
              <a:latin typeface="Nikosh" pitchFamily="2" charset="0"/>
              <a:cs typeface="Nikosh" pitchFamily="2" charset="0"/>
            </a:rPr>
            <a:t>আন্তর্জাতিক আইন</a:t>
          </a:r>
          <a:endParaRPr lang="en-US" sz="2000" dirty="0">
            <a:latin typeface="Nikosh" pitchFamily="2" charset="0"/>
            <a:cs typeface="Nikosh" pitchFamily="2" charset="0"/>
          </a:endParaRPr>
        </a:p>
      </dgm:t>
    </dgm:pt>
    <dgm:pt modelId="{5F0582B4-5C78-446B-B65F-39BD2A5FF1D2}" type="parTrans" cxnId="{80D1F46B-1CC7-474B-B29C-F53FDEA150B4}">
      <dgm:prSet/>
      <dgm:spPr/>
      <dgm:t>
        <a:bodyPr/>
        <a:lstStyle/>
        <a:p>
          <a:endParaRPr lang="en-US"/>
        </a:p>
      </dgm:t>
    </dgm:pt>
    <dgm:pt modelId="{40DDC860-5F56-46F1-81A1-E534CF71B172}" type="sibTrans" cxnId="{80D1F46B-1CC7-474B-B29C-F53FDEA150B4}">
      <dgm:prSet/>
      <dgm:spPr/>
      <dgm:t>
        <a:bodyPr/>
        <a:lstStyle/>
        <a:p>
          <a:endParaRPr lang="en-US"/>
        </a:p>
      </dgm:t>
    </dgm:pt>
    <dgm:pt modelId="{6AEA9830-544D-4AA9-8BCE-0821B8B15E51}">
      <dgm:prSet custT="1"/>
      <dgm:spPr>
        <a:solidFill>
          <a:schemeClr val="tx2">
            <a:lumMod val="60000"/>
            <a:lumOff val="40000"/>
          </a:schemeClr>
        </a:solidFill>
      </dgm:spPr>
      <dgm:t>
        <a:bodyPr/>
        <a:lstStyle/>
        <a:p>
          <a:r>
            <a:rPr lang="bn-BD" sz="1600" dirty="0">
              <a:latin typeface="Nikosh" pitchFamily="2" charset="0"/>
              <a:cs typeface="Nikosh" pitchFamily="2" charset="0"/>
            </a:rPr>
            <a:t>২। বেসরকারী বাব্যক্তিগত আইন</a:t>
          </a:r>
          <a:endParaRPr lang="en-US" sz="1600" dirty="0">
            <a:latin typeface="Nikosh" pitchFamily="2" charset="0"/>
            <a:cs typeface="Nikosh" pitchFamily="2" charset="0"/>
          </a:endParaRPr>
        </a:p>
      </dgm:t>
    </dgm:pt>
    <dgm:pt modelId="{BB765763-051C-46A4-AEC9-CBA824347C11}" type="parTrans" cxnId="{772CF6B2-D6B5-4BE4-9279-2A4F3D2DBD4D}">
      <dgm:prSet/>
      <dgm:spPr/>
      <dgm:t>
        <a:bodyPr/>
        <a:lstStyle/>
        <a:p>
          <a:endParaRPr lang="en-US"/>
        </a:p>
      </dgm:t>
    </dgm:pt>
    <dgm:pt modelId="{8292A1C4-BF98-4C65-9C97-D7A7C9D858EE}" type="sibTrans" cxnId="{772CF6B2-D6B5-4BE4-9279-2A4F3D2DBD4D}">
      <dgm:prSet/>
      <dgm:spPr/>
      <dgm:t>
        <a:bodyPr/>
        <a:lstStyle/>
        <a:p>
          <a:endParaRPr lang="en-US"/>
        </a:p>
      </dgm:t>
    </dgm:pt>
    <dgm:pt modelId="{14B98835-042C-4853-9964-FBC928D18FF0}">
      <dgm:prSet custT="1"/>
      <dgm:spPr>
        <a:solidFill>
          <a:schemeClr val="tx2">
            <a:lumMod val="60000"/>
            <a:lumOff val="40000"/>
          </a:schemeClr>
        </a:solidFill>
      </dgm:spPr>
      <dgm:t>
        <a:bodyPr/>
        <a:lstStyle/>
        <a:p>
          <a:r>
            <a:rPr lang="bn-BD" sz="1600" dirty="0">
              <a:latin typeface="Nikosh" pitchFamily="2" charset="0"/>
              <a:cs typeface="Nikosh" pitchFamily="2" charset="0"/>
            </a:rPr>
            <a:t>ক। শাসনতান্ত্রিক আইন</a:t>
          </a:r>
          <a:endParaRPr lang="en-US" sz="1600" dirty="0">
            <a:latin typeface="Nikosh" pitchFamily="2" charset="0"/>
            <a:cs typeface="Nikosh" pitchFamily="2" charset="0"/>
          </a:endParaRPr>
        </a:p>
      </dgm:t>
    </dgm:pt>
    <dgm:pt modelId="{06C55406-D1D2-41AE-9D56-ABFC0451CF0C}" type="parTrans" cxnId="{A7F2389C-A2C9-4D0A-9B14-C3503612B905}">
      <dgm:prSet/>
      <dgm:spPr/>
      <dgm:t>
        <a:bodyPr/>
        <a:lstStyle/>
        <a:p>
          <a:endParaRPr lang="en-US"/>
        </a:p>
      </dgm:t>
    </dgm:pt>
    <dgm:pt modelId="{31BBB841-557A-46F9-97B5-7B8846CEF94C}" type="sibTrans" cxnId="{A7F2389C-A2C9-4D0A-9B14-C3503612B905}">
      <dgm:prSet/>
      <dgm:spPr/>
      <dgm:t>
        <a:bodyPr/>
        <a:lstStyle/>
        <a:p>
          <a:endParaRPr lang="en-US"/>
        </a:p>
      </dgm:t>
    </dgm:pt>
    <dgm:pt modelId="{FBF42C24-0EA9-4D1C-8847-22BD22CE58EC}">
      <dgm:prSet custT="1"/>
      <dgm:spPr>
        <a:solidFill>
          <a:schemeClr val="tx2">
            <a:lumMod val="60000"/>
            <a:lumOff val="40000"/>
          </a:schemeClr>
        </a:solidFill>
      </dgm:spPr>
      <dgm:t>
        <a:bodyPr/>
        <a:lstStyle/>
        <a:p>
          <a:r>
            <a:rPr lang="bn-BD" sz="1600" dirty="0">
              <a:latin typeface="Nikosh" pitchFamily="2" charset="0"/>
              <a:cs typeface="Nikosh" pitchFamily="2" charset="0"/>
            </a:rPr>
            <a:t>খ। শাসনসংক্রান্ত আইন</a:t>
          </a:r>
          <a:endParaRPr lang="en-US" sz="1600" dirty="0">
            <a:latin typeface="Nikosh" pitchFamily="2" charset="0"/>
            <a:cs typeface="Nikosh" pitchFamily="2" charset="0"/>
          </a:endParaRPr>
        </a:p>
      </dgm:t>
    </dgm:pt>
    <dgm:pt modelId="{4D843C01-F8E1-4069-9D89-516E872260B2}" type="parTrans" cxnId="{3BECA916-9F6E-453A-A62F-DCE3B9A74BE2}">
      <dgm:prSet/>
      <dgm:spPr/>
      <dgm:t>
        <a:bodyPr/>
        <a:lstStyle/>
        <a:p>
          <a:endParaRPr lang="en-US"/>
        </a:p>
      </dgm:t>
    </dgm:pt>
    <dgm:pt modelId="{D17EB9B5-46ED-44BA-B16C-9B7FF99209E9}" type="sibTrans" cxnId="{3BECA916-9F6E-453A-A62F-DCE3B9A74BE2}">
      <dgm:prSet/>
      <dgm:spPr/>
      <dgm:t>
        <a:bodyPr/>
        <a:lstStyle/>
        <a:p>
          <a:endParaRPr lang="en-US"/>
        </a:p>
      </dgm:t>
    </dgm:pt>
    <dgm:pt modelId="{468167E2-2186-4BE7-8305-70A180B1AF1C}">
      <dgm:prSet custT="1"/>
      <dgm:spPr>
        <a:solidFill>
          <a:schemeClr val="tx2">
            <a:lumMod val="60000"/>
            <a:lumOff val="40000"/>
          </a:schemeClr>
        </a:solidFill>
      </dgm:spPr>
      <dgm:t>
        <a:bodyPr/>
        <a:lstStyle/>
        <a:p>
          <a:r>
            <a:rPr lang="bn-BD" sz="1600" dirty="0">
              <a:latin typeface="Nikosh" pitchFamily="2" charset="0"/>
              <a:cs typeface="Nikosh" pitchFamily="2" charset="0"/>
            </a:rPr>
            <a:t>গ। ফজদারী আইন</a:t>
          </a:r>
          <a:endParaRPr lang="en-US" sz="1600" dirty="0">
            <a:latin typeface="Nikosh" pitchFamily="2" charset="0"/>
            <a:cs typeface="Nikosh" pitchFamily="2" charset="0"/>
          </a:endParaRPr>
        </a:p>
      </dgm:t>
    </dgm:pt>
    <dgm:pt modelId="{4A7E77C5-1DDE-4C59-9BB7-941B8076C404}" type="parTrans" cxnId="{AEB41D75-AF67-4C22-9291-68502D1C783E}">
      <dgm:prSet/>
      <dgm:spPr/>
      <dgm:t>
        <a:bodyPr/>
        <a:lstStyle/>
        <a:p>
          <a:endParaRPr lang="en-US"/>
        </a:p>
      </dgm:t>
    </dgm:pt>
    <dgm:pt modelId="{71A7A905-C55A-4FEA-BF62-0B3C9EC58C02}" type="sibTrans" cxnId="{AEB41D75-AF67-4C22-9291-68502D1C783E}">
      <dgm:prSet/>
      <dgm:spPr/>
      <dgm:t>
        <a:bodyPr/>
        <a:lstStyle/>
        <a:p>
          <a:endParaRPr lang="en-US"/>
        </a:p>
      </dgm:t>
    </dgm:pt>
    <dgm:pt modelId="{D177E2A6-3FF5-405F-A35F-942B754DA149}" type="pres">
      <dgm:prSet presAssocID="{1E3CCAD7-3B03-405E-B53F-9F6B0B2C7D29}" presName="Name0" presStyleCnt="0">
        <dgm:presLayoutVars>
          <dgm:chPref val="1"/>
          <dgm:dir/>
          <dgm:animOne val="branch"/>
          <dgm:animLvl val="lvl"/>
          <dgm:resizeHandles/>
        </dgm:presLayoutVars>
      </dgm:prSet>
      <dgm:spPr/>
    </dgm:pt>
    <dgm:pt modelId="{BE40F061-5E84-478D-9AF0-B396CCE64324}" type="pres">
      <dgm:prSet presAssocID="{2375AB26-0D9D-48B2-B0C8-F0C85D065037}" presName="vertOne" presStyleCnt="0"/>
      <dgm:spPr/>
    </dgm:pt>
    <dgm:pt modelId="{37A86102-0CFC-4918-8003-A1DF6123C2D8}" type="pres">
      <dgm:prSet presAssocID="{2375AB26-0D9D-48B2-B0C8-F0C85D065037}" presName="txOne" presStyleLbl="node0" presStyleIdx="0" presStyleCnt="1" custScaleY="13495">
        <dgm:presLayoutVars>
          <dgm:chPref val="3"/>
        </dgm:presLayoutVars>
      </dgm:prSet>
      <dgm:spPr/>
    </dgm:pt>
    <dgm:pt modelId="{20FA6CE1-B29F-43C2-BB1F-38D61510CEEA}" type="pres">
      <dgm:prSet presAssocID="{2375AB26-0D9D-48B2-B0C8-F0C85D065037}" presName="parTransOne" presStyleCnt="0"/>
      <dgm:spPr/>
    </dgm:pt>
    <dgm:pt modelId="{A14C87A0-A307-41FB-9379-5EF2B543B32A}" type="pres">
      <dgm:prSet presAssocID="{2375AB26-0D9D-48B2-B0C8-F0C85D065037}" presName="horzOne" presStyleCnt="0"/>
      <dgm:spPr/>
    </dgm:pt>
    <dgm:pt modelId="{F651258C-EAA9-464D-8DC9-BB1FE2595D79}" type="pres">
      <dgm:prSet presAssocID="{EA7452ED-86B2-445C-9E7C-4E45E2F52D70}" presName="vertTwo" presStyleCnt="0"/>
      <dgm:spPr/>
    </dgm:pt>
    <dgm:pt modelId="{79E58986-2B53-42AD-B620-7887FCCBEEDB}" type="pres">
      <dgm:prSet presAssocID="{EA7452ED-86B2-445C-9E7C-4E45E2F52D70}" presName="txTwo" presStyleLbl="node2" presStyleIdx="0" presStyleCnt="2" custScaleX="45940" custScaleY="16830" custLinFactNeighborX="-6392" custLinFactNeighborY="-81621">
        <dgm:presLayoutVars>
          <dgm:chPref val="3"/>
        </dgm:presLayoutVars>
      </dgm:prSet>
      <dgm:spPr/>
    </dgm:pt>
    <dgm:pt modelId="{13069AC6-EC8E-431B-B10C-12F57DC4B117}" type="pres">
      <dgm:prSet presAssocID="{EA7452ED-86B2-445C-9E7C-4E45E2F52D70}" presName="parTransTwo" presStyleCnt="0"/>
      <dgm:spPr/>
    </dgm:pt>
    <dgm:pt modelId="{A9220B6E-D78D-444A-AD45-7D6680A064B8}" type="pres">
      <dgm:prSet presAssocID="{EA7452ED-86B2-445C-9E7C-4E45E2F52D70}" presName="horzTwo" presStyleCnt="0"/>
      <dgm:spPr/>
    </dgm:pt>
    <dgm:pt modelId="{15978C2B-6F6E-4DB5-ABCB-4AF0D926E935}" type="pres">
      <dgm:prSet presAssocID="{D6030CE1-8D6B-44A1-8F6D-9B59FF6112E2}" presName="vertThree" presStyleCnt="0"/>
      <dgm:spPr/>
    </dgm:pt>
    <dgm:pt modelId="{88355825-508B-4C5A-B4F0-FD64A57EEC03}" type="pres">
      <dgm:prSet presAssocID="{D6030CE1-8D6B-44A1-8F6D-9B59FF6112E2}" presName="txThree" presStyleLbl="node3" presStyleIdx="0" presStyleCnt="2" custScaleX="70791" custScaleY="30011" custLinFactNeighborX="-13219" custLinFactNeighborY="-34489">
        <dgm:presLayoutVars>
          <dgm:chPref val="3"/>
        </dgm:presLayoutVars>
      </dgm:prSet>
      <dgm:spPr/>
    </dgm:pt>
    <dgm:pt modelId="{C30AF1DC-6334-4103-A34B-58278AEEAC40}" type="pres">
      <dgm:prSet presAssocID="{D6030CE1-8D6B-44A1-8F6D-9B59FF6112E2}" presName="parTransThree" presStyleCnt="0"/>
      <dgm:spPr/>
    </dgm:pt>
    <dgm:pt modelId="{40D7B366-E51D-475B-9EEE-3ECA1E1417EF}" type="pres">
      <dgm:prSet presAssocID="{D6030CE1-8D6B-44A1-8F6D-9B59FF6112E2}" presName="horzThree" presStyleCnt="0"/>
      <dgm:spPr/>
    </dgm:pt>
    <dgm:pt modelId="{854AC20B-A568-47DC-A725-CCCED8CBC966}" type="pres">
      <dgm:prSet presAssocID="{14B98835-042C-4853-9964-FBC928D18FF0}" presName="vertFour" presStyleCnt="0">
        <dgm:presLayoutVars>
          <dgm:chPref val="3"/>
        </dgm:presLayoutVars>
      </dgm:prSet>
      <dgm:spPr/>
    </dgm:pt>
    <dgm:pt modelId="{B8855E9B-5F20-4E93-B64A-A070E6196F4E}" type="pres">
      <dgm:prSet presAssocID="{14B98835-042C-4853-9964-FBC928D18FF0}" presName="txFour" presStyleLbl="node4" presStyleIdx="0" presStyleCnt="3" custScaleX="2000000" custScaleY="50360" custLinFactX="129875" custLinFactNeighborX="200000" custLinFactNeighborY="646">
        <dgm:presLayoutVars>
          <dgm:chPref val="3"/>
        </dgm:presLayoutVars>
      </dgm:prSet>
      <dgm:spPr/>
    </dgm:pt>
    <dgm:pt modelId="{496ABE43-89C6-419E-A2F7-A75C8027A64B}" type="pres">
      <dgm:prSet presAssocID="{14B98835-042C-4853-9964-FBC928D18FF0}" presName="horzFour" presStyleCnt="0"/>
      <dgm:spPr/>
    </dgm:pt>
    <dgm:pt modelId="{105EEF20-364C-4882-829E-1A61D4DD7EAE}" type="pres">
      <dgm:prSet presAssocID="{31BBB841-557A-46F9-97B5-7B8846CEF94C}" presName="sibSpaceFour" presStyleCnt="0"/>
      <dgm:spPr/>
    </dgm:pt>
    <dgm:pt modelId="{2F6B2DE0-3020-45F5-BF93-737D7FAF43D4}" type="pres">
      <dgm:prSet presAssocID="{FBF42C24-0EA9-4D1C-8847-22BD22CE58EC}" presName="vertFour" presStyleCnt="0">
        <dgm:presLayoutVars>
          <dgm:chPref val="3"/>
        </dgm:presLayoutVars>
      </dgm:prSet>
      <dgm:spPr/>
    </dgm:pt>
    <dgm:pt modelId="{F2B06766-6638-4E34-99E0-07A16103D1D2}" type="pres">
      <dgm:prSet presAssocID="{FBF42C24-0EA9-4D1C-8847-22BD22CE58EC}" presName="txFour" presStyleLbl="node4" presStyleIdx="1" presStyleCnt="3" custScaleX="1885806" custScaleY="41006" custLinFactX="500000" custLinFactNeighborX="575759" custLinFactNeighborY="4339">
        <dgm:presLayoutVars>
          <dgm:chPref val="3"/>
        </dgm:presLayoutVars>
      </dgm:prSet>
      <dgm:spPr/>
    </dgm:pt>
    <dgm:pt modelId="{A3784E03-6C4E-4C97-92F0-BA7499B0668B}" type="pres">
      <dgm:prSet presAssocID="{FBF42C24-0EA9-4D1C-8847-22BD22CE58EC}" presName="horzFour" presStyleCnt="0"/>
      <dgm:spPr/>
    </dgm:pt>
    <dgm:pt modelId="{FB6A706F-BCA3-4B51-BCFE-20D47796A415}" type="pres">
      <dgm:prSet presAssocID="{D17EB9B5-46ED-44BA-B16C-9B7FF99209E9}" presName="sibSpaceFour" presStyleCnt="0"/>
      <dgm:spPr/>
    </dgm:pt>
    <dgm:pt modelId="{C2E36602-430E-428E-9B97-9EB0285F2753}" type="pres">
      <dgm:prSet presAssocID="{468167E2-2186-4BE7-8305-70A180B1AF1C}" presName="vertFour" presStyleCnt="0">
        <dgm:presLayoutVars>
          <dgm:chPref val="3"/>
        </dgm:presLayoutVars>
      </dgm:prSet>
      <dgm:spPr/>
    </dgm:pt>
    <dgm:pt modelId="{B6D91607-6667-4350-B954-CBEE989EF095}" type="pres">
      <dgm:prSet presAssocID="{468167E2-2186-4BE7-8305-70A180B1AF1C}" presName="txFour" presStyleLbl="node4" presStyleIdx="2" presStyleCnt="3" custScaleX="1834160" custScaleY="39743" custLinFactX="817540" custLinFactNeighborX="900000" custLinFactNeighborY="5223">
        <dgm:presLayoutVars>
          <dgm:chPref val="3"/>
        </dgm:presLayoutVars>
      </dgm:prSet>
      <dgm:spPr/>
    </dgm:pt>
    <dgm:pt modelId="{F9F5FDD2-C56E-48F5-957D-A2B756FA98DE}" type="pres">
      <dgm:prSet presAssocID="{468167E2-2186-4BE7-8305-70A180B1AF1C}" presName="horzFour" presStyleCnt="0"/>
      <dgm:spPr/>
    </dgm:pt>
    <dgm:pt modelId="{2745BCDE-7A30-413B-9FB1-8BA8CA5927CB}" type="pres">
      <dgm:prSet presAssocID="{C845C9C4-B51A-4C43-B08D-FE3833D33B1B}" presName="sibSpaceThree" presStyleCnt="0"/>
      <dgm:spPr/>
    </dgm:pt>
    <dgm:pt modelId="{7EAD1EFE-EAD6-418D-9EFD-79B24FC7A712}" type="pres">
      <dgm:prSet presAssocID="{6AEA9830-544D-4AA9-8BCE-0821B8B15E51}" presName="vertThree" presStyleCnt="0"/>
      <dgm:spPr/>
    </dgm:pt>
    <dgm:pt modelId="{B74995D0-AD18-4276-878A-220A2CA039C5}" type="pres">
      <dgm:prSet presAssocID="{6AEA9830-544D-4AA9-8BCE-0821B8B15E51}" presName="txThree" presStyleLbl="node3" presStyleIdx="1" presStyleCnt="2" custScaleX="2000000" custScaleY="31380" custLinFactX="971486" custLinFactNeighborX="1000000" custLinFactNeighborY="-755">
        <dgm:presLayoutVars>
          <dgm:chPref val="3"/>
        </dgm:presLayoutVars>
      </dgm:prSet>
      <dgm:spPr/>
    </dgm:pt>
    <dgm:pt modelId="{B71FF6BD-E2C4-43B8-B3AD-E953AACAA408}" type="pres">
      <dgm:prSet presAssocID="{6AEA9830-544D-4AA9-8BCE-0821B8B15E51}" presName="horzThree" presStyleCnt="0"/>
      <dgm:spPr/>
    </dgm:pt>
    <dgm:pt modelId="{3328ED43-376F-45B7-BEB2-5E65052A7FA9}" type="pres">
      <dgm:prSet presAssocID="{8CB70665-D056-49C8-8F46-4D501566440B}" presName="sibSpaceTwo" presStyleCnt="0"/>
      <dgm:spPr/>
    </dgm:pt>
    <dgm:pt modelId="{AF0481E0-D266-4E0C-996D-520D5BEE5B2B}" type="pres">
      <dgm:prSet presAssocID="{45186818-F727-4C3C-9CB3-D6873A3C048E}" presName="vertTwo" presStyleCnt="0"/>
      <dgm:spPr/>
    </dgm:pt>
    <dgm:pt modelId="{6E5913D1-14E2-4E61-815A-0E74572FF856}" type="pres">
      <dgm:prSet presAssocID="{45186818-F727-4C3C-9CB3-D6873A3C048E}" presName="txTwo" presStyleLbl="node2" presStyleIdx="1" presStyleCnt="2" custScaleX="2000000" custScaleY="31184" custLinFactX="-559403" custLinFactNeighborX="-600000" custLinFactNeighborY="-7952">
        <dgm:presLayoutVars>
          <dgm:chPref val="3"/>
        </dgm:presLayoutVars>
      </dgm:prSet>
      <dgm:spPr/>
    </dgm:pt>
    <dgm:pt modelId="{C153FBC4-12AF-4344-921D-13606973FC1F}" type="pres">
      <dgm:prSet presAssocID="{45186818-F727-4C3C-9CB3-D6873A3C048E}" presName="horzTwo" presStyleCnt="0"/>
      <dgm:spPr/>
    </dgm:pt>
  </dgm:ptLst>
  <dgm:cxnLst>
    <dgm:cxn modelId="{DC315912-9D08-4359-A301-64A9C665A354}" type="presOf" srcId="{D6030CE1-8D6B-44A1-8F6D-9B59FF6112E2}" destId="{88355825-508B-4C5A-B4F0-FD64A57EEC03}" srcOrd="0" destOrd="0" presId="urn:microsoft.com/office/officeart/2005/8/layout/hierarchy4"/>
    <dgm:cxn modelId="{3BECA916-9F6E-453A-A62F-DCE3B9A74BE2}" srcId="{D6030CE1-8D6B-44A1-8F6D-9B59FF6112E2}" destId="{FBF42C24-0EA9-4D1C-8847-22BD22CE58EC}" srcOrd="1" destOrd="0" parTransId="{4D843C01-F8E1-4069-9D89-516E872260B2}" sibTransId="{D17EB9B5-46ED-44BA-B16C-9B7FF99209E9}"/>
    <dgm:cxn modelId="{E3F8EE26-DF46-4F74-905D-1422112B7BF9}" type="presOf" srcId="{14B98835-042C-4853-9964-FBC928D18FF0}" destId="{B8855E9B-5F20-4E93-B64A-A070E6196F4E}" srcOrd="0" destOrd="0" presId="urn:microsoft.com/office/officeart/2005/8/layout/hierarchy4"/>
    <dgm:cxn modelId="{F8448931-5B51-4E7A-9211-96D6F918396F}" type="presOf" srcId="{2375AB26-0D9D-48B2-B0C8-F0C85D065037}" destId="{37A86102-0CFC-4918-8003-A1DF6123C2D8}" srcOrd="0" destOrd="0" presId="urn:microsoft.com/office/officeart/2005/8/layout/hierarchy4"/>
    <dgm:cxn modelId="{4660253D-F9E0-4EB1-BAEB-B67571AC460F}" type="presOf" srcId="{EA7452ED-86B2-445C-9E7C-4E45E2F52D70}" destId="{79E58986-2B53-42AD-B620-7887FCCBEEDB}" srcOrd="0" destOrd="0" presId="urn:microsoft.com/office/officeart/2005/8/layout/hierarchy4"/>
    <dgm:cxn modelId="{D3433467-D149-4150-9E2C-95E235BF236F}" srcId="{EA7452ED-86B2-445C-9E7C-4E45E2F52D70}" destId="{D6030CE1-8D6B-44A1-8F6D-9B59FF6112E2}" srcOrd="0" destOrd="0" parTransId="{788F355C-E66A-47ED-86F7-4B00E968D922}" sibTransId="{C845C9C4-B51A-4C43-B08D-FE3833D33B1B}"/>
    <dgm:cxn modelId="{80D1F46B-1CC7-474B-B29C-F53FDEA150B4}" srcId="{2375AB26-0D9D-48B2-B0C8-F0C85D065037}" destId="{45186818-F727-4C3C-9CB3-D6873A3C048E}" srcOrd="1" destOrd="0" parTransId="{5F0582B4-5C78-446B-B65F-39BD2A5FF1D2}" sibTransId="{40DDC860-5F56-46F1-81A1-E534CF71B172}"/>
    <dgm:cxn modelId="{AEB41D75-AF67-4C22-9291-68502D1C783E}" srcId="{D6030CE1-8D6B-44A1-8F6D-9B59FF6112E2}" destId="{468167E2-2186-4BE7-8305-70A180B1AF1C}" srcOrd="2" destOrd="0" parTransId="{4A7E77C5-1DDE-4C59-9BB7-941B8076C404}" sibTransId="{71A7A905-C55A-4FEA-BF62-0B3C9EC58C02}"/>
    <dgm:cxn modelId="{FE8B2179-862E-4BED-9E2B-6A34EFA01243}" srcId="{2375AB26-0D9D-48B2-B0C8-F0C85D065037}" destId="{EA7452ED-86B2-445C-9E7C-4E45E2F52D70}" srcOrd="0" destOrd="0" parTransId="{3B17EE70-2F54-4599-9099-52D3C491DE21}" sibTransId="{8CB70665-D056-49C8-8F46-4D501566440B}"/>
    <dgm:cxn modelId="{207FAB93-283E-4275-9DA1-F0C5B01931DB}" srcId="{1E3CCAD7-3B03-405E-B53F-9F6B0B2C7D29}" destId="{2375AB26-0D9D-48B2-B0C8-F0C85D065037}" srcOrd="0" destOrd="0" parTransId="{A6C6D2FC-7A0C-4008-A47D-FF8A504198F1}" sibTransId="{008B47D5-BCE4-43E8-BDC9-4AE319FE8D37}"/>
    <dgm:cxn modelId="{A7F2389C-A2C9-4D0A-9B14-C3503612B905}" srcId="{D6030CE1-8D6B-44A1-8F6D-9B59FF6112E2}" destId="{14B98835-042C-4853-9964-FBC928D18FF0}" srcOrd="0" destOrd="0" parTransId="{06C55406-D1D2-41AE-9D56-ABFC0451CF0C}" sibTransId="{31BBB841-557A-46F9-97B5-7B8846CEF94C}"/>
    <dgm:cxn modelId="{772CF6B2-D6B5-4BE4-9279-2A4F3D2DBD4D}" srcId="{EA7452ED-86B2-445C-9E7C-4E45E2F52D70}" destId="{6AEA9830-544D-4AA9-8BCE-0821B8B15E51}" srcOrd="1" destOrd="0" parTransId="{BB765763-051C-46A4-AEC9-CBA824347C11}" sibTransId="{8292A1C4-BF98-4C65-9C97-D7A7C9D858EE}"/>
    <dgm:cxn modelId="{15B2CEC3-4AA0-4DCF-9A92-2A6D91D12F1A}" type="presOf" srcId="{6AEA9830-544D-4AA9-8BCE-0821B8B15E51}" destId="{B74995D0-AD18-4276-878A-220A2CA039C5}" srcOrd="0" destOrd="0" presId="urn:microsoft.com/office/officeart/2005/8/layout/hierarchy4"/>
    <dgm:cxn modelId="{4CC206CF-2554-475A-ACC7-606E7765D6AA}" type="presOf" srcId="{FBF42C24-0EA9-4D1C-8847-22BD22CE58EC}" destId="{F2B06766-6638-4E34-99E0-07A16103D1D2}" srcOrd="0" destOrd="0" presId="urn:microsoft.com/office/officeart/2005/8/layout/hierarchy4"/>
    <dgm:cxn modelId="{5F0E62D8-5646-4D6E-A1FF-6B2A88B3948B}" type="presOf" srcId="{468167E2-2186-4BE7-8305-70A180B1AF1C}" destId="{B6D91607-6667-4350-B954-CBEE989EF095}" srcOrd="0" destOrd="0" presId="urn:microsoft.com/office/officeart/2005/8/layout/hierarchy4"/>
    <dgm:cxn modelId="{198A94DE-293A-4637-B710-8360ED075CE3}" type="presOf" srcId="{1E3CCAD7-3B03-405E-B53F-9F6B0B2C7D29}" destId="{D177E2A6-3FF5-405F-A35F-942B754DA149}" srcOrd="0" destOrd="0" presId="urn:microsoft.com/office/officeart/2005/8/layout/hierarchy4"/>
    <dgm:cxn modelId="{DF5E1DFB-A16F-4067-B622-824897B50601}" type="presOf" srcId="{45186818-F727-4C3C-9CB3-D6873A3C048E}" destId="{6E5913D1-14E2-4E61-815A-0E74572FF856}" srcOrd="0" destOrd="0" presId="urn:microsoft.com/office/officeart/2005/8/layout/hierarchy4"/>
    <dgm:cxn modelId="{8EF0CEA3-914F-4179-A3B8-56E8DCC56AD0}" type="presParOf" srcId="{D177E2A6-3FF5-405F-A35F-942B754DA149}" destId="{BE40F061-5E84-478D-9AF0-B396CCE64324}" srcOrd="0" destOrd="0" presId="urn:microsoft.com/office/officeart/2005/8/layout/hierarchy4"/>
    <dgm:cxn modelId="{A24D58D9-80EB-45A4-8B21-36EA8D4FB866}" type="presParOf" srcId="{BE40F061-5E84-478D-9AF0-B396CCE64324}" destId="{37A86102-0CFC-4918-8003-A1DF6123C2D8}" srcOrd="0" destOrd="0" presId="urn:microsoft.com/office/officeart/2005/8/layout/hierarchy4"/>
    <dgm:cxn modelId="{0AF33CC7-E199-44D7-9449-3643E6AAD9CD}" type="presParOf" srcId="{BE40F061-5E84-478D-9AF0-B396CCE64324}" destId="{20FA6CE1-B29F-43C2-BB1F-38D61510CEEA}" srcOrd="1" destOrd="0" presId="urn:microsoft.com/office/officeart/2005/8/layout/hierarchy4"/>
    <dgm:cxn modelId="{6A6C7B00-84A5-4CC3-A29D-36C6D4115311}" type="presParOf" srcId="{BE40F061-5E84-478D-9AF0-B396CCE64324}" destId="{A14C87A0-A307-41FB-9379-5EF2B543B32A}" srcOrd="2" destOrd="0" presId="urn:microsoft.com/office/officeart/2005/8/layout/hierarchy4"/>
    <dgm:cxn modelId="{0A50F62D-7CEF-4B57-AD49-7478E2D695EB}" type="presParOf" srcId="{A14C87A0-A307-41FB-9379-5EF2B543B32A}" destId="{F651258C-EAA9-464D-8DC9-BB1FE2595D79}" srcOrd="0" destOrd="0" presId="urn:microsoft.com/office/officeart/2005/8/layout/hierarchy4"/>
    <dgm:cxn modelId="{6D943109-AAE8-4F5F-9BB0-91A2D210AD36}" type="presParOf" srcId="{F651258C-EAA9-464D-8DC9-BB1FE2595D79}" destId="{79E58986-2B53-42AD-B620-7887FCCBEEDB}" srcOrd="0" destOrd="0" presId="urn:microsoft.com/office/officeart/2005/8/layout/hierarchy4"/>
    <dgm:cxn modelId="{7E8DE4E5-30D0-44C0-9062-BC0BB99842E4}" type="presParOf" srcId="{F651258C-EAA9-464D-8DC9-BB1FE2595D79}" destId="{13069AC6-EC8E-431B-B10C-12F57DC4B117}" srcOrd="1" destOrd="0" presId="urn:microsoft.com/office/officeart/2005/8/layout/hierarchy4"/>
    <dgm:cxn modelId="{7B2FD5E0-6F56-4777-A6CB-DF9FD1E6F0ED}" type="presParOf" srcId="{F651258C-EAA9-464D-8DC9-BB1FE2595D79}" destId="{A9220B6E-D78D-444A-AD45-7D6680A064B8}" srcOrd="2" destOrd="0" presId="urn:microsoft.com/office/officeart/2005/8/layout/hierarchy4"/>
    <dgm:cxn modelId="{CEEEB8A0-5751-4490-A496-548751D317D1}" type="presParOf" srcId="{A9220B6E-D78D-444A-AD45-7D6680A064B8}" destId="{15978C2B-6F6E-4DB5-ABCB-4AF0D926E935}" srcOrd="0" destOrd="0" presId="urn:microsoft.com/office/officeart/2005/8/layout/hierarchy4"/>
    <dgm:cxn modelId="{A1B585D3-F0F9-4C88-9D4F-D3A43C338C07}" type="presParOf" srcId="{15978C2B-6F6E-4DB5-ABCB-4AF0D926E935}" destId="{88355825-508B-4C5A-B4F0-FD64A57EEC03}" srcOrd="0" destOrd="0" presId="urn:microsoft.com/office/officeart/2005/8/layout/hierarchy4"/>
    <dgm:cxn modelId="{2897D9AE-1E16-4F62-911B-1996453ECF18}" type="presParOf" srcId="{15978C2B-6F6E-4DB5-ABCB-4AF0D926E935}" destId="{C30AF1DC-6334-4103-A34B-58278AEEAC40}" srcOrd="1" destOrd="0" presId="urn:microsoft.com/office/officeart/2005/8/layout/hierarchy4"/>
    <dgm:cxn modelId="{1DA89D59-364C-4D7F-A2AC-F2A1F40C322B}" type="presParOf" srcId="{15978C2B-6F6E-4DB5-ABCB-4AF0D926E935}" destId="{40D7B366-E51D-475B-9EEE-3ECA1E1417EF}" srcOrd="2" destOrd="0" presId="urn:microsoft.com/office/officeart/2005/8/layout/hierarchy4"/>
    <dgm:cxn modelId="{93BC17A8-D56B-4933-807F-E57D00A91B50}" type="presParOf" srcId="{40D7B366-E51D-475B-9EEE-3ECA1E1417EF}" destId="{854AC20B-A568-47DC-A725-CCCED8CBC966}" srcOrd="0" destOrd="0" presId="urn:microsoft.com/office/officeart/2005/8/layout/hierarchy4"/>
    <dgm:cxn modelId="{42CC0BEE-DE74-4D55-BCCA-54A6092A0784}" type="presParOf" srcId="{854AC20B-A568-47DC-A725-CCCED8CBC966}" destId="{B8855E9B-5F20-4E93-B64A-A070E6196F4E}" srcOrd="0" destOrd="0" presId="urn:microsoft.com/office/officeart/2005/8/layout/hierarchy4"/>
    <dgm:cxn modelId="{2559139A-B94D-45B9-8143-5127BF1C69CC}" type="presParOf" srcId="{854AC20B-A568-47DC-A725-CCCED8CBC966}" destId="{496ABE43-89C6-419E-A2F7-A75C8027A64B}" srcOrd="1" destOrd="0" presId="urn:microsoft.com/office/officeart/2005/8/layout/hierarchy4"/>
    <dgm:cxn modelId="{A2ED1935-E9BF-4D49-9A7A-91ED72B82943}" type="presParOf" srcId="{40D7B366-E51D-475B-9EEE-3ECA1E1417EF}" destId="{105EEF20-364C-4882-829E-1A61D4DD7EAE}" srcOrd="1" destOrd="0" presId="urn:microsoft.com/office/officeart/2005/8/layout/hierarchy4"/>
    <dgm:cxn modelId="{94CF87B8-C949-4D28-ADE9-A735E0977054}" type="presParOf" srcId="{40D7B366-E51D-475B-9EEE-3ECA1E1417EF}" destId="{2F6B2DE0-3020-45F5-BF93-737D7FAF43D4}" srcOrd="2" destOrd="0" presId="urn:microsoft.com/office/officeart/2005/8/layout/hierarchy4"/>
    <dgm:cxn modelId="{4DEE8B87-1A70-4BEA-B303-2B59B555AA29}" type="presParOf" srcId="{2F6B2DE0-3020-45F5-BF93-737D7FAF43D4}" destId="{F2B06766-6638-4E34-99E0-07A16103D1D2}" srcOrd="0" destOrd="0" presId="urn:microsoft.com/office/officeart/2005/8/layout/hierarchy4"/>
    <dgm:cxn modelId="{0AFB9E19-F305-447F-80F1-6DD3F10F4FD8}" type="presParOf" srcId="{2F6B2DE0-3020-45F5-BF93-737D7FAF43D4}" destId="{A3784E03-6C4E-4C97-92F0-BA7499B0668B}" srcOrd="1" destOrd="0" presId="urn:microsoft.com/office/officeart/2005/8/layout/hierarchy4"/>
    <dgm:cxn modelId="{B26FA810-8461-4D39-A82B-73FF11333D5A}" type="presParOf" srcId="{40D7B366-E51D-475B-9EEE-3ECA1E1417EF}" destId="{FB6A706F-BCA3-4B51-BCFE-20D47796A415}" srcOrd="3" destOrd="0" presId="urn:microsoft.com/office/officeart/2005/8/layout/hierarchy4"/>
    <dgm:cxn modelId="{30711EB4-239D-4BE3-B9E6-DBB0B3C3CE82}" type="presParOf" srcId="{40D7B366-E51D-475B-9EEE-3ECA1E1417EF}" destId="{C2E36602-430E-428E-9B97-9EB0285F2753}" srcOrd="4" destOrd="0" presId="urn:microsoft.com/office/officeart/2005/8/layout/hierarchy4"/>
    <dgm:cxn modelId="{BAEA9C9C-5CE9-4F3E-BB41-8A124A0D04AA}" type="presParOf" srcId="{C2E36602-430E-428E-9B97-9EB0285F2753}" destId="{B6D91607-6667-4350-B954-CBEE989EF095}" srcOrd="0" destOrd="0" presId="urn:microsoft.com/office/officeart/2005/8/layout/hierarchy4"/>
    <dgm:cxn modelId="{90C92380-155E-494E-AE74-85A4AC175070}" type="presParOf" srcId="{C2E36602-430E-428E-9B97-9EB0285F2753}" destId="{F9F5FDD2-C56E-48F5-957D-A2B756FA98DE}" srcOrd="1" destOrd="0" presId="urn:microsoft.com/office/officeart/2005/8/layout/hierarchy4"/>
    <dgm:cxn modelId="{E3C1A8DA-4B31-4142-A10D-AD7C4210539E}" type="presParOf" srcId="{A9220B6E-D78D-444A-AD45-7D6680A064B8}" destId="{2745BCDE-7A30-413B-9FB1-8BA8CA5927CB}" srcOrd="1" destOrd="0" presId="urn:microsoft.com/office/officeart/2005/8/layout/hierarchy4"/>
    <dgm:cxn modelId="{9623857C-2016-4209-B5D1-B00DBF43C70F}" type="presParOf" srcId="{A9220B6E-D78D-444A-AD45-7D6680A064B8}" destId="{7EAD1EFE-EAD6-418D-9EFD-79B24FC7A712}" srcOrd="2" destOrd="0" presId="urn:microsoft.com/office/officeart/2005/8/layout/hierarchy4"/>
    <dgm:cxn modelId="{70269085-4F44-43E0-A5F1-175F8921C948}" type="presParOf" srcId="{7EAD1EFE-EAD6-418D-9EFD-79B24FC7A712}" destId="{B74995D0-AD18-4276-878A-220A2CA039C5}" srcOrd="0" destOrd="0" presId="urn:microsoft.com/office/officeart/2005/8/layout/hierarchy4"/>
    <dgm:cxn modelId="{730AE9AA-9EDA-4400-94BD-6DE95B94E52D}" type="presParOf" srcId="{7EAD1EFE-EAD6-418D-9EFD-79B24FC7A712}" destId="{B71FF6BD-E2C4-43B8-B3AD-E953AACAA408}" srcOrd="1" destOrd="0" presId="urn:microsoft.com/office/officeart/2005/8/layout/hierarchy4"/>
    <dgm:cxn modelId="{680DF112-EB2D-47D7-A6C6-428D8568C7C0}" type="presParOf" srcId="{A14C87A0-A307-41FB-9379-5EF2B543B32A}" destId="{3328ED43-376F-45B7-BEB2-5E65052A7FA9}" srcOrd="1" destOrd="0" presId="urn:microsoft.com/office/officeart/2005/8/layout/hierarchy4"/>
    <dgm:cxn modelId="{4A784884-764E-4112-936A-D18422319122}" type="presParOf" srcId="{A14C87A0-A307-41FB-9379-5EF2B543B32A}" destId="{AF0481E0-D266-4E0C-996D-520D5BEE5B2B}" srcOrd="2" destOrd="0" presId="urn:microsoft.com/office/officeart/2005/8/layout/hierarchy4"/>
    <dgm:cxn modelId="{A55E0F38-2A68-4488-A2DA-601F05718AA1}" type="presParOf" srcId="{AF0481E0-D266-4E0C-996D-520D5BEE5B2B}" destId="{6E5913D1-14E2-4E61-815A-0E74572FF856}" srcOrd="0" destOrd="0" presId="urn:microsoft.com/office/officeart/2005/8/layout/hierarchy4"/>
    <dgm:cxn modelId="{0A37D824-051A-4F34-AB7D-28A8D2A427F4}" type="presParOf" srcId="{AF0481E0-D266-4E0C-996D-520D5BEE5B2B}" destId="{C153FBC4-12AF-4344-921D-13606973FC1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EB4912-3E14-42B7-8BB5-CE2841E576D7}"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8A025380-96FD-4041-A6FC-A5DB917D3A8E}">
      <dgm:prSet phldrT="[Text]" custT="1"/>
      <dgm:spPr/>
      <dgm:t>
        <a:bodyPr/>
        <a:lstStyle/>
        <a:p>
          <a:r>
            <a:rPr lang="bn-BD" sz="2000" dirty="0">
              <a:latin typeface="Nikosh" pitchFamily="2" charset="0"/>
              <a:cs typeface="Nikosh" pitchFamily="2" charset="0"/>
            </a:rPr>
            <a:t>আধুনিক রাজনৈতিক আইন</a:t>
          </a:r>
          <a:endParaRPr lang="en-US" sz="2000" dirty="0">
            <a:latin typeface="Nikosh" pitchFamily="2" charset="0"/>
            <a:cs typeface="Nikosh" pitchFamily="2" charset="0"/>
          </a:endParaRPr>
        </a:p>
      </dgm:t>
    </dgm:pt>
    <dgm:pt modelId="{8D2DA5D3-993D-4356-8BD0-60912EF90B99}" type="parTrans" cxnId="{A7F764F1-13BB-4AD9-A896-4E5E372173D8}">
      <dgm:prSet/>
      <dgm:spPr/>
      <dgm:t>
        <a:bodyPr/>
        <a:lstStyle/>
        <a:p>
          <a:endParaRPr lang="en-US"/>
        </a:p>
      </dgm:t>
    </dgm:pt>
    <dgm:pt modelId="{A6329AF7-1E30-4795-ADEC-1E59BE855F5F}" type="sibTrans" cxnId="{A7F764F1-13BB-4AD9-A896-4E5E372173D8}">
      <dgm:prSet/>
      <dgm:spPr/>
      <dgm:t>
        <a:bodyPr/>
        <a:lstStyle/>
        <a:p>
          <a:endParaRPr lang="en-US"/>
        </a:p>
      </dgm:t>
    </dgm:pt>
    <dgm:pt modelId="{31A4CC3B-6346-4E15-AB7F-03CCACED06C4}">
      <dgm:prSet phldrT="[Text]" custT="1"/>
      <dgm:spPr/>
      <dgm:t>
        <a:bodyPr/>
        <a:lstStyle/>
        <a:p>
          <a:r>
            <a:rPr lang="bn-BD" sz="1800" dirty="0">
              <a:latin typeface="Nikosh" pitchFamily="2" charset="0"/>
              <a:cs typeface="Nikosh" pitchFamily="2" charset="0"/>
            </a:rPr>
            <a:t>জাতীয় আইন</a:t>
          </a:r>
          <a:endParaRPr lang="en-US" sz="1800" dirty="0">
            <a:latin typeface="Nikosh" pitchFamily="2" charset="0"/>
            <a:cs typeface="Nikosh" pitchFamily="2" charset="0"/>
          </a:endParaRPr>
        </a:p>
      </dgm:t>
    </dgm:pt>
    <dgm:pt modelId="{E3357F7E-0764-484B-8AB9-FF008BEE6DB9}" type="parTrans" cxnId="{A46A1C7D-A726-4932-838D-10F67F6AF5C7}">
      <dgm:prSet/>
      <dgm:spPr/>
      <dgm:t>
        <a:bodyPr/>
        <a:lstStyle/>
        <a:p>
          <a:endParaRPr lang="en-US"/>
        </a:p>
      </dgm:t>
    </dgm:pt>
    <dgm:pt modelId="{9A75135F-AC93-4707-9F8A-F30D2E400A4E}" type="sibTrans" cxnId="{A46A1C7D-A726-4932-838D-10F67F6AF5C7}">
      <dgm:prSet/>
      <dgm:spPr/>
      <dgm:t>
        <a:bodyPr/>
        <a:lstStyle/>
        <a:p>
          <a:endParaRPr lang="en-US"/>
        </a:p>
      </dgm:t>
    </dgm:pt>
    <dgm:pt modelId="{9DDF1AA5-7E44-412A-81CE-DFA869B74D1F}">
      <dgm:prSet phldrT="[Text]" custT="1"/>
      <dgm:spPr/>
      <dgm:t>
        <a:bodyPr/>
        <a:lstStyle/>
        <a:p>
          <a:r>
            <a:rPr lang="bn-BD" sz="1800" dirty="0">
              <a:latin typeface="Nikosh" pitchFamily="2" charset="0"/>
              <a:cs typeface="Nikosh" pitchFamily="2" charset="0"/>
            </a:rPr>
            <a:t>সরকারী আইন</a:t>
          </a:r>
          <a:endParaRPr lang="en-US" sz="1800" dirty="0">
            <a:latin typeface="Nikosh" pitchFamily="2" charset="0"/>
            <a:cs typeface="Nikosh" pitchFamily="2" charset="0"/>
          </a:endParaRPr>
        </a:p>
      </dgm:t>
    </dgm:pt>
    <dgm:pt modelId="{0C4CB85F-1A5D-444D-936C-023D18B58122}" type="parTrans" cxnId="{888A7F01-6E71-4D21-8254-C099F049B83A}">
      <dgm:prSet/>
      <dgm:spPr/>
      <dgm:t>
        <a:bodyPr/>
        <a:lstStyle/>
        <a:p>
          <a:endParaRPr lang="en-US"/>
        </a:p>
      </dgm:t>
    </dgm:pt>
    <dgm:pt modelId="{FFEBAB76-1A2F-438C-997E-E17CEC02FB28}" type="sibTrans" cxnId="{888A7F01-6E71-4D21-8254-C099F049B83A}">
      <dgm:prSet/>
      <dgm:spPr/>
      <dgm:t>
        <a:bodyPr/>
        <a:lstStyle/>
        <a:p>
          <a:endParaRPr lang="en-US"/>
        </a:p>
      </dgm:t>
    </dgm:pt>
    <dgm:pt modelId="{5598DEE4-C283-4407-9079-9BE6ED3D925A}">
      <dgm:prSet phldrT="[Text]" custT="1"/>
      <dgm:spPr/>
      <dgm:t>
        <a:bodyPr/>
        <a:lstStyle/>
        <a:p>
          <a:r>
            <a:rPr lang="bn-BD" sz="1800" dirty="0">
              <a:latin typeface="Nikosh" pitchFamily="2" charset="0"/>
              <a:cs typeface="Nikosh" pitchFamily="2" charset="0"/>
            </a:rPr>
            <a:t>আন্তর্জাতিক আইন </a:t>
          </a:r>
          <a:endParaRPr lang="en-US" sz="1800" dirty="0">
            <a:latin typeface="Nikosh" pitchFamily="2" charset="0"/>
            <a:cs typeface="Nikosh" pitchFamily="2" charset="0"/>
          </a:endParaRPr>
        </a:p>
      </dgm:t>
    </dgm:pt>
    <dgm:pt modelId="{8079BCB2-BF93-4A4A-BA90-F145CF43EEC4}" type="parTrans" cxnId="{BDFB27AC-8BCC-439B-A60A-69B0A7CEFEE1}">
      <dgm:prSet/>
      <dgm:spPr/>
      <dgm:t>
        <a:bodyPr/>
        <a:lstStyle/>
        <a:p>
          <a:endParaRPr lang="en-US"/>
        </a:p>
      </dgm:t>
    </dgm:pt>
    <dgm:pt modelId="{6173DFE0-49EC-4039-AA6E-68839138024F}" type="sibTrans" cxnId="{BDFB27AC-8BCC-439B-A60A-69B0A7CEFEE1}">
      <dgm:prSet/>
      <dgm:spPr/>
      <dgm:t>
        <a:bodyPr/>
        <a:lstStyle/>
        <a:p>
          <a:endParaRPr lang="en-US"/>
        </a:p>
      </dgm:t>
    </dgm:pt>
    <dgm:pt modelId="{ADF38DB5-BB20-4C55-B1E4-0AAAD2C065F4}">
      <dgm:prSet phldrT="[Text]" custT="1"/>
      <dgm:spPr/>
      <dgm:t>
        <a:bodyPr/>
        <a:lstStyle/>
        <a:p>
          <a:r>
            <a:rPr lang="bn-BD" sz="1800" dirty="0">
              <a:latin typeface="Nikosh" pitchFamily="2" charset="0"/>
              <a:cs typeface="Nikosh" pitchFamily="2" charset="0"/>
            </a:rPr>
            <a:t>ব্যক্তিকেন্দ্রিক আন্তর্জাতিক আইন</a:t>
          </a:r>
          <a:endParaRPr lang="en-US" sz="1800" dirty="0">
            <a:latin typeface="Nikosh" pitchFamily="2" charset="0"/>
            <a:cs typeface="Nikosh" pitchFamily="2" charset="0"/>
          </a:endParaRPr>
        </a:p>
      </dgm:t>
    </dgm:pt>
    <dgm:pt modelId="{0D1763B6-3BD7-4185-9B56-9CBE24EDAB48}" type="parTrans" cxnId="{9E83A831-9E47-4412-AC51-55568792CE6B}">
      <dgm:prSet/>
      <dgm:spPr/>
      <dgm:t>
        <a:bodyPr/>
        <a:lstStyle/>
        <a:p>
          <a:endParaRPr lang="en-US"/>
        </a:p>
      </dgm:t>
    </dgm:pt>
    <dgm:pt modelId="{6FB82926-F4E1-4C18-8002-0C70C5C6C1C5}" type="sibTrans" cxnId="{9E83A831-9E47-4412-AC51-55568792CE6B}">
      <dgm:prSet/>
      <dgm:spPr/>
      <dgm:t>
        <a:bodyPr/>
        <a:lstStyle/>
        <a:p>
          <a:endParaRPr lang="en-US"/>
        </a:p>
      </dgm:t>
    </dgm:pt>
    <dgm:pt modelId="{C4619859-8C95-4597-8BF0-EB7FDFBE993F}">
      <dgm:prSet custT="1"/>
      <dgm:spPr/>
      <dgm:t>
        <a:bodyPr/>
        <a:lstStyle/>
        <a:p>
          <a:r>
            <a:rPr lang="bn-BD" sz="1800" dirty="0">
              <a:latin typeface="Nikosh" pitchFamily="2" charset="0"/>
              <a:cs typeface="Nikosh" pitchFamily="2" charset="0"/>
            </a:rPr>
            <a:t>বেসরকারী আইন</a:t>
          </a:r>
          <a:endParaRPr lang="en-US" sz="1800" dirty="0">
            <a:latin typeface="Nikosh" pitchFamily="2" charset="0"/>
            <a:cs typeface="Nikosh" pitchFamily="2" charset="0"/>
          </a:endParaRPr>
        </a:p>
      </dgm:t>
    </dgm:pt>
    <dgm:pt modelId="{D495F7F7-8E2D-4957-90B8-41FCA9510822}" type="parTrans" cxnId="{D2E8979D-CFDD-41CD-B969-8CC49A1D69E1}">
      <dgm:prSet/>
      <dgm:spPr/>
      <dgm:t>
        <a:bodyPr/>
        <a:lstStyle/>
        <a:p>
          <a:endParaRPr lang="en-US"/>
        </a:p>
      </dgm:t>
    </dgm:pt>
    <dgm:pt modelId="{052B247D-1403-49DC-9292-4AFB732C2DBE}" type="sibTrans" cxnId="{D2E8979D-CFDD-41CD-B969-8CC49A1D69E1}">
      <dgm:prSet/>
      <dgm:spPr/>
      <dgm:t>
        <a:bodyPr/>
        <a:lstStyle/>
        <a:p>
          <a:endParaRPr lang="en-US"/>
        </a:p>
      </dgm:t>
    </dgm:pt>
    <dgm:pt modelId="{AEA78188-5468-4F39-95E9-3ED335311CA3}">
      <dgm:prSet custT="1"/>
      <dgm:spPr/>
      <dgm:t>
        <a:bodyPr/>
        <a:lstStyle/>
        <a:p>
          <a:r>
            <a:rPr lang="bn-BD" sz="1800" dirty="0">
              <a:latin typeface="Nikosh" pitchFamily="2" charset="0"/>
              <a:cs typeface="Nikosh" pitchFamily="2" charset="0"/>
            </a:rPr>
            <a:t>সরকারী আন্তর্জাতিক আইন</a:t>
          </a:r>
          <a:endParaRPr lang="en-US" sz="1800" dirty="0">
            <a:latin typeface="Nikosh" pitchFamily="2" charset="0"/>
            <a:cs typeface="Nikosh" pitchFamily="2" charset="0"/>
          </a:endParaRPr>
        </a:p>
      </dgm:t>
    </dgm:pt>
    <dgm:pt modelId="{FC3A6D9B-85AB-437C-A083-84354E59CDA5}" type="parTrans" cxnId="{697F4704-D950-4C7D-AC3A-58C41E3370BC}">
      <dgm:prSet/>
      <dgm:spPr/>
      <dgm:t>
        <a:bodyPr/>
        <a:lstStyle/>
        <a:p>
          <a:endParaRPr lang="en-US"/>
        </a:p>
      </dgm:t>
    </dgm:pt>
    <dgm:pt modelId="{8D8476A1-5216-4876-9457-C65142E60470}" type="sibTrans" cxnId="{697F4704-D950-4C7D-AC3A-58C41E3370BC}">
      <dgm:prSet/>
      <dgm:spPr/>
      <dgm:t>
        <a:bodyPr/>
        <a:lstStyle/>
        <a:p>
          <a:endParaRPr lang="en-US"/>
        </a:p>
      </dgm:t>
    </dgm:pt>
    <dgm:pt modelId="{84781752-BB16-456F-ABF2-ED08022F4DB1}" type="pres">
      <dgm:prSet presAssocID="{0CEB4912-3E14-42B7-8BB5-CE2841E576D7}" presName="Name0" presStyleCnt="0">
        <dgm:presLayoutVars>
          <dgm:chPref val="1"/>
          <dgm:dir/>
          <dgm:animOne val="branch"/>
          <dgm:animLvl val="lvl"/>
          <dgm:resizeHandles/>
        </dgm:presLayoutVars>
      </dgm:prSet>
      <dgm:spPr/>
    </dgm:pt>
    <dgm:pt modelId="{F7F11F07-0DC7-46A0-A14F-F5166204032A}" type="pres">
      <dgm:prSet presAssocID="{8A025380-96FD-4041-A6FC-A5DB917D3A8E}" presName="vertOne" presStyleCnt="0"/>
      <dgm:spPr/>
    </dgm:pt>
    <dgm:pt modelId="{D12F5A95-3DBE-41AF-892D-DF7A95B67EAD}" type="pres">
      <dgm:prSet presAssocID="{8A025380-96FD-4041-A6FC-A5DB917D3A8E}" presName="txOne" presStyleLbl="node0" presStyleIdx="0" presStyleCnt="1" custScaleY="23398" custLinFactY="-5178" custLinFactNeighborX="-1031" custLinFactNeighborY="-100000">
        <dgm:presLayoutVars>
          <dgm:chPref val="3"/>
        </dgm:presLayoutVars>
      </dgm:prSet>
      <dgm:spPr/>
    </dgm:pt>
    <dgm:pt modelId="{6CBD05A6-726C-4798-A60C-6500229E2AB9}" type="pres">
      <dgm:prSet presAssocID="{8A025380-96FD-4041-A6FC-A5DB917D3A8E}" presName="parTransOne" presStyleCnt="0"/>
      <dgm:spPr/>
    </dgm:pt>
    <dgm:pt modelId="{AFE89DC4-172A-4C56-AE8F-93E17DF3A97D}" type="pres">
      <dgm:prSet presAssocID="{8A025380-96FD-4041-A6FC-A5DB917D3A8E}" presName="horzOne" presStyleCnt="0"/>
      <dgm:spPr/>
    </dgm:pt>
    <dgm:pt modelId="{4F643B7C-17CC-4262-8B97-D3388F794449}" type="pres">
      <dgm:prSet presAssocID="{31A4CC3B-6346-4E15-AB7F-03CCACED06C4}" presName="vertTwo" presStyleCnt="0"/>
      <dgm:spPr/>
    </dgm:pt>
    <dgm:pt modelId="{0A09D7F9-7153-4819-97E8-F1A70254F2AF}" type="pres">
      <dgm:prSet presAssocID="{31A4CC3B-6346-4E15-AB7F-03CCACED06C4}" presName="txTwo" presStyleLbl="node2" presStyleIdx="0" presStyleCnt="2" custScaleY="27659" custLinFactNeighborX="-75" custLinFactNeighborY="-81482">
        <dgm:presLayoutVars>
          <dgm:chPref val="3"/>
        </dgm:presLayoutVars>
      </dgm:prSet>
      <dgm:spPr/>
    </dgm:pt>
    <dgm:pt modelId="{960D998A-A744-403C-8C9B-3E14E7019568}" type="pres">
      <dgm:prSet presAssocID="{31A4CC3B-6346-4E15-AB7F-03CCACED06C4}" presName="parTransTwo" presStyleCnt="0"/>
      <dgm:spPr/>
    </dgm:pt>
    <dgm:pt modelId="{3470559F-AA96-4A3A-926E-28714809DFE7}" type="pres">
      <dgm:prSet presAssocID="{31A4CC3B-6346-4E15-AB7F-03CCACED06C4}" presName="horzTwo" presStyleCnt="0"/>
      <dgm:spPr/>
    </dgm:pt>
    <dgm:pt modelId="{38BE36EA-AC53-4959-84A2-3EB73139426B}" type="pres">
      <dgm:prSet presAssocID="{9DDF1AA5-7E44-412A-81CE-DFA869B74D1F}" presName="vertThree" presStyleCnt="0"/>
      <dgm:spPr/>
    </dgm:pt>
    <dgm:pt modelId="{7D9DFB81-22E0-4380-8A8A-DA5A22C0FC3F}" type="pres">
      <dgm:prSet presAssocID="{9DDF1AA5-7E44-412A-81CE-DFA869B74D1F}" presName="txThree" presStyleLbl="node3" presStyleIdx="0" presStyleCnt="4" custScaleY="114313" custLinFactNeighborX="3873" custLinFactNeighborY="-13606">
        <dgm:presLayoutVars>
          <dgm:chPref val="3"/>
        </dgm:presLayoutVars>
      </dgm:prSet>
      <dgm:spPr/>
    </dgm:pt>
    <dgm:pt modelId="{13CD739D-F8B2-4C58-8494-3590E42B3EE3}" type="pres">
      <dgm:prSet presAssocID="{9DDF1AA5-7E44-412A-81CE-DFA869B74D1F}" presName="horzThree" presStyleCnt="0"/>
      <dgm:spPr/>
    </dgm:pt>
    <dgm:pt modelId="{BF05AF0A-5DCB-4070-A943-111703DC6FC9}" type="pres">
      <dgm:prSet presAssocID="{FFEBAB76-1A2F-438C-997E-E17CEC02FB28}" presName="sibSpaceThree" presStyleCnt="0"/>
      <dgm:spPr/>
    </dgm:pt>
    <dgm:pt modelId="{1954FA77-B73F-448A-AA98-3ECBAA30BF1F}" type="pres">
      <dgm:prSet presAssocID="{C4619859-8C95-4597-8BF0-EB7FDFBE993F}" presName="vertThree" presStyleCnt="0"/>
      <dgm:spPr/>
    </dgm:pt>
    <dgm:pt modelId="{E85949A6-4CE8-4F13-9603-47491EFAC86E}" type="pres">
      <dgm:prSet presAssocID="{C4619859-8C95-4597-8BF0-EB7FDFBE993F}" presName="txThree" presStyleLbl="node3" presStyleIdx="1" presStyleCnt="4" custScaleY="103527" custLinFactNeighborX="4994" custLinFactNeighborY="-9032">
        <dgm:presLayoutVars>
          <dgm:chPref val="3"/>
        </dgm:presLayoutVars>
      </dgm:prSet>
      <dgm:spPr/>
    </dgm:pt>
    <dgm:pt modelId="{8FE52FAD-69A3-492E-9BF8-B2CEF2CBFCA1}" type="pres">
      <dgm:prSet presAssocID="{C4619859-8C95-4597-8BF0-EB7FDFBE993F}" presName="horzThree" presStyleCnt="0"/>
      <dgm:spPr/>
    </dgm:pt>
    <dgm:pt modelId="{4C5B9459-50F1-43C7-98AA-822EC07B4F6E}" type="pres">
      <dgm:prSet presAssocID="{9A75135F-AC93-4707-9F8A-F30D2E400A4E}" presName="sibSpaceTwo" presStyleCnt="0"/>
      <dgm:spPr/>
    </dgm:pt>
    <dgm:pt modelId="{B9BA2CCB-6729-45FF-9E2E-5E0DD5DD4874}" type="pres">
      <dgm:prSet presAssocID="{5598DEE4-C283-4407-9079-9BE6ED3D925A}" presName="vertTwo" presStyleCnt="0"/>
      <dgm:spPr/>
    </dgm:pt>
    <dgm:pt modelId="{1F38DC2C-2D7E-4B6F-A512-E788C3032D38}" type="pres">
      <dgm:prSet presAssocID="{5598DEE4-C283-4407-9079-9BE6ED3D925A}" presName="txTwo" presStyleLbl="node2" presStyleIdx="1" presStyleCnt="2" custScaleY="27345" custLinFactNeighborX="-2057" custLinFactNeighborY="-81482">
        <dgm:presLayoutVars>
          <dgm:chPref val="3"/>
        </dgm:presLayoutVars>
      </dgm:prSet>
      <dgm:spPr/>
    </dgm:pt>
    <dgm:pt modelId="{0739D3CC-8E76-4998-88EB-1E1CBF3C8570}" type="pres">
      <dgm:prSet presAssocID="{5598DEE4-C283-4407-9079-9BE6ED3D925A}" presName="parTransTwo" presStyleCnt="0"/>
      <dgm:spPr/>
    </dgm:pt>
    <dgm:pt modelId="{64AB85DA-D6D4-4DD6-BD2C-0FE9A5203B04}" type="pres">
      <dgm:prSet presAssocID="{5598DEE4-C283-4407-9079-9BE6ED3D925A}" presName="horzTwo" presStyleCnt="0"/>
      <dgm:spPr/>
    </dgm:pt>
    <dgm:pt modelId="{E9192BF7-9A7D-4202-9944-A54EDC71A62C}" type="pres">
      <dgm:prSet presAssocID="{ADF38DB5-BB20-4C55-B1E4-0AAAD2C065F4}" presName="vertThree" presStyleCnt="0"/>
      <dgm:spPr/>
    </dgm:pt>
    <dgm:pt modelId="{73C04C51-3315-4A67-BBFC-4F5BBFED5598}" type="pres">
      <dgm:prSet presAssocID="{ADF38DB5-BB20-4C55-B1E4-0AAAD2C065F4}" presName="txThree" presStyleLbl="node3" presStyleIdx="2" presStyleCnt="4" custScaleY="111832" custLinFactNeighborX="1224" custLinFactNeighborY="-7771">
        <dgm:presLayoutVars>
          <dgm:chPref val="3"/>
        </dgm:presLayoutVars>
      </dgm:prSet>
      <dgm:spPr/>
    </dgm:pt>
    <dgm:pt modelId="{F83F84A8-4FBE-42B6-8C6D-5F704E286C43}" type="pres">
      <dgm:prSet presAssocID="{ADF38DB5-BB20-4C55-B1E4-0AAAD2C065F4}" presName="horzThree" presStyleCnt="0"/>
      <dgm:spPr/>
    </dgm:pt>
    <dgm:pt modelId="{3DF5B331-C741-4175-8149-612E433966B8}" type="pres">
      <dgm:prSet presAssocID="{6FB82926-F4E1-4C18-8002-0C70C5C6C1C5}" presName="sibSpaceThree" presStyleCnt="0"/>
      <dgm:spPr/>
    </dgm:pt>
    <dgm:pt modelId="{1DAC09C3-AED4-422C-855E-F49D9B6945D5}" type="pres">
      <dgm:prSet presAssocID="{AEA78188-5468-4F39-95E9-3ED335311CA3}" presName="vertThree" presStyleCnt="0"/>
      <dgm:spPr/>
    </dgm:pt>
    <dgm:pt modelId="{DACFC9BB-4DBD-4486-A7E3-1F1CD940DBE3}" type="pres">
      <dgm:prSet presAssocID="{AEA78188-5468-4F39-95E9-3ED335311CA3}" presName="txThree" presStyleLbl="node3" presStyleIdx="3" presStyleCnt="4" custScaleY="112380" custLinFactNeighborX="6619" custLinFactNeighborY="-13292">
        <dgm:presLayoutVars>
          <dgm:chPref val="3"/>
        </dgm:presLayoutVars>
      </dgm:prSet>
      <dgm:spPr/>
    </dgm:pt>
    <dgm:pt modelId="{11844606-18B1-4C86-A334-71B18CD89037}" type="pres">
      <dgm:prSet presAssocID="{AEA78188-5468-4F39-95E9-3ED335311CA3}" presName="horzThree" presStyleCnt="0"/>
      <dgm:spPr/>
    </dgm:pt>
  </dgm:ptLst>
  <dgm:cxnLst>
    <dgm:cxn modelId="{888A7F01-6E71-4D21-8254-C099F049B83A}" srcId="{31A4CC3B-6346-4E15-AB7F-03CCACED06C4}" destId="{9DDF1AA5-7E44-412A-81CE-DFA869B74D1F}" srcOrd="0" destOrd="0" parTransId="{0C4CB85F-1A5D-444D-936C-023D18B58122}" sibTransId="{FFEBAB76-1A2F-438C-997E-E17CEC02FB28}"/>
    <dgm:cxn modelId="{697F4704-D950-4C7D-AC3A-58C41E3370BC}" srcId="{5598DEE4-C283-4407-9079-9BE6ED3D925A}" destId="{AEA78188-5468-4F39-95E9-3ED335311CA3}" srcOrd="1" destOrd="0" parTransId="{FC3A6D9B-85AB-437C-A083-84354E59CDA5}" sibTransId="{8D8476A1-5216-4876-9457-C65142E60470}"/>
    <dgm:cxn modelId="{03EA180B-5353-4E23-81C7-BCFD9B045CC6}" type="presOf" srcId="{8A025380-96FD-4041-A6FC-A5DB917D3A8E}" destId="{D12F5A95-3DBE-41AF-892D-DF7A95B67EAD}" srcOrd="0" destOrd="0" presId="urn:microsoft.com/office/officeart/2005/8/layout/hierarchy4"/>
    <dgm:cxn modelId="{9E83A831-9E47-4412-AC51-55568792CE6B}" srcId="{5598DEE4-C283-4407-9079-9BE6ED3D925A}" destId="{ADF38DB5-BB20-4C55-B1E4-0AAAD2C065F4}" srcOrd="0" destOrd="0" parTransId="{0D1763B6-3BD7-4185-9B56-9CBE24EDAB48}" sibTransId="{6FB82926-F4E1-4C18-8002-0C70C5C6C1C5}"/>
    <dgm:cxn modelId="{D739416A-776B-4874-BE84-9D6895A45108}" type="presOf" srcId="{C4619859-8C95-4597-8BF0-EB7FDFBE993F}" destId="{E85949A6-4CE8-4F13-9603-47491EFAC86E}" srcOrd="0" destOrd="0" presId="urn:microsoft.com/office/officeart/2005/8/layout/hierarchy4"/>
    <dgm:cxn modelId="{068FEA56-B17E-4F3D-9787-86D6D4E4CBB3}" type="presOf" srcId="{0CEB4912-3E14-42B7-8BB5-CE2841E576D7}" destId="{84781752-BB16-456F-ABF2-ED08022F4DB1}" srcOrd="0" destOrd="0" presId="urn:microsoft.com/office/officeart/2005/8/layout/hierarchy4"/>
    <dgm:cxn modelId="{4F1AFC79-43DE-4F01-ABD7-BEC829E57F41}" type="presOf" srcId="{5598DEE4-C283-4407-9079-9BE6ED3D925A}" destId="{1F38DC2C-2D7E-4B6F-A512-E788C3032D38}" srcOrd="0" destOrd="0" presId="urn:microsoft.com/office/officeart/2005/8/layout/hierarchy4"/>
    <dgm:cxn modelId="{A46A1C7D-A726-4932-838D-10F67F6AF5C7}" srcId="{8A025380-96FD-4041-A6FC-A5DB917D3A8E}" destId="{31A4CC3B-6346-4E15-AB7F-03CCACED06C4}" srcOrd="0" destOrd="0" parTransId="{E3357F7E-0764-484B-8AB9-FF008BEE6DB9}" sibTransId="{9A75135F-AC93-4707-9F8A-F30D2E400A4E}"/>
    <dgm:cxn modelId="{D2E8979D-CFDD-41CD-B969-8CC49A1D69E1}" srcId="{31A4CC3B-6346-4E15-AB7F-03CCACED06C4}" destId="{C4619859-8C95-4597-8BF0-EB7FDFBE993F}" srcOrd="1" destOrd="0" parTransId="{D495F7F7-8E2D-4957-90B8-41FCA9510822}" sibTransId="{052B247D-1403-49DC-9292-4AFB732C2DBE}"/>
    <dgm:cxn modelId="{BDFB27AC-8BCC-439B-A60A-69B0A7CEFEE1}" srcId="{8A025380-96FD-4041-A6FC-A5DB917D3A8E}" destId="{5598DEE4-C283-4407-9079-9BE6ED3D925A}" srcOrd="1" destOrd="0" parTransId="{8079BCB2-BF93-4A4A-BA90-F145CF43EEC4}" sibTransId="{6173DFE0-49EC-4039-AA6E-68839138024F}"/>
    <dgm:cxn modelId="{E64224D8-4AD4-44D6-93C3-F93215359E90}" type="presOf" srcId="{9DDF1AA5-7E44-412A-81CE-DFA869B74D1F}" destId="{7D9DFB81-22E0-4380-8A8A-DA5A22C0FC3F}" srcOrd="0" destOrd="0" presId="urn:microsoft.com/office/officeart/2005/8/layout/hierarchy4"/>
    <dgm:cxn modelId="{DE6972E1-1EF7-4BCA-A767-33E82791707B}" type="presOf" srcId="{31A4CC3B-6346-4E15-AB7F-03CCACED06C4}" destId="{0A09D7F9-7153-4819-97E8-F1A70254F2AF}" srcOrd="0" destOrd="0" presId="urn:microsoft.com/office/officeart/2005/8/layout/hierarchy4"/>
    <dgm:cxn modelId="{8BABA0EB-67C1-4A08-85C5-7BBB24748F54}" type="presOf" srcId="{AEA78188-5468-4F39-95E9-3ED335311CA3}" destId="{DACFC9BB-4DBD-4486-A7E3-1F1CD940DBE3}" srcOrd="0" destOrd="0" presId="urn:microsoft.com/office/officeart/2005/8/layout/hierarchy4"/>
    <dgm:cxn modelId="{A7F764F1-13BB-4AD9-A896-4E5E372173D8}" srcId="{0CEB4912-3E14-42B7-8BB5-CE2841E576D7}" destId="{8A025380-96FD-4041-A6FC-A5DB917D3A8E}" srcOrd="0" destOrd="0" parTransId="{8D2DA5D3-993D-4356-8BD0-60912EF90B99}" sibTransId="{A6329AF7-1E30-4795-ADEC-1E59BE855F5F}"/>
    <dgm:cxn modelId="{0C6E17FE-ADBC-4A17-81B4-D430FADAA5C6}" type="presOf" srcId="{ADF38DB5-BB20-4C55-B1E4-0AAAD2C065F4}" destId="{73C04C51-3315-4A67-BBFC-4F5BBFED5598}" srcOrd="0" destOrd="0" presId="urn:microsoft.com/office/officeart/2005/8/layout/hierarchy4"/>
    <dgm:cxn modelId="{B3038CB3-8E67-4343-B78D-57A1CDC913C3}" type="presParOf" srcId="{84781752-BB16-456F-ABF2-ED08022F4DB1}" destId="{F7F11F07-0DC7-46A0-A14F-F5166204032A}" srcOrd="0" destOrd="0" presId="urn:microsoft.com/office/officeart/2005/8/layout/hierarchy4"/>
    <dgm:cxn modelId="{513B9827-77F2-49A2-9C81-6DA8A43C7BA1}" type="presParOf" srcId="{F7F11F07-0DC7-46A0-A14F-F5166204032A}" destId="{D12F5A95-3DBE-41AF-892D-DF7A95B67EAD}" srcOrd="0" destOrd="0" presId="urn:microsoft.com/office/officeart/2005/8/layout/hierarchy4"/>
    <dgm:cxn modelId="{8EDDAD41-7920-41AF-9F2C-62EE7990A359}" type="presParOf" srcId="{F7F11F07-0DC7-46A0-A14F-F5166204032A}" destId="{6CBD05A6-726C-4798-A60C-6500229E2AB9}" srcOrd="1" destOrd="0" presId="urn:microsoft.com/office/officeart/2005/8/layout/hierarchy4"/>
    <dgm:cxn modelId="{9D1CA4EF-E957-4E97-90B9-E8E5A9E449DD}" type="presParOf" srcId="{F7F11F07-0DC7-46A0-A14F-F5166204032A}" destId="{AFE89DC4-172A-4C56-AE8F-93E17DF3A97D}" srcOrd="2" destOrd="0" presId="urn:microsoft.com/office/officeart/2005/8/layout/hierarchy4"/>
    <dgm:cxn modelId="{7C909DC5-87DE-4ABF-BD58-0BF5019AA092}" type="presParOf" srcId="{AFE89DC4-172A-4C56-AE8F-93E17DF3A97D}" destId="{4F643B7C-17CC-4262-8B97-D3388F794449}" srcOrd="0" destOrd="0" presId="urn:microsoft.com/office/officeart/2005/8/layout/hierarchy4"/>
    <dgm:cxn modelId="{5408DB69-9040-4028-BED0-7A573565C990}" type="presParOf" srcId="{4F643B7C-17CC-4262-8B97-D3388F794449}" destId="{0A09D7F9-7153-4819-97E8-F1A70254F2AF}" srcOrd="0" destOrd="0" presId="urn:microsoft.com/office/officeart/2005/8/layout/hierarchy4"/>
    <dgm:cxn modelId="{748BE7D0-64AC-49B0-90ED-B8B4A5A6DC74}" type="presParOf" srcId="{4F643B7C-17CC-4262-8B97-D3388F794449}" destId="{960D998A-A744-403C-8C9B-3E14E7019568}" srcOrd="1" destOrd="0" presId="urn:microsoft.com/office/officeart/2005/8/layout/hierarchy4"/>
    <dgm:cxn modelId="{CC19976B-C19B-4804-9BA6-0668F0474353}" type="presParOf" srcId="{4F643B7C-17CC-4262-8B97-D3388F794449}" destId="{3470559F-AA96-4A3A-926E-28714809DFE7}" srcOrd="2" destOrd="0" presId="urn:microsoft.com/office/officeart/2005/8/layout/hierarchy4"/>
    <dgm:cxn modelId="{85CA96CD-208B-4C74-B566-548EDE8B94A9}" type="presParOf" srcId="{3470559F-AA96-4A3A-926E-28714809DFE7}" destId="{38BE36EA-AC53-4959-84A2-3EB73139426B}" srcOrd="0" destOrd="0" presId="urn:microsoft.com/office/officeart/2005/8/layout/hierarchy4"/>
    <dgm:cxn modelId="{B6175C06-05D3-440C-B5A0-A66B0FEADCEB}" type="presParOf" srcId="{38BE36EA-AC53-4959-84A2-3EB73139426B}" destId="{7D9DFB81-22E0-4380-8A8A-DA5A22C0FC3F}" srcOrd="0" destOrd="0" presId="urn:microsoft.com/office/officeart/2005/8/layout/hierarchy4"/>
    <dgm:cxn modelId="{D2F6363F-7E4C-4EE2-8B4D-5ED7EB608A37}" type="presParOf" srcId="{38BE36EA-AC53-4959-84A2-3EB73139426B}" destId="{13CD739D-F8B2-4C58-8494-3590E42B3EE3}" srcOrd="1" destOrd="0" presId="urn:microsoft.com/office/officeart/2005/8/layout/hierarchy4"/>
    <dgm:cxn modelId="{9DCCFD4B-7E27-4396-AEA1-FF6FD065BAC2}" type="presParOf" srcId="{3470559F-AA96-4A3A-926E-28714809DFE7}" destId="{BF05AF0A-5DCB-4070-A943-111703DC6FC9}" srcOrd="1" destOrd="0" presId="urn:microsoft.com/office/officeart/2005/8/layout/hierarchy4"/>
    <dgm:cxn modelId="{ABF34A5E-2572-4C07-BA98-CAD7B224C022}" type="presParOf" srcId="{3470559F-AA96-4A3A-926E-28714809DFE7}" destId="{1954FA77-B73F-448A-AA98-3ECBAA30BF1F}" srcOrd="2" destOrd="0" presId="urn:microsoft.com/office/officeart/2005/8/layout/hierarchy4"/>
    <dgm:cxn modelId="{FB19354F-46B5-44B8-B837-C21E10206648}" type="presParOf" srcId="{1954FA77-B73F-448A-AA98-3ECBAA30BF1F}" destId="{E85949A6-4CE8-4F13-9603-47491EFAC86E}" srcOrd="0" destOrd="0" presId="urn:microsoft.com/office/officeart/2005/8/layout/hierarchy4"/>
    <dgm:cxn modelId="{C346D164-359C-41FA-9D36-5F9084716FE7}" type="presParOf" srcId="{1954FA77-B73F-448A-AA98-3ECBAA30BF1F}" destId="{8FE52FAD-69A3-492E-9BF8-B2CEF2CBFCA1}" srcOrd="1" destOrd="0" presId="urn:microsoft.com/office/officeart/2005/8/layout/hierarchy4"/>
    <dgm:cxn modelId="{411E681A-D5CD-4A1D-9778-8FA69E6B4364}" type="presParOf" srcId="{AFE89DC4-172A-4C56-AE8F-93E17DF3A97D}" destId="{4C5B9459-50F1-43C7-98AA-822EC07B4F6E}" srcOrd="1" destOrd="0" presId="urn:microsoft.com/office/officeart/2005/8/layout/hierarchy4"/>
    <dgm:cxn modelId="{66682CD9-15E9-4FEC-8175-F6BB56FD97AA}" type="presParOf" srcId="{AFE89DC4-172A-4C56-AE8F-93E17DF3A97D}" destId="{B9BA2CCB-6729-45FF-9E2E-5E0DD5DD4874}" srcOrd="2" destOrd="0" presId="urn:microsoft.com/office/officeart/2005/8/layout/hierarchy4"/>
    <dgm:cxn modelId="{2612EB48-4157-4CC8-9010-886C5BC0A679}" type="presParOf" srcId="{B9BA2CCB-6729-45FF-9E2E-5E0DD5DD4874}" destId="{1F38DC2C-2D7E-4B6F-A512-E788C3032D38}" srcOrd="0" destOrd="0" presId="urn:microsoft.com/office/officeart/2005/8/layout/hierarchy4"/>
    <dgm:cxn modelId="{44D0D58B-1124-4C61-9B78-B301A4445973}" type="presParOf" srcId="{B9BA2CCB-6729-45FF-9E2E-5E0DD5DD4874}" destId="{0739D3CC-8E76-4998-88EB-1E1CBF3C8570}" srcOrd="1" destOrd="0" presId="urn:microsoft.com/office/officeart/2005/8/layout/hierarchy4"/>
    <dgm:cxn modelId="{64B5E1C5-3236-4AD6-8F37-9CAF43265BE4}" type="presParOf" srcId="{B9BA2CCB-6729-45FF-9E2E-5E0DD5DD4874}" destId="{64AB85DA-D6D4-4DD6-BD2C-0FE9A5203B04}" srcOrd="2" destOrd="0" presId="urn:microsoft.com/office/officeart/2005/8/layout/hierarchy4"/>
    <dgm:cxn modelId="{3009372A-BB42-4445-8D9E-BE88A99E4875}" type="presParOf" srcId="{64AB85DA-D6D4-4DD6-BD2C-0FE9A5203B04}" destId="{E9192BF7-9A7D-4202-9944-A54EDC71A62C}" srcOrd="0" destOrd="0" presId="urn:microsoft.com/office/officeart/2005/8/layout/hierarchy4"/>
    <dgm:cxn modelId="{E63D9B1B-0DE8-4FB4-9AE3-FD4C9C2A8DFD}" type="presParOf" srcId="{E9192BF7-9A7D-4202-9944-A54EDC71A62C}" destId="{73C04C51-3315-4A67-BBFC-4F5BBFED5598}" srcOrd="0" destOrd="0" presId="urn:microsoft.com/office/officeart/2005/8/layout/hierarchy4"/>
    <dgm:cxn modelId="{A02ACDC3-07AC-42C2-BE2A-A32597E8797D}" type="presParOf" srcId="{E9192BF7-9A7D-4202-9944-A54EDC71A62C}" destId="{F83F84A8-4FBE-42B6-8C6D-5F704E286C43}" srcOrd="1" destOrd="0" presId="urn:microsoft.com/office/officeart/2005/8/layout/hierarchy4"/>
    <dgm:cxn modelId="{026B59B2-6257-4C7F-B948-678C48B76E1D}" type="presParOf" srcId="{64AB85DA-D6D4-4DD6-BD2C-0FE9A5203B04}" destId="{3DF5B331-C741-4175-8149-612E433966B8}" srcOrd="1" destOrd="0" presId="urn:microsoft.com/office/officeart/2005/8/layout/hierarchy4"/>
    <dgm:cxn modelId="{F8422707-000D-4953-AE70-336BA651E8E1}" type="presParOf" srcId="{64AB85DA-D6D4-4DD6-BD2C-0FE9A5203B04}" destId="{1DAC09C3-AED4-422C-855E-F49D9B6945D5}" srcOrd="2" destOrd="0" presId="urn:microsoft.com/office/officeart/2005/8/layout/hierarchy4"/>
    <dgm:cxn modelId="{F27F830B-441C-4E3C-BCF0-DAACF9901469}" type="presParOf" srcId="{1DAC09C3-AED4-422C-855E-F49D9B6945D5}" destId="{DACFC9BB-4DBD-4486-A7E3-1F1CD940DBE3}" srcOrd="0" destOrd="0" presId="urn:microsoft.com/office/officeart/2005/8/layout/hierarchy4"/>
    <dgm:cxn modelId="{17767A66-D069-4013-8AE7-677B2F6332BF}" type="presParOf" srcId="{1DAC09C3-AED4-422C-855E-F49D9B6945D5}" destId="{11844606-18B1-4C86-A334-71B18CD8903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EB4912-3E14-42B7-8BB5-CE2841E576D7}"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8A025380-96FD-4041-A6FC-A5DB917D3A8E}">
      <dgm:prSet phldrT="[Text]" custT="1"/>
      <dgm:spPr/>
      <dgm:t>
        <a:bodyPr/>
        <a:lstStyle/>
        <a:p>
          <a:r>
            <a:rPr lang="bn-BD" sz="2000" dirty="0">
              <a:latin typeface="Nikosh" pitchFamily="2" charset="0"/>
              <a:cs typeface="Nikosh" pitchFamily="2" charset="0"/>
            </a:rPr>
            <a:t>সরকারী আইন </a:t>
          </a:r>
          <a:endParaRPr lang="en-US" sz="2000" dirty="0">
            <a:latin typeface="Nikosh" pitchFamily="2" charset="0"/>
            <a:cs typeface="Nikosh" pitchFamily="2" charset="0"/>
          </a:endParaRPr>
        </a:p>
      </dgm:t>
    </dgm:pt>
    <dgm:pt modelId="{8D2DA5D3-993D-4356-8BD0-60912EF90B99}" type="parTrans" cxnId="{A7F764F1-13BB-4AD9-A896-4E5E372173D8}">
      <dgm:prSet/>
      <dgm:spPr/>
      <dgm:t>
        <a:bodyPr/>
        <a:lstStyle/>
        <a:p>
          <a:endParaRPr lang="en-US"/>
        </a:p>
      </dgm:t>
    </dgm:pt>
    <dgm:pt modelId="{A6329AF7-1E30-4795-ADEC-1E59BE855F5F}" type="sibTrans" cxnId="{A7F764F1-13BB-4AD9-A896-4E5E372173D8}">
      <dgm:prSet/>
      <dgm:spPr/>
      <dgm:t>
        <a:bodyPr/>
        <a:lstStyle/>
        <a:p>
          <a:endParaRPr lang="en-US"/>
        </a:p>
      </dgm:t>
    </dgm:pt>
    <dgm:pt modelId="{31A4CC3B-6346-4E15-AB7F-03CCACED06C4}">
      <dgm:prSet phldrT="[Text]" custT="1"/>
      <dgm:spPr/>
      <dgm:t>
        <a:bodyPr/>
        <a:lstStyle/>
        <a:p>
          <a:r>
            <a:rPr lang="bn-BD" sz="1800" dirty="0">
              <a:latin typeface="Nikosh" pitchFamily="2" charset="0"/>
              <a:cs typeface="Nikosh" pitchFamily="2" charset="0"/>
            </a:rPr>
            <a:t>শাসনতান্ত্রিক আইন  </a:t>
          </a:r>
          <a:endParaRPr lang="en-US" sz="1800" dirty="0">
            <a:latin typeface="Nikosh" pitchFamily="2" charset="0"/>
            <a:cs typeface="Nikosh" pitchFamily="2" charset="0"/>
          </a:endParaRPr>
        </a:p>
      </dgm:t>
    </dgm:pt>
    <dgm:pt modelId="{E3357F7E-0764-484B-8AB9-FF008BEE6DB9}" type="parTrans" cxnId="{A46A1C7D-A726-4932-838D-10F67F6AF5C7}">
      <dgm:prSet/>
      <dgm:spPr/>
      <dgm:t>
        <a:bodyPr/>
        <a:lstStyle/>
        <a:p>
          <a:endParaRPr lang="en-US"/>
        </a:p>
      </dgm:t>
    </dgm:pt>
    <dgm:pt modelId="{9A75135F-AC93-4707-9F8A-F30D2E400A4E}" type="sibTrans" cxnId="{A46A1C7D-A726-4932-838D-10F67F6AF5C7}">
      <dgm:prSet/>
      <dgm:spPr/>
      <dgm:t>
        <a:bodyPr/>
        <a:lstStyle/>
        <a:p>
          <a:endParaRPr lang="en-US"/>
        </a:p>
      </dgm:t>
    </dgm:pt>
    <dgm:pt modelId="{5598DEE4-C283-4407-9079-9BE6ED3D925A}">
      <dgm:prSet phldrT="[Text]" custT="1"/>
      <dgm:spPr/>
      <dgm:t>
        <a:bodyPr/>
        <a:lstStyle/>
        <a:p>
          <a:r>
            <a:rPr lang="bn-BD" sz="1800" dirty="0">
              <a:latin typeface="Nikosh" pitchFamily="2" charset="0"/>
              <a:cs typeface="Nikosh" pitchFamily="2" charset="0"/>
            </a:rPr>
            <a:t>প্রশাসনিক আইন  </a:t>
          </a:r>
          <a:endParaRPr lang="en-US" sz="1800" dirty="0">
            <a:latin typeface="Nikosh" pitchFamily="2" charset="0"/>
            <a:cs typeface="Nikosh" pitchFamily="2" charset="0"/>
          </a:endParaRPr>
        </a:p>
      </dgm:t>
    </dgm:pt>
    <dgm:pt modelId="{8079BCB2-BF93-4A4A-BA90-F145CF43EEC4}" type="parTrans" cxnId="{BDFB27AC-8BCC-439B-A60A-69B0A7CEFEE1}">
      <dgm:prSet/>
      <dgm:spPr/>
      <dgm:t>
        <a:bodyPr/>
        <a:lstStyle/>
        <a:p>
          <a:endParaRPr lang="en-US"/>
        </a:p>
      </dgm:t>
    </dgm:pt>
    <dgm:pt modelId="{6173DFE0-49EC-4039-AA6E-68839138024F}" type="sibTrans" cxnId="{BDFB27AC-8BCC-439B-A60A-69B0A7CEFEE1}">
      <dgm:prSet/>
      <dgm:spPr/>
      <dgm:t>
        <a:bodyPr/>
        <a:lstStyle/>
        <a:p>
          <a:endParaRPr lang="en-US"/>
        </a:p>
      </dgm:t>
    </dgm:pt>
    <dgm:pt modelId="{79C805E0-B601-4F6A-826F-FB8B68536444}">
      <dgm:prSet custT="1"/>
      <dgm:spPr/>
      <dgm:t>
        <a:bodyPr/>
        <a:lstStyle/>
        <a:p>
          <a:r>
            <a:rPr lang="bn-BD" sz="1800" dirty="0">
              <a:latin typeface="Nikosh" pitchFamily="2" charset="0"/>
              <a:cs typeface="Nikosh" pitchFamily="2" charset="0"/>
            </a:rPr>
            <a:t>ফৌজদারী আইন</a:t>
          </a:r>
          <a:endParaRPr lang="en-US" sz="1800" dirty="0">
            <a:latin typeface="Nikosh" pitchFamily="2" charset="0"/>
            <a:cs typeface="Nikosh" pitchFamily="2" charset="0"/>
          </a:endParaRPr>
        </a:p>
      </dgm:t>
    </dgm:pt>
    <dgm:pt modelId="{A0FB366A-96E3-4F36-9395-46D99B3C272D}" type="parTrans" cxnId="{077E07DC-1356-4B31-AD80-3B50A91AA5E4}">
      <dgm:prSet/>
      <dgm:spPr/>
      <dgm:t>
        <a:bodyPr/>
        <a:lstStyle/>
        <a:p>
          <a:endParaRPr lang="en-US"/>
        </a:p>
      </dgm:t>
    </dgm:pt>
    <dgm:pt modelId="{14B398B4-99D5-466D-B36D-EB4BD70FA038}" type="sibTrans" cxnId="{077E07DC-1356-4B31-AD80-3B50A91AA5E4}">
      <dgm:prSet/>
      <dgm:spPr/>
      <dgm:t>
        <a:bodyPr/>
        <a:lstStyle/>
        <a:p>
          <a:endParaRPr lang="en-US"/>
        </a:p>
      </dgm:t>
    </dgm:pt>
    <dgm:pt modelId="{363C77A5-C810-489B-83B2-CAFCFCD74B3C}">
      <dgm:prSet custT="1"/>
      <dgm:spPr/>
      <dgm:t>
        <a:bodyPr/>
        <a:lstStyle/>
        <a:p>
          <a:r>
            <a:rPr lang="bn-BD" sz="1800" dirty="0">
              <a:latin typeface="Nikosh" pitchFamily="2" charset="0"/>
              <a:cs typeface="Nikosh" pitchFamily="2" charset="0"/>
            </a:rPr>
            <a:t>লিখিত আইন </a:t>
          </a:r>
          <a:endParaRPr lang="en-US" sz="1800" dirty="0">
            <a:latin typeface="Nikosh" pitchFamily="2" charset="0"/>
            <a:cs typeface="Nikosh" pitchFamily="2" charset="0"/>
          </a:endParaRPr>
        </a:p>
      </dgm:t>
    </dgm:pt>
    <dgm:pt modelId="{06DEDD44-55C6-4AF5-B228-917728121B91}" type="parTrans" cxnId="{902262B9-3239-4F3C-A573-CAC5EAC44634}">
      <dgm:prSet/>
      <dgm:spPr/>
      <dgm:t>
        <a:bodyPr/>
        <a:lstStyle/>
        <a:p>
          <a:endParaRPr lang="en-US"/>
        </a:p>
      </dgm:t>
    </dgm:pt>
    <dgm:pt modelId="{B1A7CEB5-91AB-4E27-8072-5F9C9A6755A5}" type="sibTrans" cxnId="{902262B9-3239-4F3C-A573-CAC5EAC44634}">
      <dgm:prSet/>
      <dgm:spPr/>
      <dgm:t>
        <a:bodyPr/>
        <a:lstStyle/>
        <a:p>
          <a:endParaRPr lang="en-US"/>
        </a:p>
      </dgm:t>
    </dgm:pt>
    <dgm:pt modelId="{FF3F486F-3527-4D24-9904-F6277AE71D40}">
      <dgm:prSet custT="1"/>
      <dgm:spPr/>
      <dgm:t>
        <a:bodyPr/>
        <a:lstStyle/>
        <a:p>
          <a:r>
            <a:rPr lang="bn-BD" sz="1800" dirty="0">
              <a:latin typeface="Nikosh" pitchFamily="2" charset="0"/>
              <a:cs typeface="Nikosh" pitchFamily="2" charset="0"/>
            </a:rPr>
            <a:t>অলিখিত আইন </a:t>
          </a:r>
          <a:endParaRPr lang="en-US" sz="1800" dirty="0">
            <a:latin typeface="Nikosh" pitchFamily="2" charset="0"/>
            <a:cs typeface="Nikosh" pitchFamily="2" charset="0"/>
          </a:endParaRPr>
        </a:p>
      </dgm:t>
    </dgm:pt>
    <dgm:pt modelId="{638B40F9-C5C9-4AE5-A59E-90B64DEC26F9}" type="parTrans" cxnId="{35F2F3F7-5115-430A-86DA-0C085B20C192}">
      <dgm:prSet/>
      <dgm:spPr/>
      <dgm:t>
        <a:bodyPr/>
        <a:lstStyle/>
        <a:p>
          <a:endParaRPr lang="en-US"/>
        </a:p>
      </dgm:t>
    </dgm:pt>
    <dgm:pt modelId="{BDA5835F-73C8-4555-8F38-8B5CCC2C2C74}" type="sibTrans" cxnId="{35F2F3F7-5115-430A-86DA-0C085B20C192}">
      <dgm:prSet/>
      <dgm:spPr/>
      <dgm:t>
        <a:bodyPr/>
        <a:lstStyle/>
        <a:p>
          <a:endParaRPr lang="en-US"/>
        </a:p>
      </dgm:t>
    </dgm:pt>
    <dgm:pt modelId="{84781752-BB16-456F-ABF2-ED08022F4DB1}" type="pres">
      <dgm:prSet presAssocID="{0CEB4912-3E14-42B7-8BB5-CE2841E576D7}" presName="Name0" presStyleCnt="0">
        <dgm:presLayoutVars>
          <dgm:chPref val="1"/>
          <dgm:dir/>
          <dgm:animOne val="branch"/>
          <dgm:animLvl val="lvl"/>
          <dgm:resizeHandles/>
        </dgm:presLayoutVars>
      </dgm:prSet>
      <dgm:spPr/>
    </dgm:pt>
    <dgm:pt modelId="{F7F11F07-0DC7-46A0-A14F-F5166204032A}" type="pres">
      <dgm:prSet presAssocID="{8A025380-96FD-4041-A6FC-A5DB917D3A8E}" presName="vertOne" presStyleCnt="0"/>
      <dgm:spPr/>
    </dgm:pt>
    <dgm:pt modelId="{D12F5A95-3DBE-41AF-892D-DF7A95B67EAD}" type="pres">
      <dgm:prSet presAssocID="{8A025380-96FD-4041-A6FC-A5DB917D3A8E}" presName="txOne" presStyleLbl="node0" presStyleIdx="0" presStyleCnt="1" custScaleY="17418" custLinFactY="-7490" custLinFactNeighborX="-1288" custLinFactNeighborY="-100000">
        <dgm:presLayoutVars>
          <dgm:chPref val="3"/>
        </dgm:presLayoutVars>
      </dgm:prSet>
      <dgm:spPr/>
    </dgm:pt>
    <dgm:pt modelId="{6CBD05A6-726C-4798-A60C-6500229E2AB9}" type="pres">
      <dgm:prSet presAssocID="{8A025380-96FD-4041-A6FC-A5DB917D3A8E}" presName="parTransOne" presStyleCnt="0"/>
      <dgm:spPr/>
    </dgm:pt>
    <dgm:pt modelId="{AFE89DC4-172A-4C56-AE8F-93E17DF3A97D}" type="pres">
      <dgm:prSet presAssocID="{8A025380-96FD-4041-A6FC-A5DB917D3A8E}" presName="horzOne" presStyleCnt="0"/>
      <dgm:spPr/>
    </dgm:pt>
    <dgm:pt modelId="{4F643B7C-17CC-4262-8B97-D3388F794449}" type="pres">
      <dgm:prSet presAssocID="{31A4CC3B-6346-4E15-AB7F-03CCACED06C4}" presName="vertTwo" presStyleCnt="0"/>
      <dgm:spPr/>
    </dgm:pt>
    <dgm:pt modelId="{0A09D7F9-7153-4819-97E8-F1A70254F2AF}" type="pres">
      <dgm:prSet presAssocID="{31A4CC3B-6346-4E15-AB7F-03CCACED06C4}" presName="txTwo" presStyleLbl="node2" presStyleIdx="0" presStyleCnt="3" custScaleY="13077" custLinFactY="-7227" custLinFactNeighborX="-98" custLinFactNeighborY="-100000">
        <dgm:presLayoutVars>
          <dgm:chPref val="3"/>
        </dgm:presLayoutVars>
      </dgm:prSet>
      <dgm:spPr/>
    </dgm:pt>
    <dgm:pt modelId="{960D998A-A744-403C-8C9B-3E14E7019568}" type="pres">
      <dgm:prSet presAssocID="{31A4CC3B-6346-4E15-AB7F-03CCACED06C4}" presName="parTransTwo" presStyleCnt="0"/>
      <dgm:spPr/>
    </dgm:pt>
    <dgm:pt modelId="{3470559F-AA96-4A3A-926E-28714809DFE7}" type="pres">
      <dgm:prSet presAssocID="{31A4CC3B-6346-4E15-AB7F-03CCACED06C4}" presName="horzTwo" presStyleCnt="0"/>
      <dgm:spPr/>
    </dgm:pt>
    <dgm:pt modelId="{B8EE56F3-B321-4802-AE66-630E9DEF8E06}" type="pres">
      <dgm:prSet presAssocID="{363C77A5-C810-489B-83B2-CAFCFCD74B3C}" presName="vertThree" presStyleCnt="0"/>
      <dgm:spPr/>
    </dgm:pt>
    <dgm:pt modelId="{D0902C76-456E-4E43-8D86-A1B766662253}" type="pres">
      <dgm:prSet presAssocID="{363C77A5-C810-489B-83B2-CAFCFCD74B3C}" presName="txThree" presStyleLbl="node3" presStyleIdx="0" presStyleCnt="2" custScaleY="14795" custLinFactNeighborX="5068" custLinFactNeighborY="1892">
        <dgm:presLayoutVars>
          <dgm:chPref val="3"/>
        </dgm:presLayoutVars>
      </dgm:prSet>
      <dgm:spPr/>
    </dgm:pt>
    <dgm:pt modelId="{B47A27E6-78F5-4B5A-A05A-793633115C7E}" type="pres">
      <dgm:prSet presAssocID="{363C77A5-C810-489B-83B2-CAFCFCD74B3C}" presName="horzThree" presStyleCnt="0"/>
      <dgm:spPr/>
    </dgm:pt>
    <dgm:pt modelId="{3822EFCF-5BD7-4C07-8145-5E82E9A7A0C0}" type="pres">
      <dgm:prSet presAssocID="{B1A7CEB5-91AB-4E27-8072-5F9C9A6755A5}" presName="sibSpaceThree" presStyleCnt="0"/>
      <dgm:spPr/>
    </dgm:pt>
    <dgm:pt modelId="{5B54E54A-190D-4DF3-B0B9-A4EF3FF92629}" type="pres">
      <dgm:prSet presAssocID="{FF3F486F-3527-4D24-9904-F6277AE71D40}" presName="vertThree" presStyleCnt="0"/>
      <dgm:spPr/>
    </dgm:pt>
    <dgm:pt modelId="{53AF2CB8-5896-4C8B-8FD9-3C44F1DB9BBB}" type="pres">
      <dgm:prSet presAssocID="{FF3F486F-3527-4D24-9904-F6277AE71D40}" presName="txThree" presStyleLbl="node3" presStyleIdx="1" presStyleCnt="2" custScaleY="14795" custLinFactNeighborX="11485" custLinFactNeighborY="1892">
        <dgm:presLayoutVars>
          <dgm:chPref val="3"/>
        </dgm:presLayoutVars>
      </dgm:prSet>
      <dgm:spPr/>
    </dgm:pt>
    <dgm:pt modelId="{7B0F8BD6-CB8F-4F55-81C1-505EC5FD9F1E}" type="pres">
      <dgm:prSet presAssocID="{FF3F486F-3527-4D24-9904-F6277AE71D40}" presName="horzThree" presStyleCnt="0"/>
      <dgm:spPr/>
    </dgm:pt>
    <dgm:pt modelId="{4C5B9459-50F1-43C7-98AA-822EC07B4F6E}" type="pres">
      <dgm:prSet presAssocID="{9A75135F-AC93-4707-9F8A-F30D2E400A4E}" presName="sibSpaceTwo" presStyleCnt="0"/>
      <dgm:spPr/>
    </dgm:pt>
    <dgm:pt modelId="{B9BA2CCB-6729-45FF-9E2E-5E0DD5DD4874}" type="pres">
      <dgm:prSet presAssocID="{5598DEE4-C283-4407-9079-9BE6ED3D925A}" presName="vertTwo" presStyleCnt="0"/>
      <dgm:spPr/>
    </dgm:pt>
    <dgm:pt modelId="{1F38DC2C-2D7E-4B6F-A512-E788C3032D38}" type="pres">
      <dgm:prSet presAssocID="{5598DEE4-C283-4407-9079-9BE6ED3D925A}" presName="txTwo" presStyleLbl="node2" presStyleIdx="1" presStyleCnt="3" custScaleY="33739" custLinFactNeighborX="3168" custLinFactNeighborY="-16568">
        <dgm:presLayoutVars>
          <dgm:chPref val="3"/>
        </dgm:presLayoutVars>
      </dgm:prSet>
      <dgm:spPr/>
    </dgm:pt>
    <dgm:pt modelId="{64AB85DA-D6D4-4DD6-BD2C-0FE9A5203B04}" type="pres">
      <dgm:prSet presAssocID="{5598DEE4-C283-4407-9079-9BE6ED3D925A}" presName="horzTwo" presStyleCnt="0"/>
      <dgm:spPr/>
    </dgm:pt>
    <dgm:pt modelId="{5F779057-A0CC-4BC6-BC5F-784ABFE338CB}" type="pres">
      <dgm:prSet presAssocID="{6173DFE0-49EC-4039-AA6E-68839138024F}" presName="sibSpaceTwo" presStyleCnt="0"/>
      <dgm:spPr/>
    </dgm:pt>
    <dgm:pt modelId="{B075F69E-08CB-4C5A-90BE-5DF0744AB771}" type="pres">
      <dgm:prSet presAssocID="{79C805E0-B601-4F6A-826F-FB8B68536444}" presName="vertTwo" presStyleCnt="0"/>
      <dgm:spPr/>
    </dgm:pt>
    <dgm:pt modelId="{A6E63630-72D6-4120-AA8E-4BC204F27EB1}" type="pres">
      <dgm:prSet presAssocID="{79C805E0-B601-4F6A-826F-FB8B68536444}" presName="txTwo" presStyleLbl="node2" presStyleIdx="2" presStyleCnt="3" custScaleY="36750" custLinFactNeighborX="117" custLinFactNeighborY="-16568">
        <dgm:presLayoutVars>
          <dgm:chPref val="3"/>
        </dgm:presLayoutVars>
      </dgm:prSet>
      <dgm:spPr/>
    </dgm:pt>
    <dgm:pt modelId="{161D9AB4-3CA2-45BF-AC08-90D094FDE60E}" type="pres">
      <dgm:prSet presAssocID="{79C805E0-B601-4F6A-826F-FB8B68536444}" presName="horzTwo" presStyleCnt="0"/>
      <dgm:spPr/>
    </dgm:pt>
  </dgm:ptLst>
  <dgm:cxnLst>
    <dgm:cxn modelId="{AC946D02-A2CD-422F-BB88-0FBC843CB1B1}" type="presOf" srcId="{363C77A5-C810-489B-83B2-CAFCFCD74B3C}" destId="{D0902C76-456E-4E43-8D86-A1B766662253}" srcOrd="0" destOrd="0" presId="urn:microsoft.com/office/officeart/2005/8/layout/hierarchy4"/>
    <dgm:cxn modelId="{AA415831-0D98-4210-939D-B72DA2E01881}" type="presOf" srcId="{5598DEE4-C283-4407-9079-9BE6ED3D925A}" destId="{1F38DC2C-2D7E-4B6F-A512-E788C3032D38}" srcOrd="0" destOrd="0" presId="urn:microsoft.com/office/officeart/2005/8/layout/hierarchy4"/>
    <dgm:cxn modelId="{8C4A545B-CE12-47BD-B87F-F30E686504C6}" type="presOf" srcId="{31A4CC3B-6346-4E15-AB7F-03CCACED06C4}" destId="{0A09D7F9-7153-4819-97E8-F1A70254F2AF}" srcOrd="0" destOrd="0" presId="urn:microsoft.com/office/officeart/2005/8/layout/hierarchy4"/>
    <dgm:cxn modelId="{82072856-1BB1-455B-823F-D793C8B1DF06}" type="presOf" srcId="{8A025380-96FD-4041-A6FC-A5DB917D3A8E}" destId="{D12F5A95-3DBE-41AF-892D-DF7A95B67EAD}" srcOrd="0" destOrd="0" presId="urn:microsoft.com/office/officeart/2005/8/layout/hierarchy4"/>
    <dgm:cxn modelId="{A46A1C7D-A726-4932-838D-10F67F6AF5C7}" srcId="{8A025380-96FD-4041-A6FC-A5DB917D3A8E}" destId="{31A4CC3B-6346-4E15-AB7F-03CCACED06C4}" srcOrd="0" destOrd="0" parTransId="{E3357F7E-0764-484B-8AB9-FF008BEE6DB9}" sibTransId="{9A75135F-AC93-4707-9F8A-F30D2E400A4E}"/>
    <dgm:cxn modelId="{C6251F9D-5CD2-4F9C-B4C2-AFF9D9451549}" type="presOf" srcId="{FF3F486F-3527-4D24-9904-F6277AE71D40}" destId="{53AF2CB8-5896-4C8B-8FD9-3C44F1DB9BBB}" srcOrd="0" destOrd="0" presId="urn:microsoft.com/office/officeart/2005/8/layout/hierarchy4"/>
    <dgm:cxn modelId="{BDFB27AC-8BCC-439B-A60A-69B0A7CEFEE1}" srcId="{8A025380-96FD-4041-A6FC-A5DB917D3A8E}" destId="{5598DEE4-C283-4407-9079-9BE6ED3D925A}" srcOrd="1" destOrd="0" parTransId="{8079BCB2-BF93-4A4A-BA90-F145CF43EEC4}" sibTransId="{6173DFE0-49EC-4039-AA6E-68839138024F}"/>
    <dgm:cxn modelId="{3C49CBB8-C0F6-4121-93FC-326E9A8ADE47}" type="presOf" srcId="{79C805E0-B601-4F6A-826F-FB8B68536444}" destId="{A6E63630-72D6-4120-AA8E-4BC204F27EB1}" srcOrd="0" destOrd="0" presId="urn:microsoft.com/office/officeart/2005/8/layout/hierarchy4"/>
    <dgm:cxn modelId="{902262B9-3239-4F3C-A573-CAC5EAC44634}" srcId="{31A4CC3B-6346-4E15-AB7F-03CCACED06C4}" destId="{363C77A5-C810-489B-83B2-CAFCFCD74B3C}" srcOrd="0" destOrd="0" parTransId="{06DEDD44-55C6-4AF5-B228-917728121B91}" sibTransId="{B1A7CEB5-91AB-4E27-8072-5F9C9A6755A5}"/>
    <dgm:cxn modelId="{C8A50AD1-9398-4E10-B513-8A461BF1302A}" type="presOf" srcId="{0CEB4912-3E14-42B7-8BB5-CE2841E576D7}" destId="{84781752-BB16-456F-ABF2-ED08022F4DB1}" srcOrd="0" destOrd="0" presId="urn:microsoft.com/office/officeart/2005/8/layout/hierarchy4"/>
    <dgm:cxn modelId="{077E07DC-1356-4B31-AD80-3B50A91AA5E4}" srcId="{8A025380-96FD-4041-A6FC-A5DB917D3A8E}" destId="{79C805E0-B601-4F6A-826F-FB8B68536444}" srcOrd="2" destOrd="0" parTransId="{A0FB366A-96E3-4F36-9395-46D99B3C272D}" sibTransId="{14B398B4-99D5-466D-B36D-EB4BD70FA038}"/>
    <dgm:cxn modelId="{A7F764F1-13BB-4AD9-A896-4E5E372173D8}" srcId="{0CEB4912-3E14-42B7-8BB5-CE2841E576D7}" destId="{8A025380-96FD-4041-A6FC-A5DB917D3A8E}" srcOrd="0" destOrd="0" parTransId="{8D2DA5D3-993D-4356-8BD0-60912EF90B99}" sibTransId="{A6329AF7-1E30-4795-ADEC-1E59BE855F5F}"/>
    <dgm:cxn modelId="{35F2F3F7-5115-430A-86DA-0C085B20C192}" srcId="{31A4CC3B-6346-4E15-AB7F-03CCACED06C4}" destId="{FF3F486F-3527-4D24-9904-F6277AE71D40}" srcOrd="1" destOrd="0" parTransId="{638B40F9-C5C9-4AE5-A59E-90B64DEC26F9}" sibTransId="{BDA5835F-73C8-4555-8F38-8B5CCC2C2C74}"/>
    <dgm:cxn modelId="{7EA242C4-DC1B-4E4D-B758-742DF0502955}" type="presParOf" srcId="{84781752-BB16-456F-ABF2-ED08022F4DB1}" destId="{F7F11F07-0DC7-46A0-A14F-F5166204032A}" srcOrd="0" destOrd="0" presId="urn:microsoft.com/office/officeart/2005/8/layout/hierarchy4"/>
    <dgm:cxn modelId="{7E194DAE-A244-42D4-AC95-745A8FDB8C26}" type="presParOf" srcId="{F7F11F07-0DC7-46A0-A14F-F5166204032A}" destId="{D12F5A95-3DBE-41AF-892D-DF7A95B67EAD}" srcOrd="0" destOrd="0" presId="urn:microsoft.com/office/officeart/2005/8/layout/hierarchy4"/>
    <dgm:cxn modelId="{40CA61B8-8390-49E4-B3A2-6F1A40542CF3}" type="presParOf" srcId="{F7F11F07-0DC7-46A0-A14F-F5166204032A}" destId="{6CBD05A6-726C-4798-A60C-6500229E2AB9}" srcOrd="1" destOrd="0" presId="urn:microsoft.com/office/officeart/2005/8/layout/hierarchy4"/>
    <dgm:cxn modelId="{F681F023-D3D2-4385-85C1-263F93EB4DD7}" type="presParOf" srcId="{F7F11F07-0DC7-46A0-A14F-F5166204032A}" destId="{AFE89DC4-172A-4C56-AE8F-93E17DF3A97D}" srcOrd="2" destOrd="0" presId="urn:microsoft.com/office/officeart/2005/8/layout/hierarchy4"/>
    <dgm:cxn modelId="{009A1236-0180-46E7-8A1B-FA1790D68CCE}" type="presParOf" srcId="{AFE89DC4-172A-4C56-AE8F-93E17DF3A97D}" destId="{4F643B7C-17CC-4262-8B97-D3388F794449}" srcOrd="0" destOrd="0" presId="urn:microsoft.com/office/officeart/2005/8/layout/hierarchy4"/>
    <dgm:cxn modelId="{1B70D439-6BB1-46FF-9832-468D535A1DC9}" type="presParOf" srcId="{4F643B7C-17CC-4262-8B97-D3388F794449}" destId="{0A09D7F9-7153-4819-97E8-F1A70254F2AF}" srcOrd="0" destOrd="0" presId="urn:microsoft.com/office/officeart/2005/8/layout/hierarchy4"/>
    <dgm:cxn modelId="{0945173D-FF1D-4586-ADE2-E4872DB72CFB}" type="presParOf" srcId="{4F643B7C-17CC-4262-8B97-D3388F794449}" destId="{960D998A-A744-403C-8C9B-3E14E7019568}" srcOrd="1" destOrd="0" presId="urn:microsoft.com/office/officeart/2005/8/layout/hierarchy4"/>
    <dgm:cxn modelId="{AF6C3DCE-42AF-4A49-A825-522906850201}" type="presParOf" srcId="{4F643B7C-17CC-4262-8B97-D3388F794449}" destId="{3470559F-AA96-4A3A-926E-28714809DFE7}" srcOrd="2" destOrd="0" presId="urn:microsoft.com/office/officeart/2005/8/layout/hierarchy4"/>
    <dgm:cxn modelId="{5C6EB683-3135-457B-BCE8-AFE4AA5D6B03}" type="presParOf" srcId="{3470559F-AA96-4A3A-926E-28714809DFE7}" destId="{B8EE56F3-B321-4802-AE66-630E9DEF8E06}" srcOrd="0" destOrd="0" presId="urn:microsoft.com/office/officeart/2005/8/layout/hierarchy4"/>
    <dgm:cxn modelId="{33F59444-9465-4CB1-A61A-5B71E6EE9CD7}" type="presParOf" srcId="{B8EE56F3-B321-4802-AE66-630E9DEF8E06}" destId="{D0902C76-456E-4E43-8D86-A1B766662253}" srcOrd="0" destOrd="0" presId="urn:microsoft.com/office/officeart/2005/8/layout/hierarchy4"/>
    <dgm:cxn modelId="{E7B87D19-A1C5-4983-BAEF-FD6C923055D5}" type="presParOf" srcId="{B8EE56F3-B321-4802-AE66-630E9DEF8E06}" destId="{B47A27E6-78F5-4B5A-A05A-793633115C7E}" srcOrd="1" destOrd="0" presId="urn:microsoft.com/office/officeart/2005/8/layout/hierarchy4"/>
    <dgm:cxn modelId="{479C8CF5-1684-43E8-B64C-2C1A2E6A1C93}" type="presParOf" srcId="{3470559F-AA96-4A3A-926E-28714809DFE7}" destId="{3822EFCF-5BD7-4C07-8145-5E82E9A7A0C0}" srcOrd="1" destOrd="0" presId="urn:microsoft.com/office/officeart/2005/8/layout/hierarchy4"/>
    <dgm:cxn modelId="{6F785063-5D66-4AA1-8E41-11C56BBBD560}" type="presParOf" srcId="{3470559F-AA96-4A3A-926E-28714809DFE7}" destId="{5B54E54A-190D-4DF3-B0B9-A4EF3FF92629}" srcOrd="2" destOrd="0" presId="urn:microsoft.com/office/officeart/2005/8/layout/hierarchy4"/>
    <dgm:cxn modelId="{74A090B5-6778-4E3B-A8BD-F05C4588704E}" type="presParOf" srcId="{5B54E54A-190D-4DF3-B0B9-A4EF3FF92629}" destId="{53AF2CB8-5896-4C8B-8FD9-3C44F1DB9BBB}" srcOrd="0" destOrd="0" presId="urn:microsoft.com/office/officeart/2005/8/layout/hierarchy4"/>
    <dgm:cxn modelId="{C9C9FD53-D4D5-4C26-AE7A-99BAE904BA63}" type="presParOf" srcId="{5B54E54A-190D-4DF3-B0B9-A4EF3FF92629}" destId="{7B0F8BD6-CB8F-4F55-81C1-505EC5FD9F1E}" srcOrd="1" destOrd="0" presId="urn:microsoft.com/office/officeart/2005/8/layout/hierarchy4"/>
    <dgm:cxn modelId="{43E4C0F1-43B4-4D25-898F-49A1621E7ED5}" type="presParOf" srcId="{AFE89DC4-172A-4C56-AE8F-93E17DF3A97D}" destId="{4C5B9459-50F1-43C7-98AA-822EC07B4F6E}" srcOrd="1" destOrd="0" presId="urn:microsoft.com/office/officeart/2005/8/layout/hierarchy4"/>
    <dgm:cxn modelId="{88A3AC4F-53E2-41A8-8B66-A4E0F6251539}" type="presParOf" srcId="{AFE89DC4-172A-4C56-AE8F-93E17DF3A97D}" destId="{B9BA2CCB-6729-45FF-9E2E-5E0DD5DD4874}" srcOrd="2" destOrd="0" presId="urn:microsoft.com/office/officeart/2005/8/layout/hierarchy4"/>
    <dgm:cxn modelId="{A1813D6F-9B00-4542-9E77-76C3C32E9D5F}" type="presParOf" srcId="{B9BA2CCB-6729-45FF-9E2E-5E0DD5DD4874}" destId="{1F38DC2C-2D7E-4B6F-A512-E788C3032D38}" srcOrd="0" destOrd="0" presId="urn:microsoft.com/office/officeart/2005/8/layout/hierarchy4"/>
    <dgm:cxn modelId="{13590A10-0D6F-48B3-A03D-C383F7856E0F}" type="presParOf" srcId="{B9BA2CCB-6729-45FF-9E2E-5E0DD5DD4874}" destId="{64AB85DA-D6D4-4DD6-BD2C-0FE9A5203B04}" srcOrd="1" destOrd="0" presId="urn:microsoft.com/office/officeart/2005/8/layout/hierarchy4"/>
    <dgm:cxn modelId="{CB90B5A4-B2DD-4EFF-9994-4356FC3E4EEA}" type="presParOf" srcId="{AFE89DC4-172A-4C56-AE8F-93E17DF3A97D}" destId="{5F779057-A0CC-4BC6-BC5F-784ABFE338CB}" srcOrd="3" destOrd="0" presId="urn:microsoft.com/office/officeart/2005/8/layout/hierarchy4"/>
    <dgm:cxn modelId="{3053D984-D7EA-4B1C-A601-90D0FE365BF4}" type="presParOf" srcId="{AFE89DC4-172A-4C56-AE8F-93E17DF3A97D}" destId="{B075F69E-08CB-4C5A-90BE-5DF0744AB771}" srcOrd="4" destOrd="0" presId="urn:microsoft.com/office/officeart/2005/8/layout/hierarchy4"/>
    <dgm:cxn modelId="{00637C75-36F4-41A6-85F2-817A8B916A4F}" type="presParOf" srcId="{B075F69E-08CB-4C5A-90BE-5DF0744AB771}" destId="{A6E63630-72D6-4120-AA8E-4BC204F27EB1}" srcOrd="0" destOrd="0" presId="urn:microsoft.com/office/officeart/2005/8/layout/hierarchy4"/>
    <dgm:cxn modelId="{B7EB6DE7-179E-432A-B481-70B465412FB7}" type="presParOf" srcId="{B075F69E-08CB-4C5A-90BE-5DF0744AB771}" destId="{161D9AB4-3CA2-45BF-AC08-90D094FDE60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EB4912-3E14-42B7-8BB5-CE2841E576D7}"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8A025380-96FD-4041-A6FC-A5DB917D3A8E}">
      <dgm:prSet phldrT="[Text]" custT="1"/>
      <dgm:spPr/>
      <dgm:t>
        <a:bodyPr/>
        <a:lstStyle/>
        <a:p>
          <a:r>
            <a:rPr lang="bn-BD" sz="2000" dirty="0">
              <a:latin typeface="Nikosh" pitchFamily="2" charset="0"/>
              <a:cs typeface="Nikosh" pitchFamily="2" charset="0"/>
            </a:rPr>
            <a:t>সরকারী আন্তর্জাতিক আইন </a:t>
          </a:r>
          <a:endParaRPr lang="en-US" sz="2000" dirty="0">
            <a:latin typeface="Nikosh" pitchFamily="2" charset="0"/>
            <a:cs typeface="Nikosh" pitchFamily="2" charset="0"/>
          </a:endParaRPr>
        </a:p>
      </dgm:t>
    </dgm:pt>
    <dgm:pt modelId="{8D2DA5D3-993D-4356-8BD0-60912EF90B99}" type="parTrans" cxnId="{A7F764F1-13BB-4AD9-A896-4E5E372173D8}">
      <dgm:prSet/>
      <dgm:spPr/>
      <dgm:t>
        <a:bodyPr/>
        <a:lstStyle/>
        <a:p>
          <a:endParaRPr lang="en-US"/>
        </a:p>
      </dgm:t>
    </dgm:pt>
    <dgm:pt modelId="{A6329AF7-1E30-4795-ADEC-1E59BE855F5F}" type="sibTrans" cxnId="{A7F764F1-13BB-4AD9-A896-4E5E372173D8}">
      <dgm:prSet/>
      <dgm:spPr/>
      <dgm:t>
        <a:bodyPr/>
        <a:lstStyle/>
        <a:p>
          <a:endParaRPr lang="en-US"/>
        </a:p>
      </dgm:t>
    </dgm:pt>
    <dgm:pt modelId="{31A4CC3B-6346-4E15-AB7F-03CCACED06C4}">
      <dgm:prSet phldrT="[Text]" custT="1"/>
      <dgm:spPr/>
      <dgm:t>
        <a:bodyPr/>
        <a:lstStyle/>
        <a:p>
          <a:r>
            <a:rPr lang="bn-BD" sz="1800" dirty="0">
              <a:latin typeface="Nikosh" pitchFamily="2" charset="0"/>
              <a:cs typeface="Nikosh" pitchFamily="2" charset="0"/>
            </a:rPr>
            <a:t>শাস্তি সংক্রান্ত আন্তর্জাতিক  আইন  </a:t>
          </a:r>
          <a:endParaRPr lang="en-US" sz="1800" dirty="0">
            <a:latin typeface="Nikosh" pitchFamily="2" charset="0"/>
            <a:cs typeface="Nikosh" pitchFamily="2" charset="0"/>
          </a:endParaRPr>
        </a:p>
      </dgm:t>
    </dgm:pt>
    <dgm:pt modelId="{E3357F7E-0764-484B-8AB9-FF008BEE6DB9}" type="parTrans" cxnId="{A46A1C7D-A726-4932-838D-10F67F6AF5C7}">
      <dgm:prSet/>
      <dgm:spPr/>
      <dgm:t>
        <a:bodyPr/>
        <a:lstStyle/>
        <a:p>
          <a:endParaRPr lang="en-US"/>
        </a:p>
      </dgm:t>
    </dgm:pt>
    <dgm:pt modelId="{9A75135F-AC93-4707-9F8A-F30D2E400A4E}" type="sibTrans" cxnId="{A46A1C7D-A726-4932-838D-10F67F6AF5C7}">
      <dgm:prSet/>
      <dgm:spPr/>
      <dgm:t>
        <a:bodyPr/>
        <a:lstStyle/>
        <a:p>
          <a:endParaRPr lang="en-US"/>
        </a:p>
      </dgm:t>
    </dgm:pt>
    <dgm:pt modelId="{5598DEE4-C283-4407-9079-9BE6ED3D925A}">
      <dgm:prSet phldrT="[Text]" custT="1"/>
      <dgm:spPr/>
      <dgm:t>
        <a:bodyPr/>
        <a:lstStyle/>
        <a:p>
          <a:r>
            <a:rPr lang="bn-BD" sz="1800" dirty="0">
              <a:latin typeface="Nikosh" pitchFamily="2" charset="0"/>
              <a:cs typeface="Nikosh" pitchFamily="2" charset="0"/>
            </a:rPr>
            <a:t>যুদ্ধ সংক্রান্ত আন্তর্জাতিক আইন   </a:t>
          </a:r>
          <a:endParaRPr lang="en-US" sz="1800" dirty="0">
            <a:latin typeface="Nikosh" pitchFamily="2" charset="0"/>
            <a:cs typeface="Nikosh" pitchFamily="2" charset="0"/>
          </a:endParaRPr>
        </a:p>
      </dgm:t>
    </dgm:pt>
    <dgm:pt modelId="{8079BCB2-BF93-4A4A-BA90-F145CF43EEC4}" type="parTrans" cxnId="{BDFB27AC-8BCC-439B-A60A-69B0A7CEFEE1}">
      <dgm:prSet/>
      <dgm:spPr/>
      <dgm:t>
        <a:bodyPr/>
        <a:lstStyle/>
        <a:p>
          <a:endParaRPr lang="en-US"/>
        </a:p>
      </dgm:t>
    </dgm:pt>
    <dgm:pt modelId="{6173DFE0-49EC-4039-AA6E-68839138024F}" type="sibTrans" cxnId="{BDFB27AC-8BCC-439B-A60A-69B0A7CEFEE1}">
      <dgm:prSet/>
      <dgm:spPr/>
      <dgm:t>
        <a:bodyPr/>
        <a:lstStyle/>
        <a:p>
          <a:endParaRPr lang="en-US"/>
        </a:p>
      </dgm:t>
    </dgm:pt>
    <dgm:pt modelId="{79C805E0-B601-4F6A-826F-FB8B68536444}">
      <dgm:prSet custT="1"/>
      <dgm:spPr/>
      <dgm:t>
        <a:bodyPr/>
        <a:lstStyle/>
        <a:p>
          <a:r>
            <a:rPr lang="bn-BD" sz="1800" dirty="0">
              <a:latin typeface="Nikosh" pitchFamily="2" charset="0"/>
              <a:cs typeface="Nikosh" pitchFamily="2" charset="0"/>
            </a:rPr>
            <a:t>নিরপেক্ষতা সংক্রান্ত আন্তর্জাতিক আইন</a:t>
          </a:r>
          <a:endParaRPr lang="en-US" sz="1800" dirty="0">
            <a:latin typeface="Nikosh" pitchFamily="2" charset="0"/>
            <a:cs typeface="Nikosh" pitchFamily="2" charset="0"/>
          </a:endParaRPr>
        </a:p>
      </dgm:t>
    </dgm:pt>
    <dgm:pt modelId="{A0FB366A-96E3-4F36-9395-46D99B3C272D}" type="parTrans" cxnId="{077E07DC-1356-4B31-AD80-3B50A91AA5E4}">
      <dgm:prSet/>
      <dgm:spPr/>
      <dgm:t>
        <a:bodyPr/>
        <a:lstStyle/>
        <a:p>
          <a:endParaRPr lang="en-US"/>
        </a:p>
      </dgm:t>
    </dgm:pt>
    <dgm:pt modelId="{14B398B4-99D5-466D-B36D-EB4BD70FA038}" type="sibTrans" cxnId="{077E07DC-1356-4B31-AD80-3B50A91AA5E4}">
      <dgm:prSet/>
      <dgm:spPr/>
      <dgm:t>
        <a:bodyPr/>
        <a:lstStyle/>
        <a:p>
          <a:endParaRPr lang="en-US"/>
        </a:p>
      </dgm:t>
    </dgm:pt>
    <dgm:pt modelId="{84781752-BB16-456F-ABF2-ED08022F4DB1}" type="pres">
      <dgm:prSet presAssocID="{0CEB4912-3E14-42B7-8BB5-CE2841E576D7}" presName="Name0" presStyleCnt="0">
        <dgm:presLayoutVars>
          <dgm:chPref val="1"/>
          <dgm:dir/>
          <dgm:animOne val="branch"/>
          <dgm:animLvl val="lvl"/>
          <dgm:resizeHandles/>
        </dgm:presLayoutVars>
      </dgm:prSet>
      <dgm:spPr/>
    </dgm:pt>
    <dgm:pt modelId="{F7F11F07-0DC7-46A0-A14F-F5166204032A}" type="pres">
      <dgm:prSet presAssocID="{8A025380-96FD-4041-A6FC-A5DB917D3A8E}" presName="vertOne" presStyleCnt="0"/>
      <dgm:spPr/>
    </dgm:pt>
    <dgm:pt modelId="{D12F5A95-3DBE-41AF-892D-DF7A95B67EAD}" type="pres">
      <dgm:prSet presAssocID="{8A025380-96FD-4041-A6FC-A5DB917D3A8E}" presName="txOne" presStyleLbl="node0" presStyleIdx="0" presStyleCnt="1" custScaleY="28736" custLinFactY="-7490" custLinFactNeighborX="-1288" custLinFactNeighborY="-100000">
        <dgm:presLayoutVars>
          <dgm:chPref val="3"/>
        </dgm:presLayoutVars>
      </dgm:prSet>
      <dgm:spPr/>
    </dgm:pt>
    <dgm:pt modelId="{6CBD05A6-726C-4798-A60C-6500229E2AB9}" type="pres">
      <dgm:prSet presAssocID="{8A025380-96FD-4041-A6FC-A5DB917D3A8E}" presName="parTransOne" presStyleCnt="0"/>
      <dgm:spPr/>
    </dgm:pt>
    <dgm:pt modelId="{AFE89DC4-172A-4C56-AE8F-93E17DF3A97D}" type="pres">
      <dgm:prSet presAssocID="{8A025380-96FD-4041-A6FC-A5DB917D3A8E}" presName="horzOne" presStyleCnt="0"/>
      <dgm:spPr/>
    </dgm:pt>
    <dgm:pt modelId="{4F643B7C-17CC-4262-8B97-D3388F794449}" type="pres">
      <dgm:prSet presAssocID="{31A4CC3B-6346-4E15-AB7F-03CCACED06C4}" presName="vertTwo" presStyleCnt="0"/>
      <dgm:spPr/>
    </dgm:pt>
    <dgm:pt modelId="{0A09D7F9-7153-4819-97E8-F1A70254F2AF}" type="pres">
      <dgm:prSet presAssocID="{31A4CC3B-6346-4E15-AB7F-03CCACED06C4}" presName="txTwo" presStyleLbl="node2" presStyleIdx="0" presStyleCnt="3" custScaleY="37442" custLinFactNeighborX="7812" custLinFactNeighborY="-21252">
        <dgm:presLayoutVars>
          <dgm:chPref val="3"/>
        </dgm:presLayoutVars>
      </dgm:prSet>
      <dgm:spPr/>
    </dgm:pt>
    <dgm:pt modelId="{3470559F-AA96-4A3A-926E-28714809DFE7}" type="pres">
      <dgm:prSet presAssocID="{31A4CC3B-6346-4E15-AB7F-03CCACED06C4}" presName="horzTwo" presStyleCnt="0"/>
      <dgm:spPr/>
    </dgm:pt>
    <dgm:pt modelId="{4C5B9459-50F1-43C7-98AA-822EC07B4F6E}" type="pres">
      <dgm:prSet presAssocID="{9A75135F-AC93-4707-9F8A-F30D2E400A4E}" presName="sibSpaceTwo" presStyleCnt="0"/>
      <dgm:spPr/>
    </dgm:pt>
    <dgm:pt modelId="{B9BA2CCB-6729-45FF-9E2E-5E0DD5DD4874}" type="pres">
      <dgm:prSet presAssocID="{5598DEE4-C283-4407-9079-9BE6ED3D925A}" presName="vertTwo" presStyleCnt="0"/>
      <dgm:spPr/>
    </dgm:pt>
    <dgm:pt modelId="{1F38DC2C-2D7E-4B6F-A512-E788C3032D38}" type="pres">
      <dgm:prSet presAssocID="{5598DEE4-C283-4407-9079-9BE6ED3D925A}" presName="txTwo" presStyleLbl="node2" presStyleIdx="1" presStyleCnt="3" custScaleY="40807" custLinFactNeighborX="6409" custLinFactNeighborY="-21252">
        <dgm:presLayoutVars>
          <dgm:chPref val="3"/>
        </dgm:presLayoutVars>
      </dgm:prSet>
      <dgm:spPr/>
    </dgm:pt>
    <dgm:pt modelId="{64AB85DA-D6D4-4DD6-BD2C-0FE9A5203B04}" type="pres">
      <dgm:prSet presAssocID="{5598DEE4-C283-4407-9079-9BE6ED3D925A}" presName="horzTwo" presStyleCnt="0"/>
      <dgm:spPr/>
    </dgm:pt>
    <dgm:pt modelId="{5F779057-A0CC-4BC6-BC5F-784ABFE338CB}" type="pres">
      <dgm:prSet presAssocID="{6173DFE0-49EC-4039-AA6E-68839138024F}" presName="sibSpaceTwo" presStyleCnt="0"/>
      <dgm:spPr/>
    </dgm:pt>
    <dgm:pt modelId="{B075F69E-08CB-4C5A-90BE-5DF0744AB771}" type="pres">
      <dgm:prSet presAssocID="{79C805E0-B601-4F6A-826F-FB8B68536444}" presName="vertTwo" presStyleCnt="0"/>
      <dgm:spPr/>
    </dgm:pt>
    <dgm:pt modelId="{A6E63630-72D6-4120-AA8E-4BC204F27EB1}" type="pres">
      <dgm:prSet presAssocID="{79C805E0-B601-4F6A-826F-FB8B68536444}" presName="txTwo" presStyleLbl="node2" presStyleIdx="2" presStyleCnt="3" custScaleY="45733" custLinFactNeighborX="1043" custLinFactNeighborY="-23127">
        <dgm:presLayoutVars>
          <dgm:chPref val="3"/>
        </dgm:presLayoutVars>
      </dgm:prSet>
      <dgm:spPr/>
    </dgm:pt>
    <dgm:pt modelId="{161D9AB4-3CA2-45BF-AC08-90D094FDE60E}" type="pres">
      <dgm:prSet presAssocID="{79C805E0-B601-4F6A-826F-FB8B68536444}" presName="horzTwo" presStyleCnt="0"/>
      <dgm:spPr/>
    </dgm:pt>
  </dgm:ptLst>
  <dgm:cxnLst>
    <dgm:cxn modelId="{B9165633-A667-4E87-9DCF-4EACAA939D3F}" type="presOf" srcId="{8A025380-96FD-4041-A6FC-A5DB917D3A8E}" destId="{D12F5A95-3DBE-41AF-892D-DF7A95B67EAD}" srcOrd="0" destOrd="0" presId="urn:microsoft.com/office/officeart/2005/8/layout/hierarchy4"/>
    <dgm:cxn modelId="{050BC242-4163-41AB-B8B5-354871FE7EE5}" type="presOf" srcId="{0CEB4912-3E14-42B7-8BB5-CE2841E576D7}" destId="{84781752-BB16-456F-ABF2-ED08022F4DB1}" srcOrd="0" destOrd="0" presId="urn:microsoft.com/office/officeart/2005/8/layout/hierarchy4"/>
    <dgm:cxn modelId="{3C2F4F54-A7EC-4FD9-A411-784533748F9E}" type="presOf" srcId="{5598DEE4-C283-4407-9079-9BE6ED3D925A}" destId="{1F38DC2C-2D7E-4B6F-A512-E788C3032D38}" srcOrd="0" destOrd="0" presId="urn:microsoft.com/office/officeart/2005/8/layout/hierarchy4"/>
    <dgm:cxn modelId="{A46A1C7D-A726-4932-838D-10F67F6AF5C7}" srcId="{8A025380-96FD-4041-A6FC-A5DB917D3A8E}" destId="{31A4CC3B-6346-4E15-AB7F-03CCACED06C4}" srcOrd="0" destOrd="0" parTransId="{E3357F7E-0764-484B-8AB9-FF008BEE6DB9}" sibTransId="{9A75135F-AC93-4707-9F8A-F30D2E400A4E}"/>
    <dgm:cxn modelId="{BDFB27AC-8BCC-439B-A60A-69B0A7CEFEE1}" srcId="{8A025380-96FD-4041-A6FC-A5DB917D3A8E}" destId="{5598DEE4-C283-4407-9079-9BE6ED3D925A}" srcOrd="1" destOrd="0" parTransId="{8079BCB2-BF93-4A4A-BA90-F145CF43EEC4}" sibTransId="{6173DFE0-49EC-4039-AA6E-68839138024F}"/>
    <dgm:cxn modelId="{0CBF06C0-8958-4D89-B94B-CE8B7FC3E2B6}" type="presOf" srcId="{79C805E0-B601-4F6A-826F-FB8B68536444}" destId="{A6E63630-72D6-4120-AA8E-4BC204F27EB1}" srcOrd="0" destOrd="0" presId="urn:microsoft.com/office/officeart/2005/8/layout/hierarchy4"/>
    <dgm:cxn modelId="{E6278BD5-A870-4ABB-AC91-F6EF89629119}" type="presOf" srcId="{31A4CC3B-6346-4E15-AB7F-03CCACED06C4}" destId="{0A09D7F9-7153-4819-97E8-F1A70254F2AF}" srcOrd="0" destOrd="0" presId="urn:microsoft.com/office/officeart/2005/8/layout/hierarchy4"/>
    <dgm:cxn modelId="{077E07DC-1356-4B31-AD80-3B50A91AA5E4}" srcId="{8A025380-96FD-4041-A6FC-A5DB917D3A8E}" destId="{79C805E0-B601-4F6A-826F-FB8B68536444}" srcOrd="2" destOrd="0" parTransId="{A0FB366A-96E3-4F36-9395-46D99B3C272D}" sibTransId="{14B398B4-99D5-466D-B36D-EB4BD70FA038}"/>
    <dgm:cxn modelId="{A7F764F1-13BB-4AD9-A896-4E5E372173D8}" srcId="{0CEB4912-3E14-42B7-8BB5-CE2841E576D7}" destId="{8A025380-96FD-4041-A6FC-A5DB917D3A8E}" srcOrd="0" destOrd="0" parTransId="{8D2DA5D3-993D-4356-8BD0-60912EF90B99}" sibTransId="{A6329AF7-1E30-4795-ADEC-1E59BE855F5F}"/>
    <dgm:cxn modelId="{F5EFD724-C1F3-4F68-91B3-4A826F6A9CB7}" type="presParOf" srcId="{84781752-BB16-456F-ABF2-ED08022F4DB1}" destId="{F7F11F07-0DC7-46A0-A14F-F5166204032A}" srcOrd="0" destOrd="0" presId="urn:microsoft.com/office/officeart/2005/8/layout/hierarchy4"/>
    <dgm:cxn modelId="{6C63A9A9-929A-4E51-AC92-E2DEA9382718}" type="presParOf" srcId="{F7F11F07-0DC7-46A0-A14F-F5166204032A}" destId="{D12F5A95-3DBE-41AF-892D-DF7A95B67EAD}" srcOrd="0" destOrd="0" presId="urn:microsoft.com/office/officeart/2005/8/layout/hierarchy4"/>
    <dgm:cxn modelId="{0EA7A5FF-9F3E-42BC-9A6C-5CA78CDD051C}" type="presParOf" srcId="{F7F11F07-0DC7-46A0-A14F-F5166204032A}" destId="{6CBD05A6-726C-4798-A60C-6500229E2AB9}" srcOrd="1" destOrd="0" presId="urn:microsoft.com/office/officeart/2005/8/layout/hierarchy4"/>
    <dgm:cxn modelId="{DB88B6F9-38E2-4FBA-9722-ACD9770C27DB}" type="presParOf" srcId="{F7F11F07-0DC7-46A0-A14F-F5166204032A}" destId="{AFE89DC4-172A-4C56-AE8F-93E17DF3A97D}" srcOrd="2" destOrd="0" presId="urn:microsoft.com/office/officeart/2005/8/layout/hierarchy4"/>
    <dgm:cxn modelId="{816FACC8-15A4-491C-9DB6-81CD13DCCC9E}" type="presParOf" srcId="{AFE89DC4-172A-4C56-AE8F-93E17DF3A97D}" destId="{4F643B7C-17CC-4262-8B97-D3388F794449}" srcOrd="0" destOrd="0" presId="urn:microsoft.com/office/officeart/2005/8/layout/hierarchy4"/>
    <dgm:cxn modelId="{662FAF62-8992-4AB4-BC03-F3FB3F6A90E3}" type="presParOf" srcId="{4F643B7C-17CC-4262-8B97-D3388F794449}" destId="{0A09D7F9-7153-4819-97E8-F1A70254F2AF}" srcOrd="0" destOrd="0" presId="urn:microsoft.com/office/officeart/2005/8/layout/hierarchy4"/>
    <dgm:cxn modelId="{B4BA4CAD-3BFA-4D89-A232-7B1C3792A566}" type="presParOf" srcId="{4F643B7C-17CC-4262-8B97-D3388F794449}" destId="{3470559F-AA96-4A3A-926E-28714809DFE7}" srcOrd="1" destOrd="0" presId="urn:microsoft.com/office/officeart/2005/8/layout/hierarchy4"/>
    <dgm:cxn modelId="{A4D51C64-F278-4EA2-8C61-97340EF4F0B8}" type="presParOf" srcId="{AFE89DC4-172A-4C56-AE8F-93E17DF3A97D}" destId="{4C5B9459-50F1-43C7-98AA-822EC07B4F6E}" srcOrd="1" destOrd="0" presId="urn:microsoft.com/office/officeart/2005/8/layout/hierarchy4"/>
    <dgm:cxn modelId="{27636656-B93D-4F62-A01F-DF13A5B320C9}" type="presParOf" srcId="{AFE89DC4-172A-4C56-AE8F-93E17DF3A97D}" destId="{B9BA2CCB-6729-45FF-9E2E-5E0DD5DD4874}" srcOrd="2" destOrd="0" presId="urn:microsoft.com/office/officeart/2005/8/layout/hierarchy4"/>
    <dgm:cxn modelId="{F52A2AA1-A109-4287-A485-5EC94E7904AD}" type="presParOf" srcId="{B9BA2CCB-6729-45FF-9E2E-5E0DD5DD4874}" destId="{1F38DC2C-2D7E-4B6F-A512-E788C3032D38}" srcOrd="0" destOrd="0" presId="urn:microsoft.com/office/officeart/2005/8/layout/hierarchy4"/>
    <dgm:cxn modelId="{AA1572AA-554C-4688-9598-51913CEC0976}" type="presParOf" srcId="{B9BA2CCB-6729-45FF-9E2E-5E0DD5DD4874}" destId="{64AB85DA-D6D4-4DD6-BD2C-0FE9A5203B04}" srcOrd="1" destOrd="0" presId="urn:microsoft.com/office/officeart/2005/8/layout/hierarchy4"/>
    <dgm:cxn modelId="{598C313F-6598-43CA-97F2-53EE1F737FA7}" type="presParOf" srcId="{AFE89DC4-172A-4C56-AE8F-93E17DF3A97D}" destId="{5F779057-A0CC-4BC6-BC5F-784ABFE338CB}" srcOrd="3" destOrd="0" presId="urn:microsoft.com/office/officeart/2005/8/layout/hierarchy4"/>
    <dgm:cxn modelId="{EF0F6ADE-FBBE-42C2-BAB8-0A46A04EA377}" type="presParOf" srcId="{AFE89DC4-172A-4C56-AE8F-93E17DF3A97D}" destId="{B075F69E-08CB-4C5A-90BE-5DF0744AB771}" srcOrd="4" destOrd="0" presId="urn:microsoft.com/office/officeart/2005/8/layout/hierarchy4"/>
    <dgm:cxn modelId="{2E69F55D-A4FD-4552-9531-A23654B0276D}" type="presParOf" srcId="{B075F69E-08CB-4C5A-90BE-5DF0744AB771}" destId="{A6E63630-72D6-4120-AA8E-4BC204F27EB1}" srcOrd="0" destOrd="0" presId="urn:microsoft.com/office/officeart/2005/8/layout/hierarchy4"/>
    <dgm:cxn modelId="{E57E503B-C98C-44C1-9012-159450041185}" type="presParOf" srcId="{B075F69E-08CB-4C5A-90BE-5DF0744AB771}" destId="{161D9AB4-3CA2-45BF-AC08-90D094FDE60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0D264-05F7-4E2E-8039-3101C06605DB}">
      <dsp:nvSpPr>
        <dsp:cNvPr id="0" name=""/>
        <dsp:cNvSpPr/>
      </dsp:nvSpPr>
      <dsp:spPr>
        <a:xfrm>
          <a:off x="4500" y="228599"/>
          <a:ext cx="6091499" cy="1015105"/>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n-BD" sz="2000" kern="1200" dirty="0">
              <a:latin typeface="Nikosh" pitchFamily="2" charset="0"/>
              <a:cs typeface="Nikosh" pitchFamily="2" charset="0"/>
            </a:rPr>
            <a:t>আইনের উৎস </a:t>
          </a:r>
          <a:endParaRPr lang="en-US" sz="2000" kern="1200" dirty="0">
            <a:latin typeface="Nikosh" pitchFamily="2" charset="0"/>
            <a:cs typeface="Nikosh" pitchFamily="2" charset="0"/>
          </a:endParaRPr>
        </a:p>
      </dsp:txBody>
      <dsp:txXfrm>
        <a:off x="34231" y="258330"/>
        <a:ext cx="6032037" cy="955643"/>
      </dsp:txXfrm>
    </dsp:sp>
    <dsp:sp modelId="{63728194-34EA-4F50-8570-2DE1D77E5DE7}">
      <dsp:nvSpPr>
        <dsp:cNvPr id="0" name=""/>
        <dsp:cNvSpPr/>
      </dsp:nvSpPr>
      <dsp:spPr>
        <a:xfrm>
          <a:off x="152403" y="1295400"/>
          <a:ext cx="2922984" cy="16963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১। প্রথা</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২। ধর্ম </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৩। বিচারকের রায়</a:t>
          </a:r>
          <a:endParaRPr lang="en-US" sz="2000" kern="1200" dirty="0">
            <a:latin typeface="Nikosh" pitchFamily="2" charset="0"/>
            <a:cs typeface="Nikosh" pitchFamily="2" charset="0"/>
          </a:endParaRPr>
        </a:p>
      </dsp:txBody>
      <dsp:txXfrm>
        <a:off x="202089" y="1345086"/>
        <a:ext cx="2823612" cy="1597022"/>
      </dsp:txXfrm>
    </dsp:sp>
    <dsp:sp modelId="{15436A59-FAEB-4B30-AE00-3574EA1F19E0}">
      <dsp:nvSpPr>
        <dsp:cNvPr id="0" name=""/>
        <dsp:cNvSpPr/>
      </dsp:nvSpPr>
      <dsp:spPr>
        <a:xfrm>
          <a:off x="3173015" y="1371600"/>
          <a:ext cx="2922984" cy="16963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৪। ন্যায়বিচার </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৫। বিজ্ঞানসম্মত আলোচনা</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৬। আইনসভা </a:t>
          </a:r>
          <a:endParaRPr lang="en-US" sz="2000" kern="1200" dirty="0">
            <a:latin typeface="Nikosh" pitchFamily="2" charset="0"/>
            <a:cs typeface="Nikosh" pitchFamily="2" charset="0"/>
          </a:endParaRPr>
        </a:p>
      </dsp:txBody>
      <dsp:txXfrm>
        <a:off x="3222701" y="1421286"/>
        <a:ext cx="2823612" cy="1597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0D264-05F7-4E2E-8039-3101C06605DB}">
      <dsp:nvSpPr>
        <dsp:cNvPr id="0" name=""/>
        <dsp:cNvSpPr/>
      </dsp:nvSpPr>
      <dsp:spPr>
        <a:xfrm>
          <a:off x="0" y="0"/>
          <a:ext cx="8680386" cy="4797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n-BD" sz="2000" kern="1200" dirty="0">
              <a:latin typeface="Nikosh" pitchFamily="2" charset="0"/>
              <a:cs typeface="Nikosh" pitchFamily="2" charset="0"/>
            </a:rPr>
            <a:t>আইনের উৎস </a:t>
          </a:r>
          <a:endParaRPr lang="en-US" sz="2000" kern="1200" dirty="0">
            <a:latin typeface="Nikosh" pitchFamily="2" charset="0"/>
            <a:cs typeface="Nikosh" pitchFamily="2" charset="0"/>
          </a:endParaRPr>
        </a:p>
      </dsp:txBody>
      <dsp:txXfrm>
        <a:off x="14052" y="14052"/>
        <a:ext cx="8652282" cy="451676"/>
      </dsp:txXfrm>
    </dsp:sp>
    <dsp:sp modelId="{63728194-34EA-4F50-8570-2DE1D77E5DE7}">
      <dsp:nvSpPr>
        <dsp:cNvPr id="0" name=""/>
        <dsp:cNvSpPr/>
      </dsp:nvSpPr>
      <dsp:spPr>
        <a:xfrm>
          <a:off x="108581" y="654204"/>
          <a:ext cx="4157121" cy="31775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bn-BD" sz="2000" kern="1200" dirty="0">
            <a:latin typeface="Nikosh" pitchFamily="2" charset="0"/>
            <a:cs typeface="Nikosh" pitchFamily="2" charset="0"/>
          </a:endParaRPr>
        </a:p>
        <a:p>
          <a:pPr marL="0" lvl="0" indent="0" algn="l" defTabSz="889000">
            <a:lnSpc>
              <a:spcPct val="90000"/>
            </a:lnSpc>
            <a:spcBef>
              <a:spcPct val="0"/>
            </a:spcBef>
            <a:spcAft>
              <a:spcPct val="35000"/>
            </a:spcAft>
            <a:buNone/>
          </a:pPr>
          <a:endParaRPr lang="bn-BD" sz="2000" kern="1200" dirty="0">
            <a:latin typeface="Nikosh" pitchFamily="2" charset="0"/>
            <a:cs typeface="Nikosh" pitchFamily="2" charset="0"/>
          </a:endParaRP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১। প্রথা</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২। ধর্ম </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৩। ন্যায়বোধ </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৪। বিজ্ঞানসম্মত আলোচনা </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৫। বিচারালয়ের সিদ্ধান্ত</a:t>
          </a:r>
        </a:p>
        <a:p>
          <a:pPr marL="0" lvl="0" indent="0" algn="l" defTabSz="889000">
            <a:lnSpc>
              <a:spcPct val="90000"/>
            </a:lnSpc>
            <a:spcBef>
              <a:spcPct val="0"/>
            </a:spcBef>
            <a:spcAft>
              <a:spcPct val="35000"/>
            </a:spcAft>
            <a:buNone/>
          </a:pPr>
          <a:endParaRPr lang="bn-BD" sz="2000" kern="1200" dirty="0">
            <a:latin typeface="Nikosh" pitchFamily="2" charset="0"/>
            <a:cs typeface="Nikosh" pitchFamily="2" charset="0"/>
          </a:endParaRPr>
        </a:p>
        <a:p>
          <a:pPr marL="0" lvl="0" indent="0" algn="l" defTabSz="889000">
            <a:lnSpc>
              <a:spcPct val="90000"/>
            </a:lnSpc>
            <a:spcBef>
              <a:spcPct val="0"/>
            </a:spcBef>
            <a:spcAft>
              <a:spcPct val="35000"/>
            </a:spcAft>
            <a:buNone/>
          </a:pPr>
          <a:endParaRPr lang="en-US" sz="2000" kern="1200" dirty="0">
            <a:latin typeface="Nikosh" pitchFamily="2" charset="0"/>
            <a:cs typeface="Nikosh" pitchFamily="2" charset="0"/>
          </a:endParaRPr>
        </a:p>
      </dsp:txBody>
      <dsp:txXfrm>
        <a:off x="201649" y="747272"/>
        <a:ext cx="3970985" cy="2991426"/>
      </dsp:txXfrm>
    </dsp:sp>
    <dsp:sp modelId="{15436A59-FAEB-4B30-AE00-3574EA1F19E0}">
      <dsp:nvSpPr>
        <dsp:cNvPr id="0" name=""/>
        <dsp:cNvSpPr/>
      </dsp:nvSpPr>
      <dsp:spPr>
        <a:xfrm>
          <a:off x="4451984" y="662752"/>
          <a:ext cx="4157121" cy="38044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৬। আইন  পরিষদ</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৭। জনমত</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৮। প্রশাসনিক ঘোষণা</a:t>
          </a:r>
        </a:p>
        <a:p>
          <a:pPr marL="0" lvl="0" indent="0" algn="l" defTabSz="889000">
            <a:lnSpc>
              <a:spcPct val="90000"/>
            </a:lnSpc>
            <a:spcBef>
              <a:spcPct val="0"/>
            </a:spcBef>
            <a:spcAft>
              <a:spcPct val="35000"/>
            </a:spcAft>
            <a:buNone/>
          </a:pPr>
          <a:r>
            <a:rPr lang="bn-BD" sz="2000" kern="1200" dirty="0">
              <a:latin typeface="Nikosh" pitchFamily="2" charset="0"/>
              <a:cs typeface="Nikosh" pitchFamily="2" charset="0"/>
            </a:rPr>
            <a:t>৯। সংবিধান  </a:t>
          </a:r>
          <a:endParaRPr lang="en-US" sz="2000" kern="1200" dirty="0">
            <a:latin typeface="Nikosh" pitchFamily="2" charset="0"/>
            <a:cs typeface="Nikosh" pitchFamily="2" charset="0"/>
          </a:endParaRPr>
        </a:p>
      </dsp:txBody>
      <dsp:txXfrm>
        <a:off x="4563413" y="774181"/>
        <a:ext cx="3934263" cy="3581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86102-0CFC-4918-8003-A1DF6123C2D8}">
      <dsp:nvSpPr>
        <dsp:cNvPr id="0" name=""/>
        <dsp:cNvSpPr/>
      </dsp:nvSpPr>
      <dsp:spPr>
        <a:xfrm>
          <a:off x="435" y="1249"/>
          <a:ext cx="7542929" cy="295792"/>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n-BD" sz="2000" kern="1200" dirty="0">
              <a:latin typeface="Nikosh" pitchFamily="2" charset="0"/>
              <a:cs typeface="Nikosh" pitchFamily="2" charset="0"/>
            </a:rPr>
            <a:t>আইন</a:t>
          </a:r>
          <a:endParaRPr lang="en-US" sz="2000" kern="1200" dirty="0">
            <a:latin typeface="Nikosh" pitchFamily="2" charset="0"/>
            <a:cs typeface="Nikosh" pitchFamily="2" charset="0"/>
          </a:endParaRPr>
        </a:p>
      </dsp:txBody>
      <dsp:txXfrm>
        <a:off x="9098" y="9912"/>
        <a:ext cx="7525603" cy="278466"/>
      </dsp:txXfrm>
    </dsp:sp>
    <dsp:sp modelId="{79E58986-2B53-42AD-B620-7887FCCBEEDB}">
      <dsp:nvSpPr>
        <dsp:cNvPr id="0" name=""/>
        <dsp:cNvSpPr/>
      </dsp:nvSpPr>
      <dsp:spPr>
        <a:xfrm>
          <a:off x="1240993" y="348980"/>
          <a:ext cx="2745082" cy="368891"/>
        </a:xfrm>
        <a:prstGeom prst="roundRect">
          <a:avLst>
            <a:gd name="adj" fmla="val 10000"/>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n-BD" sz="2000" kern="1200" dirty="0">
              <a:latin typeface="Nikosh" pitchFamily="2" charset="0"/>
              <a:cs typeface="Nikosh" pitchFamily="2" charset="0"/>
            </a:rPr>
            <a:t>জাতীয় আইন </a:t>
          </a:r>
          <a:endParaRPr lang="en-US" sz="2000" kern="1200" dirty="0">
            <a:latin typeface="Nikosh" pitchFamily="2" charset="0"/>
            <a:cs typeface="Nikosh" pitchFamily="2" charset="0"/>
          </a:endParaRPr>
        </a:p>
      </dsp:txBody>
      <dsp:txXfrm>
        <a:off x="1251797" y="359784"/>
        <a:ext cx="2723474" cy="347283"/>
      </dsp:txXfrm>
    </dsp:sp>
    <dsp:sp modelId="{88355825-508B-4C5A-B4F0-FD64A57EEC03}">
      <dsp:nvSpPr>
        <dsp:cNvPr id="0" name=""/>
        <dsp:cNvSpPr/>
      </dsp:nvSpPr>
      <dsp:spPr>
        <a:xfrm>
          <a:off x="69116" y="1133663"/>
          <a:ext cx="3133047" cy="65780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১। সরকারী আইন</a:t>
          </a:r>
          <a:endParaRPr lang="en-US" sz="1800" kern="1200" dirty="0">
            <a:latin typeface="Nikosh" pitchFamily="2" charset="0"/>
            <a:cs typeface="Nikosh" pitchFamily="2" charset="0"/>
          </a:endParaRPr>
        </a:p>
      </dsp:txBody>
      <dsp:txXfrm>
        <a:off x="88382" y="1152929"/>
        <a:ext cx="3094515" cy="619268"/>
      </dsp:txXfrm>
    </dsp:sp>
    <dsp:sp modelId="{B8855E9B-5F20-4E93-B64A-A070E6196F4E}">
      <dsp:nvSpPr>
        <dsp:cNvPr id="0" name=""/>
        <dsp:cNvSpPr/>
      </dsp:nvSpPr>
      <dsp:spPr>
        <a:xfrm>
          <a:off x="262848" y="2172776"/>
          <a:ext cx="1546345" cy="1103823"/>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bn-BD" sz="1600" kern="1200" dirty="0">
              <a:latin typeface="Nikosh" pitchFamily="2" charset="0"/>
              <a:cs typeface="Nikosh" pitchFamily="2" charset="0"/>
            </a:rPr>
            <a:t>ক। শাসনতান্ত্রিক আইন</a:t>
          </a:r>
          <a:endParaRPr lang="en-US" sz="1600" kern="1200" dirty="0">
            <a:latin typeface="Nikosh" pitchFamily="2" charset="0"/>
            <a:cs typeface="Nikosh" pitchFamily="2" charset="0"/>
          </a:endParaRPr>
        </a:p>
      </dsp:txBody>
      <dsp:txXfrm>
        <a:off x="295178" y="2205106"/>
        <a:ext cx="1481685" cy="1039163"/>
      </dsp:txXfrm>
    </dsp:sp>
    <dsp:sp modelId="{F2B06766-6638-4E34-99E0-07A16103D1D2}">
      <dsp:nvSpPr>
        <dsp:cNvPr id="0" name=""/>
        <dsp:cNvSpPr/>
      </dsp:nvSpPr>
      <dsp:spPr>
        <a:xfrm>
          <a:off x="2387515" y="2266632"/>
          <a:ext cx="1458054" cy="89879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bn-BD" sz="1600" kern="1200" dirty="0">
              <a:latin typeface="Nikosh" pitchFamily="2" charset="0"/>
              <a:cs typeface="Nikosh" pitchFamily="2" charset="0"/>
            </a:rPr>
            <a:t>খ। শাসনসংক্রান্ত আইন</a:t>
          </a:r>
          <a:endParaRPr lang="en-US" sz="1600" kern="1200" dirty="0">
            <a:latin typeface="Nikosh" pitchFamily="2" charset="0"/>
            <a:cs typeface="Nikosh" pitchFamily="2" charset="0"/>
          </a:endParaRPr>
        </a:p>
      </dsp:txBody>
      <dsp:txXfrm>
        <a:off x="2413840" y="2292957"/>
        <a:ext cx="1405404" cy="846146"/>
      </dsp:txXfrm>
    </dsp:sp>
    <dsp:sp modelId="{B6D91607-6667-4350-B954-CBEE989EF095}">
      <dsp:nvSpPr>
        <dsp:cNvPr id="0" name=""/>
        <dsp:cNvSpPr/>
      </dsp:nvSpPr>
      <dsp:spPr>
        <a:xfrm>
          <a:off x="4343400" y="2286008"/>
          <a:ext cx="1418122" cy="871113"/>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bn-BD" sz="1600" kern="1200" dirty="0">
              <a:latin typeface="Nikosh" pitchFamily="2" charset="0"/>
              <a:cs typeface="Nikosh" pitchFamily="2" charset="0"/>
            </a:rPr>
            <a:t>গ। ফজদারী আইন</a:t>
          </a:r>
          <a:endParaRPr lang="en-US" sz="1600" kern="1200" dirty="0">
            <a:latin typeface="Nikosh" pitchFamily="2" charset="0"/>
            <a:cs typeface="Nikosh" pitchFamily="2" charset="0"/>
          </a:endParaRPr>
        </a:p>
      </dsp:txBody>
      <dsp:txXfrm>
        <a:off x="4368914" y="2311522"/>
        <a:ext cx="1367094" cy="820085"/>
      </dsp:txXfrm>
    </dsp:sp>
    <dsp:sp modelId="{B74995D0-AD18-4276-878A-220A2CA039C5}">
      <dsp:nvSpPr>
        <dsp:cNvPr id="0" name=""/>
        <dsp:cNvSpPr/>
      </dsp:nvSpPr>
      <dsp:spPr>
        <a:xfrm>
          <a:off x="5961115" y="1214579"/>
          <a:ext cx="1546345" cy="687807"/>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bn-BD" sz="1600" kern="1200" dirty="0">
              <a:latin typeface="Nikosh" pitchFamily="2" charset="0"/>
              <a:cs typeface="Nikosh" pitchFamily="2" charset="0"/>
            </a:rPr>
            <a:t>২। বেসরকারী বাব্যক্তিগত আইন</a:t>
          </a:r>
          <a:endParaRPr lang="en-US" sz="1600" kern="1200" dirty="0">
            <a:latin typeface="Nikosh" pitchFamily="2" charset="0"/>
            <a:cs typeface="Nikosh" pitchFamily="2" charset="0"/>
          </a:endParaRPr>
        </a:p>
      </dsp:txBody>
      <dsp:txXfrm>
        <a:off x="5981260" y="1234724"/>
        <a:ext cx="1506055" cy="647517"/>
      </dsp:txXfrm>
    </dsp:sp>
    <dsp:sp modelId="{6E5913D1-14E2-4E61-815A-0E74572FF856}">
      <dsp:nvSpPr>
        <dsp:cNvPr id="0" name=""/>
        <dsp:cNvSpPr/>
      </dsp:nvSpPr>
      <dsp:spPr>
        <a:xfrm>
          <a:off x="5093237" y="405342"/>
          <a:ext cx="1546345" cy="683511"/>
        </a:xfrm>
        <a:prstGeom prst="roundRect">
          <a:avLst>
            <a:gd name="adj" fmla="val 10000"/>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n-BD" sz="2000" kern="1200" dirty="0">
              <a:latin typeface="Nikosh" pitchFamily="2" charset="0"/>
              <a:cs typeface="Nikosh" pitchFamily="2" charset="0"/>
            </a:rPr>
            <a:t>আন্তর্জাতিক আইন</a:t>
          </a:r>
          <a:endParaRPr lang="en-US" sz="2000" kern="1200" dirty="0">
            <a:latin typeface="Nikosh" pitchFamily="2" charset="0"/>
            <a:cs typeface="Nikosh" pitchFamily="2" charset="0"/>
          </a:endParaRPr>
        </a:p>
      </dsp:txBody>
      <dsp:txXfrm>
        <a:off x="5113256" y="425361"/>
        <a:ext cx="1506307" cy="6434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F5A95-3DBE-41AF-892D-DF7A95B67EAD}">
      <dsp:nvSpPr>
        <dsp:cNvPr id="0" name=""/>
        <dsp:cNvSpPr/>
      </dsp:nvSpPr>
      <dsp:spPr>
        <a:xfrm>
          <a:off x="0" y="0"/>
          <a:ext cx="7689988" cy="431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n-BD" sz="2000" kern="1200" dirty="0">
              <a:latin typeface="Nikosh" pitchFamily="2" charset="0"/>
              <a:cs typeface="Nikosh" pitchFamily="2" charset="0"/>
            </a:rPr>
            <a:t>আধুনিক রাজনৈতিক আইন</a:t>
          </a:r>
          <a:endParaRPr lang="en-US" sz="2000" kern="1200" dirty="0">
            <a:latin typeface="Nikosh" pitchFamily="2" charset="0"/>
            <a:cs typeface="Nikosh" pitchFamily="2" charset="0"/>
          </a:endParaRPr>
        </a:p>
      </dsp:txBody>
      <dsp:txXfrm>
        <a:off x="12644" y="12644"/>
        <a:ext cx="7664700" cy="406410"/>
      </dsp:txXfrm>
    </dsp:sp>
    <dsp:sp modelId="{0A09D7F9-7153-4819-97E8-F1A70254F2AF}">
      <dsp:nvSpPr>
        <dsp:cNvPr id="0" name=""/>
        <dsp:cNvSpPr/>
      </dsp:nvSpPr>
      <dsp:spPr>
        <a:xfrm>
          <a:off x="7791" y="473893"/>
          <a:ext cx="3760408" cy="510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জাতীয় আইন</a:t>
          </a:r>
          <a:endParaRPr lang="en-US" sz="1800" kern="1200" dirty="0">
            <a:latin typeface="Nikosh" pitchFamily="2" charset="0"/>
            <a:cs typeface="Nikosh" pitchFamily="2" charset="0"/>
          </a:endParaRPr>
        </a:p>
      </dsp:txBody>
      <dsp:txXfrm>
        <a:off x="22738" y="488840"/>
        <a:ext cx="3730514" cy="480420"/>
      </dsp:txXfrm>
    </dsp:sp>
    <dsp:sp modelId="{7D9DFB81-22E0-4380-8A8A-DA5A22C0FC3F}">
      <dsp:nvSpPr>
        <dsp:cNvPr id="0" name=""/>
        <dsp:cNvSpPr/>
      </dsp:nvSpPr>
      <dsp:spPr>
        <a:xfrm>
          <a:off x="96204" y="1144880"/>
          <a:ext cx="1827193" cy="21091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সরকারী আইন</a:t>
          </a:r>
          <a:endParaRPr lang="en-US" sz="1800" kern="1200" dirty="0">
            <a:latin typeface="Nikosh" pitchFamily="2" charset="0"/>
            <a:cs typeface="Nikosh" pitchFamily="2" charset="0"/>
          </a:endParaRPr>
        </a:p>
      </dsp:txBody>
      <dsp:txXfrm>
        <a:off x="149721" y="1198397"/>
        <a:ext cx="1720159" cy="2002066"/>
      </dsp:txXfrm>
    </dsp:sp>
    <dsp:sp modelId="{E85949A6-4CE8-4F13-9603-47491EFAC86E}">
      <dsp:nvSpPr>
        <dsp:cNvPr id="0" name=""/>
        <dsp:cNvSpPr/>
      </dsp:nvSpPr>
      <dsp:spPr>
        <a:xfrm>
          <a:off x="2020249" y="1229271"/>
          <a:ext cx="1827193" cy="19100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বেসরকারী আইন</a:t>
          </a:r>
          <a:endParaRPr lang="en-US" sz="1800" kern="1200" dirty="0">
            <a:latin typeface="Nikosh" pitchFamily="2" charset="0"/>
            <a:cs typeface="Nikosh" pitchFamily="2" charset="0"/>
          </a:endParaRPr>
        </a:p>
      </dsp:txBody>
      <dsp:txXfrm>
        <a:off x="2073766" y="1282788"/>
        <a:ext cx="1720159" cy="1803062"/>
      </dsp:txXfrm>
    </dsp:sp>
    <dsp:sp modelId="{1F38DC2C-2D7E-4B6F-A512-E788C3032D38}">
      <dsp:nvSpPr>
        <dsp:cNvPr id="0" name=""/>
        <dsp:cNvSpPr/>
      </dsp:nvSpPr>
      <dsp:spPr>
        <a:xfrm>
          <a:off x="3847905" y="473893"/>
          <a:ext cx="3760332" cy="5045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আন্তর্জাতিক আইন </a:t>
          </a:r>
          <a:endParaRPr lang="en-US" sz="1800" kern="1200" dirty="0">
            <a:latin typeface="Nikosh" pitchFamily="2" charset="0"/>
            <a:cs typeface="Nikosh" pitchFamily="2" charset="0"/>
          </a:endParaRPr>
        </a:p>
      </dsp:txBody>
      <dsp:txXfrm>
        <a:off x="3862682" y="488670"/>
        <a:ext cx="3730778" cy="474967"/>
      </dsp:txXfrm>
    </dsp:sp>
    <dsp:sp modelId="{73C04C51-3315-4A67-BBFC-4F5BBFED5598}">
      <dsp:nvSpPr>
        <dsp:cNvPr id="0" name=""/>
        <dsp:cNvSpPr/>
      </dsp:nvSpPr>
      <dsp:spPr>
        <a:xfrm>
          <a:off x="3962408" y="1246743"/>
          <a:ext cx="1827193" cy="20633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ব্যক্তিকেন্দ্রিক আন্তর্জাতিক আইন</a:t>
          </a:r>
          <a:endParaRPr lang="en-US" sz="1800" kern="1200" dirty="0">
            <a:latin typeface="Nikosh" pitchFamily="2" charset="0"/>
            <a:cs typeface="Nikosh" pitchFamily="2" charset="0"/>
          </a:endParaRPr>
        </a:p>
      </dsp:txBody>
      <dsp:txXfrm>
        <a:off x="4015925" y="1300260"/>
        <a:ext cx="1720159" cy="1956291"/>
      </dsp:txXfrm>
    </dsp:sp>
    <dsp:sp modelId="{DACFC9BB-4DBD-4486-A7E3-1F1CD940DBE3}">
      <dsp:nvSpPr>
        <dsp:cNvPr id="0" name=""/>
        <dsp:cNvSpPr/>
      </dsp:nvSpPr>
      <dsp:spPr>
        <a:xfrm>
          <a:off x="5869006" y="1144880"/>
          <a:ext cx="1827193" cy="20734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সরকারী আন্তর্জাতিক আইন</a:t>
          </a:r>
          <a:endParaRPr lang="en-US" sz="1800" kern="1200" dirty="0">
            <a:latin typeface="Nikosh" pitchFamily="2" charset="0"/>
            <a:cs typeface="Nikosh" pitchFamily="2" charset="0"/>
          </a:endParaRPr>
        </a:p>
      </dsp:txBody>
      <dsp:txXfrm>
        <a:off x="5922523" y="1198397"/>
        <a:ext cx="1720159" cy="19664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F5A95-3DBE-41AF-892D-DF7A95B67EAD}">
      <dsp:nvSpPr>
        <dsp:cNvPr id="0" name=""/>
        <dsp:cNvSpPr/>
      </dsp:nvSpPr>
      <dsp:spPr>
        <a:xfrm>
          <a:off x="0" y="0"/>
          <a:ext cx="6090225" cy="4114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n-BD" sz="2000" kern="1200" dirty="0">
              <a:latin typeface="Nikosh" pitchFamily="2" charset="0"/>
              <a:cs typeface="Nikosh" pitchFamily="2" charset="0"/>
            </a:rPr>
            <a:t>সরকারী আইন </a:t>
          </a:r>
          <a:endParaRPr lang="en-US" sz="2000" kern="1200" dirty="0">
            <a:latin typeface="Nikosh" pitchFamily="2" charset="0"/>
            <a:cs typeface="Nikosh" pitchFamily="2" charset="0"/>
          </a:endParaRPr>
        </a:p>
      </dsp:txBody>
      <dsp:txXfrm>
        <a:off x="12051" y="12051"/>
        <a:ext cx="6066123" cy="387345"/>
      </dsp:txXfrm>
    </dsp:sp>
    <dsp:sp modelId="{0A09D7F9-7153-4819-97E8-F1A70254F2AF}">
      <dsp:nvSpPr>
        <dsp:cNvPr id="0" name=""/>
        <dsp:cNvSpPr/>
      </dsp:nvSpPr>
      <dsp:spPr>
        <a:xfrm>
          <a:off x="0" y="545535"/>
          <a:ext cx="2953976" cy="308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শাসনতান্ত্রিক আইন  </a:t>
          </a:r>
          <a:endParaRPr lang="en-US" sz="1800" kern="1200" dirty="0">
            <a:latin typeface="Nikosh" pitchFamily="2" charset="0"/>
            <a:cs typeface="Nikosh" pitchFamily="2" charset="0"/>
          </a:endParaRPr>
        </a:p>
      </dsp:txBody>
      <dsp:txXfrm>
        <a:off x="9047" y="554582"/>
        <a:ext cx="2935882" cy="290810"/>
      </dsp:txXfrm>
    </dsp:sp>
    <dsp:sp modelId="{D0902C76-456E-4E43-8D86-A1B766662253}">
      <dsp:nvSpPr>
        <dsp:cNvPr id="0" name=""/>
        <dsp:cNvSpPr/>
      </dsp:nvSpPr>
      <dsp:spPr>
        <a:xfrm>
          <a:off x="76201" y="1752601"/>
          <a:ext cx="1446609" cy="3494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লিখিত আইন </a:t>
          </a:r>
          <a:endParaRPr lang="en-US" sz="1800" kern="1200" dirty="0">
            <a:latin typeface="Nikosh" pitchFamily="2" charset="0"/>
            <a:cs typeface="Nikosh" pitchFamily="2" charset="0"/>
          </a:endParaRPr>
        </a:p>
      </dsp:txBody>
      <dsp:txXfrm>
        <a:off x="86437" y="1762837"/>
        <a:ext cx="1426137" cy="329015"/>
      </dsp:txXfrm>
    </dsp:sp>
    <dsp:sp modelId="{53AF2CB8-5896-4C8B-8FD9-3C44F1DB9BBB}">
      <dsp:nvSpPr>
        <dsp:cNvPr id="0" name=""/>
        <dsp:cNvSpPr/>
      </dsp:nvSpPr>
      <dsp:spPr>
        <a:xfrm>
          <a:off x="1676397" y="1752601"/>
          <a:ext cx="1446609" cy="3494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অলিখিত আইন </a:t>
          </a:r>
          <a:endParaRPr lang="en-US" sz="1800" kern="1200" dirty="0">
            <a:latin typeface="Nikosh" pitchFamily="2" charset="0"/>
            <a:cs typeface="Nikosh" pitchFamily="2" charset="0"/>
          </a:endParaRPr>
        </a:p>
      </dsp:txBody>
      <dsp:txXfrm>
        <a:off x="1686633" y="1762837"/>
        <a:ext cx="1426137" cy="329015"/>
      </dsp:txXfrm>
    </dsp:sp>
    <dsp:sp modelId="{1F38DC2C-2D7E-4B6F-A512-E788C3032D38}">
      <dsp:nvSpPr>
        <dsp:cNvPr id="0" name=""/>
        <dsp:cNvSpPr/>
      </dsp:nvSpPr>
      <dsp:spPr>
        <a:xfrm>
          <a:off x="3124207" y="666258"/>
          <a:ext cx="1446609" cy="7969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প্রশাসনিক আইন  </a:t>
          </a:r>
          <a:endParaRPr lang="en-US" sz="1800" kern="1200" dirty="0">
            <a:latin typeface="Nikosh" pitchFamily="2" charset="0"/>
            <a:cs typeface="Nikosh" pitchFamily="2" charset="0"/>
          </a:endParaRPr>
        </a:p>
      </dsp:txBody>
      <dsp:txXfrm>
        <a:off x="3147550" y="689601"/>
        <a:ext cx="1399923" cy="750296"/>
      </dsp:txXfrm>
    </dsp:sp>
    <dsp:sp modelId="{A6E63630-72D6-4120-AA8E-4BC204F27EB1}">
      <dsp:nvSpPr>
        <dsp:cNvPr id="0" name=""/>
        <dsp:cNvSpPr/>
      </dsp:nvSpPr>
      <dsp:spPr>
        <a:xfrm>
          <a:off x="4648195" y="666258"/>
          <a:ext cx="1446609" cy="8681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ফৌজদারী আইন</a:t>
          </a:r>
          <a:endParaRPr lang="en-US" sz="1800" kern="1200" dirty="0">
            <a:latin typeface="Nikosh" pitchFamily="2" charset="0"/>
            <a:cs typeface="Nikosh" pitchFamily="2" charset="0"/>
          </a:endParaRPr>
        </a:p>
      </dsp:txBody>
      <dsp:txXfrm>
        <a:off x="4673621" y="691684"/>
        <a:ext cx="1395757" cy="8172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F5A95-3DBE-41AF-892D-DF7A95B67EAD}">
      <dsp:nvSpPr>
        <dsp:cNvPr id="0" name=""/>
        <dsp:cNvSpPr/>
      </dsp:nvSpPr>
      <dsp:spPr>
        <a:xfrm>
          <a:off x="0" y="0"/>
          <a:ext cx="6091618" cy="5693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bn-BD" sz="2000" kern="1200" dirty="0">
              <a:latin typeface="Nikosh" pitchFamily="2" charset="0"/>
              <a:cs typeface="Nikosh" pitchFamily="2" charset="0"/>
            </a:rPr>
            <a:t>সরকারী আন্তর্জাতিক আইন </a:t>
          </a:r>
          <a:endParaRPr lang="en-US" sz="2000" kern="1200" dirty="0">
            <a:latin typeface="Nikosh" pitchFamily="2" charset="0"/>
            <a:cs typeface="Nikosh" pitchFamily="2" charset="0"/>
          </a:endParaRPr>
        </a:p>
      </dsp:txBody>
      <dsp:txXfrm>
        <a:off x="16675" y="16675"/>
        <a:ext cx="6058268" cy="535967"/>
      </dsp:txXfrm>
    </dsp:sp>
    <dsp:sp modelId="{0A09D7F9-7153-4819-97E8-F1A70254F2AF}">
      <dsp:nvSpPr>
        <dsp:cNvPr id="0" name=""/>
        <dsp:cNvSpPr/>
      </dsp:nvSpPr>
      <dsp:spPr>
        <a:xfrm>
          <a:off x="152404" y="571871"/>
          <a:ext cx="1922859" cy="741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শাস্তি সংক্রান্ত আন্তর্জাতিক  আইন  </a:t>
          </a:r>
          <a:endParaRPr lang="en-US" sz="1800" kern="1200" dirty="0">
            <a:latin typeface="Nikosh" pitchFamily="2" charset="0"/>
            <a:cs typeface="Nikosh" pitchFamily="2" charset="0"/>
          </a:endParaRPr>
        </a:p>
      </dsp:txBody>
      <dsp:txXfrm>
        <a:off x="174131" y="593598"/>
        <a:ext cx="1879405" cy="698346"/>
      </dsp:txXfrm>
    </dsp:sp>
    <dsp:sp modelId="{1F38DC2C-2D7E-4B6F-A512-E788C3032D38}">
      <dsp:nvSpPr>
        <dsp:cNvPr id="0" name=""/>
        <dsp:cNvSpPr/>
      </dsp:nvSpPr>
      <dsp:spPr>
        <a:xfrm>
          <a:off x="2209806" y="571871"/>
          <a:ext cx="1922859" cy="8084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যুদ্ধ সংক্রান্ত আন্তর্জাতিক আইন   </a:t>
          </a:r>
          <a:endParaRPr lang="en-US" sz="1800" kern="1200" dirty="0">
            <a:latin typeface="Nikosh" pitchFamily="2" charset="0"/>
            <a:cs typeface="Nikosh" pitchFamily="2" charset="0"/>
          </a:endParaRPr>
        </a:p>
      </dsp:txBody>
      <dsp:txXfrm>
        <a:off x="2233485" y="595550"/>
        <a:ext cx="1875501" cy="761110"/>
      </dsp:txXfrm>
    </dsp:sp>
    <dsp:sp modelId="{A6E63630-72D6-4120-AA8E-4BC204F27EB1}">
      <dsp:nvSpPr>
        <dsp:cNvPr id="0" name=""/>
        <dsp:cNvSpPr/>
      </dsp:nvSpPr>
      <dsp:spPr>
        <a:xfrm>
          <a:off x="4173140" y="534723"/>
          <a:ext cx="1922859" cy="906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bn-BD" sz="1800" kern="1200" dirty="0">
              <a:latin typeface="Nikosh" pitchFamily="2" charset="0"/>
              <a:cs typeface="Nikosh" pitchFamily="2" charset="0"/>
            </a:rPr>
            <a:t>নিরপেক্ষতা সংক্রান্ত আন্তর্জাতিক আইন</a:t>
          </a:r>
          <a:endParaRPr lang="en-US" sz="1800" kern="1200" dirty="0">
            <a:latin typeface="Nikosh" pitchFamily="2" charset="0"/>
            <a:cs typeface="Nikosh" pitchFamily="2" charset="0"/>
          </a:endParaRPr>
        </a:p>
      </dsp:txBody>
      <dsp:txXfrm>
        <a:off x="4199678" y="561261"/>
        <a:ext cx="1869783" cy="8529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96E24-5E3D-4DCC-B1F3-8309B32FFA70}" type="datetimeFigureOut">
              <a:rPr lang="en-US" smtClean="0"/>
              <a:pPr/>
              <a:t>6/17/2020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81676-FE57-499B-9CB4-577E8870F2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644D4DC-4519-4E5F-A0A4-C8E68BB1F519}" type="datetimeFigureOut">
              <a:rPr lang="en-US" smtClean="0"/>
              <a:pPr/>
              <a:t>6/17/2020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315A07E-BE9B-4D0B-9CC4-684ACDF679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44D4DC-4519-4E5F-A0A4-C8E68BB1F51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44D4DC-4519-4E5F-A0A4-C8E68BB1F519}" type="datetimeFigureOut">
              <a:rPr lang="en-US" smtClean="0"/>
              <a:pPr/>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644D4DC-4519-4E5F-A0A4-C8E68BB1F519}" type="datetimeFigureOut">
              <a:rPr lang="en-US" smtClean="0"/>
              <a:pPr/>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4D4DC-4519-4E5F-A0A4-C8E68BB1F519}" type="datetimeFigureOut">
              <a:rPr lang="en-US" smtClean="0"/>
              <a:pPr/>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44D4DC-4519-4E5F-A0A4-C8E68BB1F51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44D4DC-4519-4E5F-A0A4-C8E68BB1F51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315A07E-BE9B-4D0B-9CC4-684ACDF679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44D4DC-4519-4E5F-A0A4-C8E68BB1F51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44D4DC-4519-4E5F-A0A4-C8E68BB1F51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44D4DC-4519-4E5F-A0A4-C8E68BB1F519}" type="datetimeFigureOut">
              <a:rPr lang="en-US" smtClean="0"/>
              <a:pPr/>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44D4DC-4519-4E5F-A0A4-C8E68BB1F519}" type="datetimeFigureOut">
              <a:rPr lang="en-US" smtClean="0"/>
              <a:pPr/>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4D4DC-4519-4E5F-A0A4-C8E68BB1F519}" type="datetimeFigureOut">
              <a:rPr lang="en-US" smtClean="0"/>
              <a:pPr/>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44D4DC-4519-4E5F-A0A4-C8E68BB1F51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44D4DC-4519-4E5F-A0A4-C8E68BB1F51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5A07E-BE9B-4D0B-9CC4-684ACDF679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4D4DC-4519-4E5F-A0A4-C8E68BB1F519}" type="datetimeFigureOut">
              <a:rPr lang="en-US" smtClean="0"/>
              <a:pPr/>
              <a:t>6/17/2020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5A07E-BE9B-4D0B-9CC4-684ACDF67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44D4DC-4519-4E5F-A0A4-C8E68BB1F519}" type="datetimeFigureOut">
              <a:rPr lang="en-US" smtClean="0"/>
              <a:pPr/>
              <a:t>6/17/2020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15A07E-BE9B-4D0B-9CC4-684ACDF6793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12.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7.xml" /><Relationship Id="rId5" Type="http://schemas.openxmlformats.org/officeDocument/2006/relationships/image" Target="../media/image10.jpeg" /><Relationship Id="rId4" Type="http://schemas.openxmlformats.org/officeDocument/2006/relationships/image" Target="../media/image9.jpeg" /></Relationships>
</file>

<file path=ppt/slides/_rels/slide13.xml.rels><?xml version="1.0" encoding="UTF-8" standalone="yes"?>
<Relationships xmlns="http://schemas.openxmlformats.org/package/2006/relationships"><Relationship Id="rId3" Type="http://schemas.openxmlformats.org/officeDocument/2006/relationships/image" Target="../media/image12.jpeg" /><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 /><Relationship Id="rId2" Type="http://schemas.openxmlformats.org/officeDocument/2006/relationships/diagramData" Target="../diagrams/data4.xml" /><Relationship Id="rId1" Type="http://schemas.openxmlformats.org/officeDocument/2006/relationships/slideLayout" Target="../slideLayouts/slideLayout2.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2.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 /><Relationship Id="rId2" Type="http://schemas.openxmlformats.org/officeDocument/2006/relationships/diagramData" Target="../diagrams/data6.xml" /><Relationship Id="rId1" Type="http://schemas.openxmlformats.org/officeDocument/2006/relationships/slideLayout" Target="../slideLayouts/slideLayout2.xml" /><Relationship Id="rId6" Type="http://schemas.microsoft.com/office/2007/relationships/diagramDrawing" Target="../diagrams/drawing6.xml" /><Relationship Id="rId5" Type="http://schemas.openxmlformats.org/officeDocument/2006/relationships/diagramColors" Target="../diagrams/colors6.xml" /><Relationship Id="rId4" Type="http://schemas.openxmlformats.org/officeDocument/2006/relationships/diagramQuickStyle" Target="../diagrams/quickStyle6.xml" /></Relationships>
</file>

<file path=ppt/slides/_rels/slide19.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7.xml" /><Relationship Id="rId5" Type="http://schemas.openxmlformats.org/officeDocument/2006/relationships/image" Target="../media/image10.jpeg" /><Relationship Id="rId4" Type="http://schemas.openxmlformats.org/officeDocument/2006/relationships/image" Target="../media/image9.jpeg"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14.jpeg" /><Relationship Id="rId2" Type="http://schemas.openxmlformats.org/officeDocument/2006/relationships/image" Target="../media/image13.jpeg" /><Relationship Id="rId1" Type="http://schemas.openxmlformats.org/officeDocument/2006/relationships/slideLayout" Target="../slideLayouts/slideLayout7.xml" /><Relationship Id="rId4" Type="http://schemas.openxmlformats.org/officeDocument/2006/relationships/image" Target="../media/image15.png"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16.pn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png" /><Relationship Id="rId1" Type="http://schemas.openxmlformats.org/officeDocument/2006/relationships/slideLayout" Target="../slideLayouts/slideLayout7.xml" /><Relationship Id="rId4" Type="http://schemas.openxmlformats.org/officeDocument/2006/relationships/image" Target="../media/image6.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srcRect/>
          <a:stretch>
            <a:fillRect/>
          </a:stretch>
        </p:blipFill>
        <p:spPr bwMode="auto">
          <a:xfrm>
            <a:off x="1143000" y="1524000"/>
            <a:ext cx="7010400" cy="48768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sp>
        <p:nvSpPr>
          <p:cNvPr id="5" name="TextBox 4"/>
          <p:cNvSpPr txBox="1"/>
          <p:nvPr/>
        </p:nvSpPr>
        <p:spPr>
          <a:xfrm>
            <a:off x="1447800" y="381000"/>
            <a:ext cx="6662738" cy="1311275"/>
          </a:xfrm>
          <a:prstGeom prst="rect">
            <a:avLst/>
          </a:prstGeom>
          <a:noFill/>
        </p:spPr>
        <p:txBody>
          <a:bodyPr>
            <a:spAutoFit/>
          </a:bodyPr>
          <a:lstStyle/>
          <a:p>
            <a:pPr algn="ctr" fontAlgn="auto">
              <a:spcBef>
                <a:spcPts val="0"/>
              </a:spcBef>
              <a:spcAft>
                <a:spcPts val="0"/>
              </a:spcAft>
              <a:defRPr/>
            </a:pPr>
            <a:r>
              <a:rPr lang="en-US" sz="8000" dirty="0" err="1">
                <a:solidFill>
                  <a:schemeClr val="accent5">
                    <a:lumMod val="7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স্বাগতম</a:t>
            </a:r>
            <a:endParaRPr lang="en-US" sz="8000" dirty="0">
              <a:solidFill>
                <a:schemeClr val="accent5">
                  <a:lumMod val="7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amond(in)">
                                      <p:cBhvr>
                                        <p:cTn id="1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5562600" cy="1143000"/>
          </a:xfr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lstStyle/>
          <a:p>
            <a:r>
              <a:rPr lang="bn-BD" dirty="0">
                <a:latin typeface="Nikosh" pitchFamily="2" charset="0"/>
                <a:cs typeface="Nikosh" pitchFamily="2" charset="0"/>
              </a:rPr>
              <a:t>জোড়ায় কাজ</a:t>
            </a:r>
            <a:r>
              <a:rPr lang="en-US" dirty="0">
                <a:latin typeface="Nikosh" pitchFamily="2" charset="0"/>
                <a:cs typeface="Nikosh" pitchFamily="2" charset="0"/>
              </a:rPr>
              <a:t> </a:t>
            </a:r>
            <a:r>
              <a:rPr lang="bn-BD" dirty="0">
                <a:latin typeface="Nikosh" pitchFamily="2" charset="0"/>
                <a:cs typeface="Nikosh" pitchFamily="2" charset="0"/>
              </a:rPr>
              <a:t>সমাধান</a:t>
            </a:r>
            <a:endParaRPr lang="en-US" dirty="0"/>
          </a:p>
        </p:txBody>
      </p:sp>
      <p:sp>
        <p:nvSpPr>
          <p:cNvPr id="5" name="Content Placeholder 4"/>
          <p:cNvSpPr>
            <a:spLocks noGrp="1"/>
          </p:cNvSpPr>
          <p:nvPr>
            <p:ph idx="1"/>
          </p:nvPr>
        </p:nvSpPr>
        <p:spPr>
          <a:xfrm>
            <a:off x="381000" y="2057400"/>
            <a:ext cx="8229600" cy="4114800"/>
          </a:xfrm>
          <a:ln>
            <a:solidFill>
              <a:schemeClr val="tx1"/>
            </a:solidFill>
          </a:ln>
        </p:spPr>
        <p:txBody>
          <a:bodyPr>
            <a:normAutofit/>
          </a:bodyPr>
          <a:lstStyle/>
          <a:p>
            <a:pPr>
              <a:buNone/>
            </a:pPr>
            <a:r>
              <a:rPr lang="bn-BD" sz="2200" dirty="0">
                <a:latin typeface="Times New Roman" pitchFamily="18" charset="0"/>
                <a:cs typeface="Nikosh" pitchFamily="2" charset="0"/>
              </a:rPr>
              <a:t>জন অস্টিনের মতে আইনের উৎস একটি (১টি) এবং তা কার্যকর করা হচ্ছে সার্বভৌমের আদেশ। </a:t>
            </a:r>
          </a:p>
          <a:p>
            <a:pPr>
              <a:buNone/>
            </a:pPr>
            <a:r>
              <a:rPr lang="bn-BD" sz="2200" dirty="0">
                <a:latin typeface="Times New Roman" pitchFamily="18" charset="0"/>
                <a:cs typeface="Nikosh" pitchFamily="2" charset="0"/>
              </a:rPr>
              <a:t>অধ্যাপক হল্যান্ডের মতে আইনের উৎস হলো ছয়টিঃ</a:t>
            </a:r>
          </a:p>
          <a:p>
            <a:pPr>
              <a:buNone/>
            </a:pPr>
            <a:endParaRPr lang="bn-BD" sz="2200" dirty="0">
              <a:latin typeface="Times New Roman" pitchFamily="18" charset="0"/>
              <a:cs typeface="Nikosh" pitchFamily="2" charset="0"/>
            </a:endParaRPr>
          </a:p>
          <a:p>
            <a:pPr>
              <a:buNone/>
            </a:pPr>
            <a:endParaRPr lang="bn-BD" sz="2200" dirty="0">
              <a:latin typeface="Times New Roman" pitchFamily="18" charset="0"/>
              <a:cs typeface="Nikosh" pitchFamily="2" charset="0"/>
            </a:endParaRPr>
          </a:p>
          <a:p>
            <a:pPr>
              <a:buNone/>
            </a:pPr>
            <a:endParaRPr lang="bn-BD" sz="2400" dirty="0">
              <a:latin typeface="Times New Roman" pitchFamily="18" charset="0"/>
              <a:cs typeface="Nikosh" pitchFamily="2" charset="0"/>
            </a:endParaRPr>
          </a:p>
        </p:txBody>
      </p:sp>
      <p:graphicFrame>
        <p:nvGraphicFramePr>
          <p:cNvPr id="4" name="Diagram 3"/>
          <p:cNvGraphicFramePr/>
          <p:nvPr/>
        </p:nvGraphicFramePr>
        <p:xfrm>
          <a:off x="1066800" y="2971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5562600" cy="1143000"/>
          </a:xfrm>
        </p:spPr>
        <p:txBody>
          <a:bodyPr>
            <a:normAutofit/>
          </a:bodyPr>
          <a:lstStyle/>
          <a:p>
            <a:r>
              <a:rPr lang="bn-BD" sz="3600" dirty="0">
                <a:latin typeface="Nikosh" pitchFamily="2" charset="0"/>
                <a:cs typeface="Nikosh" pitchFamily="2" charset="0"/>
              </a:rPr>
              <a:t>জোড়ায় কাজের সমাধান</a:t>
            </a:r>
            <a:endParaRPr lang="en-US" sz="3600" dirty="0"/>
          </a:p>
        </p:txBody>
      </p:sp>
      <p:sp>
        <p:nvSpPr>
          <p:cNvPr id="5" name="Content Placeholder 4"/>
          <p:cNvSpPr>
            <a:spLocks noGrp="1"/>
          </p:cNvSpPr>
          <p:nvPr>
            <p:ph idx="1"/>
          </p:nvPr>
        </p:nvSpPr>
        <p:spPr>
          <a:xfrm>
            <a:off x="381000" y="1066800"/>
            <a:ext cx="8229600" cy="5105400"/>
          </a:xfrm>
        </p:spPr>
        <p:txBody>
          <a:bodyPr>
            <a:normAutofit/>
          </a:bodyPr>
          <a:lstStyle/>
          <a:p>
            <a:pPr>
              <a:buNone/>
            </a:pPr>
            <a:r>
              <a:rPr lang="bn-BD" sz="2000" dirty="0">
                <a:latin typeface="Nikosh" pitchFamily="2" charset="0"/>
                <a:cs typeface="Nikosh" pitchFamily="2" charset="0"/>
              </a:rPr>
              <a:t>ওপেনহাইম জনমতকেও আইনের উৎস বলে মনে করেছেন। কেননা জনমতের প্রভাবে</a:t>
            </a:r>
          </a:p>
          <a:p>
            <a:pPr>
              <a:buNone/>
            </a:pPr>
            <a:r>
              <a:rPr lang="bn-BD" sz="2000" dirty="0">
                <a:latin typeface="Nikosh" pitchFamily="2" charset="0"/>
                <a:cs typeface="Nikosh" pitchFamily="2" charset="0"/>
              </a:rPr>
              <a:t> অনেক সময় সরকার আইন প্রণয়ন বা প্রচলিত আইন পরিবর্তন ও সংশোধন করে থাকে। </a:t>
            </a:r>
          </a:p>
          <a:p>
            <a:pPr>
              <a:buNone/>
            </a:pPr>
            <a:endParaRPr lang="bn-BD" sz="2200" dirty="0">
              <a:latin typeface="Times New Roman" pitchFamily="18" charset="0"/>
              <a:cs typeface="Nikosh" pitchFamily="2" charset="0"/>
            </a:endParaRPr>
          </a:p>
          <a:p>
            <a:pPr>
              <a:buNone/>
            </a:pPr>
            <a:endParaRPr lang="bn-BD" sz="2200" dirty="0">
              <a:latin typeface="Times New Roman" pitchFamily="18" charset="0"/>
              <a:cs typeface="Nikosh" pitchFamily="2" charset="0"/>
            </a:endParaRPr>
          </a:p>
          <a:p>
            <a:pPr>
              <a:buNone/>
            </a:pPr>
            <a:endParaRPr lang="bn-BD" sz="2400" dirty="0">
              <a:latin typeface="Times New Roman" pitchFamily="18" charset="0"/>
              <a:cs typeface="Nikosh" pitchFamily="2" charset="0"/>
            </a:endParaRPr>
          </a:p>
        </p:txBody>
      </p:sp>
      <p:graphicFrame>
        <p:nvGraphicFramePr>
          <p:cNvPr id="4" name="Diagram 3"/>
          <p:cNvGraphicFramePr/>
          <p:nvPr/>
        </p:nvGraphicFramePr>
        <p:xfrm>
          <a:off x="457200" y="1905000"/>
          <a:ext cx="8686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2" nodeType="clickEffect">
                                  <p:stCondLst>
                                    <p:cond delay="0"/>
                                  </p:stCondLst>
                                  <p:childTnLst>
                                    <p:animEffect transition="out" filter="checkerboard(across)">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0" y="381000"/>
            <a:ext cx="4495800" cy="1143000"/>
          </a:xfrm>
        </p:spPr>
        <p:txBody>
          <a:bodyPr>
            <a:normAutofit/>
          </a:bodyPr>
          <a:lstStyle/>
          <a:p>
            <a:r>
              <a:rPr lang="bn-BD" sz="6000" dirty="0">
                <a:latin typeface="Nikosh" pitchFamily="2" charset="0"/>
                <a:cs typeface="Nikosh" pitchFamily="2" charset="0"/>
              </a:rPr>
              <a:t>দলীয় কাজ</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Nikosh" pitchFamily="2" charset="0"/>
              <a:cs typeface="Nikosh"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2424" y="1316632"/>
            <a:ext cx="2881740" cy="2366019"/>
          </a:xfrm>
          <a:prstGeom prst="rect">
            <a:avLst/>
          </a:prstGeom>
          <a:ln w="28575">
            <a:solidFill>
              <a:srgbClr val="FF0000"/>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3873933"/>
            <a:ext cx="2543175" cy="2645531"/>
          </a:xfrm>
          <a:prstGeom prst="rect">
            <a:avLst/>
          </a:prstGeom>
          <a:ln w="28575">
            <a:solidFill>
              <a:srgbClr val="FF0000"/>
            </a:solid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2424" y="3950133"/>
            <a:ext cx="2881740" cy="2645531"/>
          </a:xfrm>
          <a:prstGeom prst="rect">
            <a:avLst/>
          </a:prstGeom>
          <a:ln w="28575">
            <a:solidFill>
              <a:srgbClr val="FF0000"/>
            </a:solidFill>
          </a:ln>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 y="1295400"/>
            <a:ext cx="2543175" cy="2366019"/>
          </a:xfrm>
          <a:prstGeom prst="rect">
            <a:avLst/>
          </a:prstGeom>
          <a:ln w="28575">
            <a:solidFill>
              <a:srgbClr val="FF0000"/>
            </a:solidFill>
          </a:ln>
        </p:spPr>
      </p:pic>
    </p:spTree>
    <p:extLst>
      <p:ext uri="{BB962C8B-B14F-4D97-AF65-F5344CB8AC3E}">
        <p14:creationId xmlns:p14="http://schemas.microsoft.com/office/powerpoint/2010/main" val="258894355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endParaRPr lang="en-US"/>
          </a:p>
        </p:txBody>
      </p:sp>
      <p:sp>
        <p:nvSpPr>
          <p:cNvPr id="2" name="Title 1"/>
          <p:cNvSpPr>
            <a:spLocks noGrp="1"/>
          </p:cNvSpPr>
          <p:nvPr>
            <p:ph type="title"/>
          </p:nvPr>
        </p:nvSpPr>
        <p:spPr>
          <a:xfrm>
            <a:off x="1219200" y="274638"/>
            <a:ext cx="6248400" cy="1143000"/>
          </a:xfrm>
        </p:spPr>
        <p:txBody>
          <a:bodyPr>
            <a:normAutofit fontScale="90000"/>
          </a:bodyPr>
          <a:lstStyle/>
          <a:p>
            <a:pPr algn="ctr"/>
            <a:r>
              <a:rPr lang="en-US" b="1" dirty="0" err="1">
                <a:ln w="22225">
                  <a:solidFill>
                    <a:schemeClr val="accent2"/>
                  </a:solidFill>
                  <a:prstDash val="solid"/>
                </a:ln>
                <a:solidFill>
                  <a:schemeClr val="accent2">
                    <a:lumMod val="40000"/>
                    <a:lumOff val="60000"/>
                  </a:schemeClr>
                </a:solidFill>
                <a:latin typeface="Nikosh" pitchFamily="2" charset="0"/>
                <a:cs typeface="Nikosh" pitchFamily="2" charset="0"/>
              </a:rPr>
              <a:t>নিচের</a:t>
            </a:r>
            <a:r>
              <a:rPr lang="en-US" b="1" dirty="0">
                <a:ln w="22225">
                  <a:solidFill>
                    <a:schemeClr val="accent2"/>
                  </a:solidFill>
                  <a:prstDash val="solid"/>
                </a:ln>
                <a:solidFill>
                  <a:schemeClr val="accent2">
                    <a:lumMod val="40000"/>
                    <a:lumOff val="60000"/>
                  </a:schemeClr>
                </a:solidFill>
                <a:latin typeface="Nikosh" pitchFamily="2" charset="0"/>
                <a:cs typeface="Nikosh" pitchFamily="2" charset="0"/>
              </a:rPr>
              <a:t>  ছ</a:t>
            </a:r>
            <a:r>
              <a:rPr lang="bn-IN" b="1" dirty="0">
                <a:ln w="22225">
                  <a:solidFill>
                    <a:schemeClr val="accent2"/>
                  </a:solidFill>
                  <a:prstDash val="solid"/>
                </a:ln>
                <a:solidFill>
                  <a:schemeClr val="accent2">
                    <a:lumMod val="40000"/>
                    <a:lumOff val="60000"/>
                  </a:schemeClr>
                </a:solidFill>
                <a:latin typeface="Nikosh" pitchFamily="2" charset="0"/>
                <a:cs typeface="Nikosh" pitchFamily="2" charset="0"/>
              </a:rPr>
              <a:t>বি গুলো লক্ষ্য করি</a:t>
            </a:r>
            <a:r>
              <a:rPr lang="en-US" b="1" dirty="0">
                <a:ln w="22225">
                  <a:solidFill>
                    <a:schemeClr val="accent2"/>
                  </a:solidFill>
                  <a:prstDash val="solid"/>
                </a:ln>
                <a:solidFill>
                  <a:schemeClr val="accent2">
                    <a:lumMod val="40000"/>
                    <a:lumOff val="60000"/>
                  </a:schemeClr>
                </a:solidFill>
                <a:latin typeface="Nikosh" pitchFamily="2" charset="0"/>
                <a:cs typeface="Nikosh" pitchFamily="2" charset="0"/>
              </a:rPr>
              <a:t> </a:t>
            </a:r>
            <a:br>
              <a:rPr lang="en-US" b="1" dirty="0">
                <a:ln w="22225">
                  <a:solidFill>
                    <a:schemeClr val="accent2"/>
                  </a:solidFill>
                  <a:prstDash val="solid"/>
                </a:ln>
                <a:solidFill>
                  <a:schemeClr val="accent2">
                    <a:lumMod val="40000"/>
                    <a:lumOff val="60000"/>
                  </a:schemeClr>
                </a:solidFill>
                <a:latin typeface="Nikosh" pitchFamily="2" charset="0"/>
                <a:cs typeface="Nikosh" pitchFamily="2" charset="0"/>
              </a:rPr>
            </a:br>
            <a:endParaRPr lang="en-US" dirty="0"/>
          </a:p>
        </p:txBody>
      </p:sp>
      <p:pic>
        <p:nvPicPr>
          <p:cNvPr id="7" name="Content Placeholder 5" descr="SAKhan.jpg"/>
          <p:cNvPicPr>
            <a:picLocks noChangeAspect="1"/>
          </p:cNvPicPr>
          <p:nvPr/>
        </p:nvPicPr>
        <p:blipFill>
          <a:blip r:embed="rId2"/>
          <a:stretch>
            <a:fillRect/>
          </a:stretch>
        </p:blipFill>
        <p:spPr>
          <a:xfrm>
            <a:off x="4648200" y="1600200"/>
            <a:ext cx="3962400" cy="4495800"/>
          </a:xfrm>
          <a:prstGeom prst="rect">
            <a:avLst/>
          </a:prstGeom>
        </p:spPr>
      </p:pic>
      <p:pic>
        <p:nvPicPr>
          <p:cNvPr id="8" name="Content Placeholder 7" descr="Simla_conference abul kalam azad.JPG"/>
          <p:cNvPicPr>
            <a:picLocks noChangeAspect="1"/>
          </p:cNvPicPr>
          <p:nvPr/>
        </p:nvPicPr>
        <p:blipFill>
          <a:blip r:embed="rId3"/>
          <a:stretch>
            <a:fillRect/>
          </a:stretch>
        </p:blipFill>
        <p:spPr>
          <a:xfrm>
            <a:off x="457200" y="1600200"/>
            <a:ext cx="4114800" cy="4495799"/>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4953000" cy="1143000"/>
          </a:xfrm>
        </p:spPr>
        <p:txBody>
          <a:bodyPr>
            <a:normAutofit/>
          </a:bodyPr>
          <a:lstStyle/>
          <a:p>
            <a:r>
              <a:rPr lang="bn-BD" dirty="0">
                <a:latin typeface="Nikosh" pitchFamily="2" charset="0"/>
                <a:cs typeface="Nikosh" pitchFamily="2" charset="0"/>
              </a:rPr>
              <a:t>   দলীয়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685800" y="1905000"/>
            <a:ext cx="8001000" cy="1828800"/>
          </a:xfrm>
        </p:spPr>
        <p:txBody>
          <a:bodyPr>
            <a:normAutofit/>
          </a:bodyPr>
          <a:lstStyle/>
          <a:p>
            <a:pPr algn="ctr">
              <a:buNone/>
            </a:pPr>
            <a:r>
              <a:rPr lang="bn-BD" sz="4000" dirty="0">
                <a:latin typeface="Nikosh" pitchFamily="2" charset="0"/>
                <a:cs typeface="Nikosh" pitchFamily="2" charset="0"/>
              </a:rPr>
              <a:t>আইনের শ্রেনীবিভাগগুলো কি বল?</a:t>
            </a:r>
          </a:p>
          <a:p>
            <a:pPr algn="ctr">
              <a:buNone/>
            </a:pPr>
            <a:r>
              <a:rPr lang="bn-BD" sz="4000" dirty="0">
                <a:latin typeface="Nikosh" pitchFamily="2" charset="0"/>
                <a:cs typeface="Nikosh" pitchFamily="2" charset="0"/>
              </a:rPr>
              <a:t>সময়ঃ </a:t>
            </a:r>
            <a:r>
              <a:rPr lang="en-US" sz="4000" dirty="0">
                <a:latin typeface="SutonnyMJ" pitchFamily="2" charset="0"/>
                <a:cs typeface="SutonnyMJ" pitchFamily="2" charset="0"/>
              </a:rPr>
              <a:t>10</a:t>
            </a:r>
            <a:r>
              <a:rPr lang="bn-BD" sz="4000" dirty="0">
                <a:latin typeface="Nikosh" pitchFamily="2" charset="0"/>
                <a:cs typeface="Nikosh" pitchFamily="2" charset="0"/>
              </a:rPr>
              <a:t> মিনিট </a:t>
            </a:r>
            <a:endParaRPr lang="en-US" sz="4000" dirty="0">
              <a:latin typeface="Nikosh" pitchFamily="2" charset="0"/>
              <a:cs typeface="Nikosh" pitchFamily="2"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324600" cy="1143000"/>
          </a:xfrm>
        </p:spPr>
        <p:txBody>
          <a:bodyPr/>
          <a:lstStyle/>
          <a:p>
            <a:r>
              <a:rPr lang="bn-BD" dirty="0">
                <a:latin typeface="Nikosh" pitchFamily="2" charset="0"/>
                <a:cs typeface="Nikosh" pitchFamily="2" charset="0"/>
              </a:rPr>
              <a:t>দলীয় কাজের সমাধান</a:t>
            </a:r>
            <a:endParaRPr lang="en-US" dirty="0"/>
          </a:p>
        </p:txBody>
      </p:sp>
      <p:sp>
        <p:nvSpPr>
          <p:cNvPr id="3" name="Content Placeholder 2"/>
          <p:cNvSpPr>
            <a:spLocks noGrp="1"/>
          </p:cNvSpPr>
          <p:nvPr>
            <p:ph idx="1"/>
          </p:nvPr>
        </p:nvSpPr>
        <p:spPr/>
        <p:txBody>
          <a:bodyPr>
            <a:normAutofit/>
          </a:bodyPr>
          <a:lstStyle/>
          <a:p>
            <a:pPr>
              <a:buNone/>
            </a:pPr>
            <a:r>
              <a:rPr lang="bn-BD" sz="2000" dirty="0">
                <a:latin typeface="Nikosh" pitchFamily="2" charset="0"/>
                <a:cs typeface="Nikosh" pitchFamily="2" charset="0"/>
              </a:rPr>
              <a:t>আইনজ্ঞ, রাষ্ট্রবিজ্ঞানী ও সমাজবিজ্ঞানীগণ বিভিন্নভাবে আইনের শ্রেনীবিভাগ করেছেন। কাজের পরিধি এবং ধরনের ভিত্তিতে </a:t>
            </a:r>
            <a:r>
              <a:rPr lang="bn-BD" sz="2000" b="1" dirty="0">
                <a:latin typeface="Nikosh" pitchFamily="2" charset="0"/>
                <a:cs typeface="Nikosh" pitchFamily="2" charset="0"/>
              </a:rPr>
              <a:t>অধ্যাপক হল্যান্ড </a:t>
            </a:r>
            <a:r>
              <a:rPr lang="bn-BD" sz="2000" dirty="0">
                <a:latin typeface="Nikosh" pitchFamily="2" charset="0"/>
                <a:cs typeface="Nikosh" pitchFamily="2" charset="0"/>
              </a:rPr>
              <a:t>আইনকে প্রধানত দুটি ভাগে ভাগ করেছেন</a:t>
            </a:r>
          </a:p>
          <a:p>
            <a:pPr>
              <a:buNone/>
            </a:pPr>
            <a:endParaRPr lang="en-US" dirty="0"/>
          </a:p>
        </p:txBody>
      </p:sp>
      <p:graphicFrame>
        <p:nvGraphicFramePr>
          <p:cNvPr id="4" name="Diagram 3"/>
          <p:cNvGraphicFramePr/>
          <p:nvPr/>
        </p:nvGraphicFramePr>
        <p:xfrm>
          <a:off x="1143000" y="2895600"/>
          <a:ext cx="75438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096000" cy="1143000"/>
          </a:xfrm>
        </p:spPr>
        <p:txBody>
          <a:bodyPr/>
          <a:lstStyle/>
          <a:p>
            <a:pPr algn="ctr"/>
            <a:r>
              <a:rPr lang="bn-BD" dirty="0">
                <a:latin typeface="Nikosh" pitchFamily="2" charset="0"/>
                <a:cs typeface="Nikosh" pitchFamily="2" charset="0"/>
              </a:rPr>
              <a:t>জোড়ায় কাজের সমাধান</a:t>
            </a:r>
            <a:endParaRPr lang="en-US" dirty="0"/>
          </a:p>
        </p:txBody>
      </p:sp>
      <p:sp>
        <p:nvSpPr>
          <p:cNvPr id="3" name="Content Placeholder 2"/>
          <p:cNvSpPr>
            <a:spLocks noGrp="1"/>
          </p:cNvSpPr>
          <p:nvPr>
            <p:ph idx="1"/>
          </p:nvPr>
        </p:nvSpPr>
        <p:spPr/>
        <p:txBody>
          <a:bodyPr>
            <a:noAutofit/>
          </a:bodyPr>
          <a:lstStyle/>
          <a:p>
            <a:pPr>
              <a:buNone/>
            </a:pPr>
            <a:r>
              <a:rPr lang="bn-BD" sz="2200" dirty="0">
                <a:latin typeface="Nikosh" pitchFamily="2" charset="0"/>
                <a:cs typeface="Nikosh" pitchFamily="2" charset="0"/>
              </a:rPr>
              <a:t>অধ্যাপক ম্যাকাইভার শাসনসংক্রান্ত আইনকে সরকারী আইনের পর্যায়ভুক্ত করেছেন। তবে তিনি শাসনতান্ত্রিক আইনকে সরকারী আইন বলে স্বীকার করেননি। </a:t>
            </a:r>
          </a:p>
          <a:p>
            <a:pPr>
              <a:buNone/>
            </a:pPr>
            <a:r>
              <a:rPr lang="bn-BD" sz="2200" dirty="0">
                <a:latin typeface="Nikosh" pitchFamily="2" charset="0"/>
                <a:cs typeface="Nikosh" pitchFamily="2" charset="0"/>
              </a:rPr>
              <a:t>আইনের আধুনিক শ্রেনীবিভাগ নিম্নে দেখানো হলঃ </a:t>
            </a:r>
          </a:p>
          <a:p>
            <a:pPr>
              <a:buNone/>
            </a:pPr>
            <a:endParaRPr lang="bn-BD" sz="2200" dirty="0">
              <a:latin typeface="Nikosh" pitchFamily="2" charset="0"/>
              <a:cs typeface="Nikosh" pitchFamily="2" charset="0"/>
            </a:endParaRPr>
          </a:p>
        </p:txBody>
      </p:sp>
      <p:graphicFrame>
        <p:nvGraphicFramePr>
          <p:cNvPr id="4" name="Diagram 3"/>
          <p:cNvGraphicFramePr/>
          <p:nvPr/>
        </p:nvGraphicFramePr>
        <p:xfrm>
          <a:off x="990600" y="3048000"/>
          <a:ext cx="76962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096000" cy="1143000"/>
          </a:xfrm>
        </p:spPr>
        <p:txBody>
          <a:bodyPr/>
          <a:lstStyle/>
          <a:p>
            <a:pPr algn="ctr"/>
            <a:r>
              <a:rPr lang="bn-BD" dirty="0">
                <a:latin typeface="Nikosh" pitchFamily="2" charset="0"/>
                <a:cs typeface="Nikosh" pitchFamily="2" charset="0"/>
              </a:rPr>
              <a:t>জোড়ায় কাজের সমাধান</a:t>
            </a:r>
            <a:endParaRPr lang="en-US" dirty="0"/>
          </a:p>
        </p:txBody>
      </p:sp>
      <p:sp>
        <p:nvSpPr>
          <p:cNvPr id="3" name="Content Placeholder 2"/>
          <p:cNvSpPr>
            <a:spLocks noGrp="1"/>
          </p:cNvSpPr>
          <p:nvPr>
            <p:ph idx="1"/>
          </p:nvPr>
        </p:nvSpPr>
        <p:spPr/>
        <p:txBody>
          <a:bodyPr>
            <a:noAutofit/>
          </a:bodyPr>
          <a:lstStyle/>
          <a:p>
            <a:pPr>
              <a:buNone/>
            </a:pPr>
            <a:r>
              <a:rPr lang="bn-BD" sz="2200" dirty="0">
                <a:latin typeface="Nikosh" pitchFamily="2" charset="0"/>
                <a:cs typeface="Nikosh" pitchFamily="2" charset="0"/>
              </a:rPr>
              <a:t>অধ্যাপক ম্যাকাইভার শাসনসংক্রান্ত আইনকে সরকারী আইনের পর্যায়ভুক্ত করেছেন। তবে তিনি শাসনতান্ত্রিক আইনকে সরকারী আইন বলে স্বীকার করেননি। </a:t>
            </a:r>
          </a:p>
          <a:p>
            <a:pPr>
              <a:buNone/>
            </a:pPr>
            <a:r>
              <a:rPr lang="bn-BD" sz="2200" dirty="0">
                <a:latin typeface="Nikosh" pitchFamily="2" charset="0"/>
                <a:cs typeface="Nikosh" pitchFamily="2" charset="0"/>
              </a:rPr>
              <a:t>আইনের আধুনিক শ্রেনীবিভাগ নিম্নে দেখানো হলঃ </a:t>
            </a:r>
          </a:p>
          <a:p>
            <a:pPr>
              <a:buNone/>
            </a:pPr>
            <a:endParaRPr lang="bn-BD" sz="2200" dirty="0">
              <a:latin typeface="Nikosh" pitchFamily="2" charset="0"/>
              <a:cs typeface="Nikosh" pitchFamily="2" charset="0"/>
            </a:endParaRPr>
          </a:p>
        </p:txBody>
      </p:sp>
      <p:graphicFrame>
        <p:nvGraphicFramePr>
          <p:cNvPr id="4" name="Diagram 3"/>
          <p:cNvGraphicFramePr/>
          <p:nvPr/>
        </p:nvGraphicFramePr>
        <p:xfrm>
          <a:off x="1066800" y="3429000"/>
          <a:ext cx="60960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096000" cy="1143000"/>
          </a:xfrm>
        </p:spPr>
        <p:txBody>
          <a:bodyPr/>
          <a:lstStyle/>
          <a:p>
            <a:r>
              <a:rPr lang="bn-BD" dirty="0">
                <a:latin typeface="Nikosh" pitchFamily="2" charset="0"/>
                <a:cs typeface="Nikosh" pitchFamily="2" charset="0"/>
              </a:rPr>
              <a:t>দলীয় কাজের সমাধান</a:t>
            </a:r>
            <a:endParaRPr lang="en-US" dirty="0"/>
          </a:p>
        </p:txBody>
      </p:sp>
      <p:sp>
        <p:nvSpPr>
          <p:cNvPr id="3" name="Content Placeholder 2"/>
          <p:cNvSpPr>
            <a:spLocks noGrp="1"/>
          </p:cNvSpPr>
          <p:nvPr>
            <p:ph idx="1"/>
          </p:nvPr>
        </p:nvSpPr>
        <p:spPr/>
        <p:txBody>
          <a:bodyPr>
            <a:noAutofit/>
          </a:bodyPr>
          <a:lstStyle/>
          <a:p>
            <a:pPr>
              <a:buNone/>
            </a:pPr>
            <a:r>
              <a:rPr lang="bn-BD" sz="2200" dirty="0">
                <a:latin typeface="Nikosh" pitchFamily="2" charset="0"/>
                <a:cs typeface="Nikosh" pitchFamily="2" charset="0"/>
              </a:rPr>
              <a:t>অধ্যাপক ম্যাকাইভার শাসনসংক্রান্ত আইনকে সরকারী আইনের পর্যায়ভুক্ত করেছেন। তবে তিনি শাসনতান্ত্রিক আইনকে সরকারী আইন বলে স্বীকার করেননি। </a:t>
            </a:r>
          </a:p>
          <a:p>
            <a:pPr>
              <a:buNone/>
            </a:pPr>
            <a:r>
              <a:rPr lang="bn-BD" sz="2200" dirty="0">
                <a:latin typeface="Nikosh" pitchFamily="2" charset="0"/>
                <a:cs typeface="Nikosh" pitchFamily="2" charset="0"/>
              </a:rPr>
              <a:t>আইনের আধুনিক শ্রেনীবিভাগ নিম্নে দেখানো হলঃ </a:t>
            </a:r>
          </a:p>
          <a:p>
            <a:pPr>
              <a:buNone/>
            </a:pPr>
            <a:endParaRPr lang="bn-BD" sz="2200" dirty="0">
              <a:latin typeface="Nikosh" pitchFamily="2" charset="0"/>
              <a:cs typeface="Nikosh" pitchFamily="2" charset="0"/>
            </a:endParaRPr>
          </a:p>
        </p:txBody>
      </p:sp>
      <p:graphicFrame>
        <p:nvGraphicFramePr>
          <p:cNvPr id="4" name="Diagram 3"/>
          <p:cNvGraphicFramePr/>
          <p:nvPr/>
        </p:nvGraphicFramePr>
        <p:xfrm>
          <a:off x="1143000" y="3505200"/>
          <a:ext cx="6096000"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67000" y="381000"/>
            <a:ext cx="3733800" cy="944563"/>
          </a:xfrm>
        </p:spPr>
        <p:txBody>
          <a:bodyPr>
            <a:normAutofit fontScale="90000"/>
          </a:bodyPr>
          <a:lstStyle/>
          <a:p>
            <a:pPr algn="ctr"/>
            <a:r>
              <a:rPr lang="bn-IN" sz="6000" b="1" dirty="0">
                <a:ln w="22225">
                  <a:solidFill>
                    <a:schemeClr val="accent2"/>
                  </a:solidFill>
                  <a:prstDash val="solid"/>
                </a:ln>
                <a:solidFill>
                  <a:schemeClr val="accent2">
                    <a:lumMod val="40000"/>
                    <a:lumOff val="60000"/>
                  </a:schemeClr>
                </a:solidFill>
                <a:latin typeface="Nikosh" pitchFamily="2" charset="0"/>
                <a:cs typeface="Nikosh" pitchFamily="2" charset="0"/>
              </a:rPr>
              <a:t>দলীয় কাজ</a:t>
            </a:r>
            <a:endParaRPr lang="en-US" sz="6000" b="1" dirty="0">
              <a:ln w="22225">
                <a:solidFill>
                  <a:schemeClr val="accent2"/>
                </a:solidFill>
                <a:prstDash val="solid"/>
              </a:ln>
              <a:solidFill>
                <a:schemeClr val="accent2">
                  <a:lumMod val="40000"/>
                  <a:lumOff val="60000"/>
                </a:schemeClr>
              </a:solidFill>
              <a:latin typeface="Nikosh" pitchFamily="2" charset="0"/>
              <a:cs typeface="Nikosh"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1219200"/>
            <a:ext cx="3200400" cy="2627650"/>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1" y="3672936"/>
            <a:ext cx="2695574" cy="280406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4038600"/>
            <a:ext cx="3098958" cy="26350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0" y="914400"/>
            <a:ext cx="2784786" cy="2590800"/>
          </a:xfrm>
          <a:prstGeom prst="rect">
            <a:avLst/>
          </a:prstGeom>
          <a:ln>
            <a:noFill/>
          </a:ln>
          <a:effectLst>
            <a:softEdge rad="112500"/>
          </a:effectLst>
        </p:spPr>
      </p:pic>
    </p:spTree>
    <p:extLst>
      <p:ext uri="{BB962C8B-B14F-4D97-AF65-F5344CB8AC3E}">
        <p14:creationId xmlns:p14="http://schemas.microsoft.com/office/powerpoint/2010/main" val="15952544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041525" y="2246313"/>
            <a:ext cx="185738" cy="366712"/>
          </a:xfrm>
          <a:prstGeom prst="rect">
            <a:avLst/>
          </a:prstGeom>
          <a:noFill/>
          <a:ln w="9525">
            <a:noFill/>
            <a:miter lim="800000"/>
            <a:headEnd/>
            <a:tailEnd/>
          </a:ln>
          <a:effectLst/>
        </p:spPr>
        <p:txBody>
          <a:bodyPr wrap="none" lIns="91437" tIns="45718" rIns="91437" bIns="45718">
            <a:spAutoFit/>
          </a:bodyPr>
          <a:lstStyle/>
          <a:p>
            <a:endParaRPr lang="en-US"/>
          </a:p>
        </p:txBody>
      </p:sp>
      <p:sp>
        <p:nvSpPr>
          <p:cNvPr id="4099" name="Text Box 3"/>
          <p:cNvSpPr txBox="1">
            <a:spLocks noChangeArrowheads="1"/>
          </p:cNvSpPr>
          <p:nvPr/>
        </p:nvSpPr>
        <p:spPr bwMode="auto">
          <a:xfrm>
            <a:off x="304800" y="2362200"/>
            <a:ext cx="8763000" cy="2277543"/>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square" lIns="91437" tIns="45718" rIns="91437" bIns="45718">
            <a:spAutoFit/>
          </a:bodyPr>
          <a:lstStyle/>
          <a:p>
            <a:endParaRPr lang="en-US" sz="2000" b="1" dirty="0">
              <a:latin typeface="SutonnyMJ" pitchFamily="2" charset="0"/>
            </a:endParaRPr>
          </a:p>
          <a:p>
            <a:r>
              <a:rPr lang="en-US" sz="2800" dirty="0" err="1">
                <a:solidFill>
                  <a:schemeClr val="tx1"/>
                </a:solidFill>
                <a:latin typeface="SutonnyMJ" pitchFamily="2" charset="0"/>
              </a:rPr>
              <a:t>শিক্ষকের</a:t>
            </a:r>
            <a:r>
              <a:rPr lang="en-US" sz="2800" dirty="0">
                <a:solidFill>
                  <a:schemeClr val="tx1"/>
                </a:solidFill>
                <a:latin typeface="SutonnyMJ" pitchFamily="2" charset="0"/>
              </a:rPr>
              <a:t> </a:t>
            </a:r>
            <a:r>
              <a:rPr lang="en-US" sz="2800" dirty="0" err="1">
                <a:solidFill>
                  <a:schemeClr val="tx1"/>
                </a:solidFill>
                <a:latin typeface="SutonnyMJ" pitchFamily="2" charset="0"/>
              </a:rPr>
              <a:t>নাম</a:t>
            </a:r>
            <a:r>
              <a:rPr lang="en-US" sz="2800" dirty="0">
                <a:solidFill>
                  <a:schemeClr val="tx1"/>
                </a:solidFill>
                <a:latin typeface="SutonnyMJ" pitchFamily="2" charset="0"/>
              </a:rPr>
              <a:t>	</a:t>
            </a:r>
            <a:r>
              <a:rPr lang="en-US" sz="2400" dirty="0">
                <a:solidFill>
                  <a:schemeClr val="tx1"/>
                </a:solidFill>
                <a:latin typeface="SutonnyMJ" pitchFamily="2" charset="0"/>
              </a:rPr>
              <a:t>	</a:t>
            </a:r>
            <a:r>
              <a:rPr lang="en-US" sz="3200" b="1" dirty="0" err="1">
                <a:solidFill>
                  <a:schemeClr val="tx1"/>
                </a:solidFill>
                <a:latin typeface="SutonnyMJ" pitchFamily="2" charset="0"/>
              </a:rPr>
              <a:t>মোঃমুস্তাফিজুর</a:t>
            </a:r>
            <a:r>
              <a:rPr lang="en-US" sz="3200" b="1" dirty="0">
                <a:solidFill>
                  <a:schemeClr val="tx1"/>
                </a:solidFill>
                <a:latin typeface="SutonnyMJ" pitchFamily="2" charset="0"/>
              </a:rPr>
              <a:t> </a:t>
            </a:r>
            <a:r>
              <a:rPr lang="en-US" sz="3200" b="1" dirty="0" err="1">
                <a:solidFill>
                  <a:schemeClr val="tx1"/>
                </a:solidFill>
                <a:latin typeface="SutonnyMJ" pitchFamily="2" charset="0"/>
              </a:rPr>
              <a:t>রহমান</a:t>
            </a:r>
            <a:endParaRPr lang="en-US" sz="3200" b="1" dirty="0">
              <a:solidFill>
                <a:schemeClr val="tx1"/>
              </a:solidFill>
              <a:latin typeface="SutonnyMJ" pitchFamily="2" charset="0"/>
            </a:endParaRPr>
          </a:p>
          <a:p>
            <a:r>
              <a:rPr lang="en-US" sz="2400" b="1" dirty="0">
                <a:solidFill>
                  <a:schemeClr val="tx1"/>
                </a:solidFill>
                <a:latin typeface="SutonnyMJ" pitchFamily="2" charset="0"/>
              </a:rPr>
              <a:t>			</a:t>
            </a:r>
            <a:r>
              <a:rPr lang="en-US" sz="2400" b="1" dirty="0" err="1">
                <a:solidFill>
                  <a:schemeClr val="tx1"/>
                </a:solidFill>
                <a:latin typeface="SutonnyMJ" pitchFamily="2" charset="0"/>
              </a:rPr>
              <a:t>প্রভাষক,রাষ্ট্রবিজ্ঞান</a:t>
            </a:r>
            <a:r>
              <a:rPr lang="en-US" sz="2400" b="1" dirty="0">
                <a:solidFill>
                  <a:schemeClr val="tx1"/>
                </a:solidFill>
                <a:latin typeface="SutonnyMJ" pitchFamily="2" charset="0"/>
              </a:rPr>
              <a:t> </a:t>
            </a:r>
            <a:r>
              <a:rPr lang="en-US" sz="2400" b="1" dirty="0" err="1">
                <a:solidFill>
                  <a:schemeClr val="tx1"/>
                </a:solidFill>
                <a:latin typeface="SutonnyMJ" pitchFamily="2" charset="0"/>
              </a:rPr>
              <a:t>বিভাগ</a:t>
            </a:r>
            <a:endParaRPr lang="en-US" sz="2400" b="1" dirty="0">
              <a:solidFill>
                <a:schemeClr val="tx1"/>
              </a:solidFill>
              <a:latin typeface="SutonnyMJ" pitchFamily="2" charset="0"/>
            </a:endParaRPr>
          </a:p>
          <a:p>
            <a:r>
              <a:rPr lang="en-US" sz="2400" b="1" dirty="0">
                <a:solidFill>
                  <a:schemeClr val="tx1"/>
                </a:solidFill>
                <a:latin typeface="SutonnyMJ" pitchFamily="2" charset="0"/>
              </a:rPr>
              <a:t>			</a:t>
            </a:r>
            <a:r>
              <a:rPr lang="en-US" sz="2400" b="1" dirty="0" err="1">
                <a:solidFill>
                  <a:schemeClr val="tx1"/>
                </a:solidFill>
                <a:latin typeface="SutonnyMJ" pitchFamily="2" charset="0"/>
              </a:rPr>
              <a:t>ইসলামিয়া</a:t>
            </a:r>
            <a:r>
              <a:rPr lang="en-US" sz="2400" b="1" dirty="0">
                <a:solidFill>
                  <a:schemeClr val="tx1"/>
                </a:solidFill>
                <a:latin typeface="SutonnyMJ" pitchFamily="2" charset="0"/>
              </a:rPr>
              <a:t> </a:t>
            </a:r>
            <a:r>
              <a:rPr lang="en-US" sz="2400" b="1" dirty="0" err="1">
                <a:solidFill>
                  <a:schemeClr val="tx1"/>
                </a:solidFill>
                <a:latin typeface="SutonnyMJ" pitchFamily="2" charset="0"/>
              </a:rPr>
              <a:t>কলেজ,রাজশাহী</a:t>
            </a:r>
            <a:r>
              <a:rPr lang="en-US" sz="2400" b="1" dirty="0">
                <a:solidFill>
                  <a:schemeClr val="tx1"/>
                </a:solidFill>
                <a:latin typeface="SutonnyMJ" pitchFamily="2" charset="0"/>
              </a:rPr>
              <a:t>।		</a:t>
            </a:r>
            <a:r>
              <a:rPr lang="en-US" sz="2400" b="1" dirty="0">
                <a:latin typeface="SutonnyMJ" pitchFamily="2" charset="0"/>
              </a:rPr>
              <a:t>								</a:t>
            </a:r>
            <a:r>
              <a:rPr lang="en-US" b="1" dirty="0">
                <a:latin typeface="SutonnyMJ" pitchFamily="2" charset="0"/>
              </a:rPr>
              <a:t>				</a:t>
            </a:r>
          </a:p>
        </p:txBody>
      </p:sp>
      <p:pic>
        <p:nvPicPr>
          <p:cNvPr id="4100" name="Picture 4" descr="PHOTO-1"/>
          <p:cNvPicPr>
            <a:picLocks noChangeAspect="1" noChangeArrowheads="1"/>
          </p:cNvPicPr>
          <p:nvPr/>
        </p:nvPicPr>
        <p:blipFill>
          <a:blip r:embed="rId2"/>
          <a:srcRect/>
          <a:stretch>
            <a:fillRect/>
          </a:stretch>
        </p:blipFill>
        <p:spPr bwMode="auto">
          <a:xfrm>
            <a:off x="6705600" y="228600"/>
            <a:ext cx="2193925" cy="1905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Title 1"/>
          <p:cNvSpPr>
            <a:spLocks/>
          </p:cNvSpPr>
          <p:nvPr/>
        </p:nvSpPr>
        <p:spPr bwMode="auto">
          <a:xfrm>
            <a:off x="228600" y="381000"/>
            <a:ext cx="5562600" cy="1325563"/>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algn="ctr"/>
            <a:r>
              <a:rPr lang="en-GB" sz="4800">
                <a:latin typeface="SutonnyMJ" pitchFamily="2" charset="0"/>
              </a:rPr>
              <a:t>শিক্ষক </a:t>
            </a:r>
            <a:r>
              <a:rPr lang="bn-BD" sz="4400">
                <a:solidFill>
                  <a:schemeClr val="tx2"/>
                </a:solidFill>
                <a:effectLst>
                  <a:outerShdw blurRad="38100" dist="38100" dir="2700000" algn="tl">
                    <a:srgbClr val="C0C0C0"/>
                  </a:outerShdw>
                </a:effectLst>
                <a:latin typeface="NikoshBAN"/>
                <a:ea typeface="NikoshBAN"/>
                <a:cs typeface="NikoshBAN"/>
              </a:rPr>
              <a:t>পরিচিতি</a:t>
            </a:r>
            <a:endParaRPr lang="en-US" sz="4400" dirty="0">
              <a:solidFill>
                <a:schemeClr val="tx2"/>
              </a:solidFill>
              <a:effectLst>
                <a:outerShdw blurRad="38100" dist="38100" dir="2700000" algn="tl">
                  <a:srgbClr val="C0C0C0"/>
                </a:outerShdw>
              </a:effectLst>
              <a:latin typeface="NikoshBAN"/>
              <a:ea typeface="NikoshBAN"/>
              <a:cs typeface="NikoshBAN"/>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 calcmode="lin" valueType="num">
                                      <p:cBhvr>
                                        <p:cTn id="12" dur="1000" fill="hold"/>
                                        <p:tgtEl>
                                          <p:spTgt spid="4100"/>
                                        </p:tgtEl>
                                        <p:attrNameLst>
                                          <p:attrName>ppt_w</p:attrName>
                                        </p:attrNameLst>
                                      </p:cBhvr>
                                      <p:tavLst>
                                        <p:tav tm="0">
                                          <p:val>
                                            <p:fltVal val="0"/>
                                          </p:val>
                                        </p:tav>
                                        <p:tav tm="100000">
                                          <p:val>
                                            <p:strVal val="#ppt_w"/>
                                          </p:val>
                                        </p:tav>
                                      </p:tavLst>
                                    </p:anim>
                                    <p:anim calcmode="lin" valueType="num">
                                      <p:cBhvr>
                                        <p:cTn id="13" dur="1000" fill="hold"/>
                                        <p:tgtEl>
                                          <p:spTgt spid="4100"/>
                                        </p:tgtEl>
                                        <p:attrNameLst>
                                          <p:attrName>ppt_h</p:attrName>
                                        </p:attrNameLst>
                                      </p:cBhvr>
                                      <p:tavLst>
                                        <p:tav tm="0">
                                          <p:val>
                                            <p:fltVal val="0"/>
                                          </p:val>
                                        </p:tav>
                                        <p:tav tm="100000">
                                          <p:val>
                                            <p:strVal val="#ppt_h"/>
                                          </p:val>
                                        </p:tav>
                                      </p:tavLst>
                                    </p:anim>
                                    <p:anim calcmode="lin" valueType="num">
                                      <p:cBhvr>
                                        <p:cTn id="14" dur="1000" fill="hold"/>
                                        <p:tgtEl>
                                          <p:spTgt spid="4100"/>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100"/>
                                        </p:tgtEl>
                                        <p:attrNameLst>
                                          <p:attrName>ppt_y</p:attrName>
                                        </p:attrNameLst>
                                      </p:cBhvr>
                                      <p:tavLst>
                                        <p:tav tm="0" fmla="#ppt_y+(sin(-2*pi*(1-$))*-#ppt_x+cos(-2*pi*(1-$))*(1-#ppt_y))*(1-$)">
                                          <p:val>
                                            <p:fltVal val="0"/>
                                          </p:val>
                                        </p:tav>
                                        <p:tav tm="100000">
                                          <p:val>
                                            <p:fltVal val="1"/>
                                          </p:val>
                                        </p:tav>
                                      </p:tavLst>
                                    </p:anim>
                                  </p:childTnLst>
                                </p:cTn>
                              </p:par>
                              <p:par>
                                <p:cTn id="16" presetID="4" presetClass="entr" presetSubtype="16" fill="hold" nodeType="withEffect">
                                  <p:stCondLst>
                                    <p:cond delay="0"/>
                                  </p:stCondLst>
                                  <p:childTnLst>
                                    <p:set>
                                      <p:cBhvr>
                                        <p:cTn id="17" dur="1" fill="hold">
                                          <p:stCondLst>
                                            <p:cond delay="0"/>
                                          </p:stCondLst>
                                        </p:cTn>
                                        <p:tgtEl>
                                          <p:spTgt spid="4099">
                                            <p:txEl>
                                              <p:pRg st="2" end="2"/>
                                            </p:txEl>
                                          </p:spTgt>
                                        </p:tgtEl>
                                        <p:attrNameLst>
                                          <p:attrName>style.visibility</p:attrName>
                                        </p:attrNameLst>
                                      </p:cBhvr>
                                      <p:to>
                                        <p:strVal val="visible"/>
                                      </p:to>
                                    </p:set>
                                    <p:animEffect transition="in" filter="box(in)">
                                      <p:cBhvr>
                                        <p:cTn id="18" dur="500"/>
                                        <p:tgtEl>
                                          <p:spTgt spid="4099">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Effect transition="in" filter="box(in)">
                                      <p:cBhvr>
                                        <p:cTn id="21" dur="500"/>
                                        <p:tgtEl>
                                          <p:spTgt spid="4099">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4099">
                                            <p:txEl>
                                              <p:pRg st="1" end="1"/>
                                            </p:txEl>
                                          </p:spTgt>
                                        </p:tgtEl>
                                        <p:attrNameLst>
                                          <p:attrName>style.visibility</p:attrName>
                                        </p:attrNameLst>
                                      </p:cBhvr>
                                      <p:to>
                                        <p:strVal val="visible"/>
                                      </p:to>
                                    </p:set>
                                    <p:animEffect transition="in" filter="box(in)">
                                      <p:cBhvr>
                                        <p:cTn id="24"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5181600" cy="1143000"/>
          </a:xfrm>
        </p:spPr>
        <p:txBody>
          <a:bodyPr/>
          <a:lstStyle/>
          <a:p>
            <a:pPr algn="ctr"/>
            <a:r>
              <a:rPr lang="bn-BD" dirty="0">
                <a:latin typeface="Nikosh" pitchFamily="2" charset="0"/>
                <a:cs typeface="Nikosh" pitchFamily="2" charset="0"/>
              </a:rPr>
              <a:t>     দলীয় কাজের প্রশ্ন </a:t>
            </a:r>
            <a:endParaRPr lang="en-US" dirty="0">
              <a:latin typeface="Nikosh" pitchFamily="2" charset="0"/>
              <a:cs typeface="Nikosh" pitchFamily="2" charset="0"/>
            </a:endParaRPr>
          </a:p>
        </p:txBody>
      </p:sp>
      <p:sp>
        <p:nvSpPr>
          <p:cNvPr id="3" name="Content Placeholder 2"/>
          <p:cNvSpPr>
            <a:spLocks noGrp="1"/>
          </p:cNvSpPr>
          <p:nvPr>
            <p:ph idx="1"/>
          </p:nvPr>
        </p:nvSpPr>
        <p:spPr>
          <a:xfrm>
            <a:off x="1066800" y="2286000"/>
            <a:ext cx="7010400" cy="1752600"/>
          </a:xfrm>
        </p:spPr>
        <p:txBody>
          <a:bodyPr>
            <a:normAutofit/>
          </a:bodyPr>
          <a:lstStyle/>
          <a:p>
            <a:pPr algn="ctr">
              <a:buNone/>
            </a:pPr>
            <a:r>
              <a:rPr lang="bn-BD" dirty="0">
                <a:latin typeface="Nikosh" pitchFamily="2" charset="0"/>
                <a:cs typeface="Nikosh" pitchFamily="2" charset="0"/>
              </a:rPr>
              <a:t>আইন আমান্য করার কারণগুলো কি বল?</a:t>
            </a:r>
          </a:p>
          <a:p>
            <a:pPr algn="ctr">
              <a:buNone/>
            </a:pPr>
            <a:r>
              <a:rPr lang="bn-BD" dirty="0">
                <a:latin typeface="Nikosh" pitchFamily="2" charset="0"/>
                <a:cs typeface="Nikosh" pitchFamily="2" charset="0"/>
              </a:rPr>
              <a:t>সময়ঃ ১০ মিনিট </a:t>
            </a:r>
          </a:p>
          <a:p>
            <a:endParaRPr lang="en-US" dirty="0">
              <a:latin typeface="Nikosh" pitchFamily="2" charset="0"/>
              <a:cs typeface="Nikosh" pitchFamily="2" charset="0"/>
            </a:endParaRPr>
          </a:p>
        </p:txBody>
      </p:sp>
    </p:spTree>
  </p:cSld>
  <p:clrMapOvr>
    <a:masterClrMapping/>
  </p:clrMapOvr>
  <p:transition spd="slow">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228600"/>
            <a:ext cx="1835508" cy="1781278"/>
          </a:xfrm>
          <a:prstGeom prst="rect">
            <a:avLst/>
          </a:prstGeom>
        </p:spPr>
      </p:pic>
      <p:grpSp>
        <p:nvGrpSpPr>
          <p:cNvPr id="2" name="Group 5"/>
          <p:cNvGrpSpPr/>
          <p:nvPr/>
        </p:nvGrpSpPr>
        <p:grpSpPr>
          <a:xfrm>
            <a:off x="304800" y="304800"/>
            <a:ext cx="2362200" cy="1447800"/>
            <a:chOff x="-131064" y="-685399"/>
            <a:chExt cx="1975592" cy="1975592"/>
          </a:xfrm>
        </p:grpSpPr>
        <p:sp>
          <p:nvSpPr>
            <p:cNvPr id="7" name="Oval 6"/>
            <p:cNvSpPr/>
            <p:nvPr/>
          </p:nvSpPr>
          <p:spPr>
            <a:xfrm>
              <a:off x="-131064" y="-685399"/>
              <a:ext cx="1975592" cy="1975592"/>
            </a:xfrm>
            <a:prstGeom prst="ellipse">
              <a:avLst/>
            </a:prstGeom>
            <a:solidFill>
              <a:schemeClr val="bg2">
                <a:lumMod val="9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Oval 4"/>
            <p:cNvSpPr/>
            <p:nvPr/>
          </p:nvSpPr>
          <p:spPr>
            <a:xfrm>
              <a:off x="173736" y="-380599"/>
              <a:ext cx="1396954" cy="13969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bn-BD" sz="2900" kern="1200" dirty="0">
                  <a:solidFill>
                    <a:srgbClr val="0070C0"/>
                  </a:solidFill>
                  <a:latin typeface="NikoshBAN" panose="02000000000000000000" pitchFamily="2" charset="0"/>
                  <a:cs typeface="NikoshBAN" panose="02000000000000000000" pitchFamily="2" charset="0"/>
                </a:rPr>
                <a:t>ফৌজদারি আদালত</a:t>
              </a:r>
              <a:endParaRPr lang="en-US" sz="2900" kern="1200" dirty="0">
                <a:solidFill>
                  <a:srgbClr val="0070C0"/>
                </a:solidFill>
              </a:endParaRPr>
            </a:p>
          </p:txBody>
        </p:sp>
      </p:gr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2362200"/>
            <a:ext cx="1946639" cy="1295400"/>
          </a:xfrm>
          <a:prstGeom prst="rect">
            <a:avLst/>
          </a:prstGeom>
        </p:spPr>
      </p:pic>
      <p:grpSp>
        <p:nvGrpSpPr>
          <p:cNvPr id="3" name="Group 10"/>
          <p:cNvGrpSpPr/>
          <p:nvPr/>
        </p:nvGrpSpPr>
        <p:grpSpPr>
          <a:xfrm>
            <a:off x="381000" y="2286000"/>
            <a:ext cx="1975592" cy="1975592"/>
            <a:chOff x="1926336" y="3442673"/>
            <a:chExt cx="1975592" cy="1975592"/>
          </a:xfrm>
        </p:grpSpPr>
        <p:sp>
          <p:nvSpPr>
            <p:cNvPr id="12" name="Oval 11"/>
            <p:cNvSpPr/>
            <p:nvPr/>
          </p:nvSpPr>
          <p:spPr>
            <a:xfrm>
              <a:off x="1926336" y="3442673"/>
              <a:ext cx="1975592" cy="1975592"/>
            </a:xfrm>
            <a:prstGeom prst="ellipse">
              <a:avLst/>
            </a:prstGeom>
            <a:solidFill>
              <a:schemeClr val="bg2">
                <a:lumMod val="9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Oval 4"/>
            <p:cNvSpPr/>
            <p:nvPr/>
          </p:nvSpPr>
          <p:spPr>
            <a:xfrm>
              <a:off x="2215655" y="3731992"/>
              <a:ext cx="1396954" cy="13969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bn-BD" sz="2900" kern="1200" dirty="0">
                  <a:solidFill>
                    <a:srgbClr val="0070C0"/>
                  </a:solidFill>
                  <a:latin typeface="NikoshBAN" panose="02000000000000000000" pitchFamily="2" charset="0"/>
                  <a:cs typeface="NikoshBAN" panose="02000000000000000000" pitchFamily="2" charset="0"/>
                </a:rPr>
                <a:t>দেওয়ানি আদালত</a:t>
              </a:r>
              <a:endParaRPr lang="en-US" sz="2900" kern="1200" dirty="0">
                <a:solidFill>
                  <a:srgbClr val="0070C0"/>
                </a:solidFill>
              </a:endParaRPr>
            </a:p>
          </p:txBody>
        </p:sp>
      </p:grpSp>
      <p:pic>
        <p:nvPicPr>
          <p:cNvPr id="14" name="Picture 13"/>
          <p:cNvPicPr>
            <a:picLocks noChangeAspect="1"/>
          </p:cNvPicPr>
          <p:nvPr/>
        </p:nvPicPr>
        <p:blipFill>
          <a:blip r:embed="rId4"/>
          <a:stretch>
            <a:fillRect/>
          </a:stretch>
        </p:blipFill>
        <p:spPr>
          <a:xfrm>
            <a:off x="3505201" y="4038601"/>
            <a:ext cx="2133600" cy="1828800"/>
          </a:xfrm>
          <a:prstGeom prst="rect">
            <a:avLst/>
          </a:prstGeom>
        </p:spPr>
      </p:pic>
      <p:sp>
        <p:nvSpPr>
          <p:cNvPr id="15" name="TextBox 14"/>
          <p:cNvSpPr txBox="1"/>
          <p:nvPr/>
        </p:nvSpPr>
        <p:spPr>
          <a:xfrm>
            <a:off x="304800" y="4876800"/>
            <a:ext cx="2590800" cy="584775"/>
          </a:xfrm>
          <a:prstGeom prst="rect">
            <a:avLst/>
          </a:prstGeom>
          <a:noFill/>
        </p:spPr>
        <p:txBody>
          <a:bodyPr wrap="square" rtlCol="0">
            <a:spAutoFit/>
          </a:bodyPr>
          <a:lstStyle/>
          <a:p>
            <a:pPr algn="ctr"/>
            <a:r>
              <a:rPr lang="en-US" sz="3200" dirty="0" err="1">
                <a:latin typeface="NikoshBAN" panose="02000000000000000000" pitchFamily="2" charset="0"/>
                <a:cs typeface="NikoshBAN" panose="02000000000000000000" pitchFamily="2" charset="0"/>
              </a:rPr>
              <a:t>স্বাধীনতা</a:t>
            </a:r>
            <a:endParaRPr lang="en-US" sz="3200" dirty="0">
              <a:latin typeface="NikoshBAN" panose="02000000000000000000" pitchFamily="2" charset="0"/>
              <a:cs typeface="NikoshBAN" panose="02000000000000000000" pitchFamily="2"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4495800"/>
            <a:ext cx="1905000" cy="18487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1)">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anim calcmode="lin" valueType="num">
                                      <p:cBhvr>
                                        <p:cTn id="23" dur="2000" fill="hold"/>
                                        <p:tgtEl>
                                          <p:spTgt spid="15"/>
                                        </p:tgtEl>
                                        <p:attrNameLst>
                                          <p:attrName>ppt_w</p:attrName>
                                        </p:attrNameLst>
                                      </p:cBhvr>
                                      <p:tavLst>
                                        <p:tav tm="0" fmla="#ppt_w*sin(2.5*pi*$)">
                                          <p:val>
                                            <p:fltVal val="0"/>
                                          </p:val>
                                        </p:tav>
                                        <p:tav tm="100000">
                                          <p:val>
                                            <p:fltVal val="1"/>
                                          </p:val>
                                        </p:tav>
                                      </p:tavLst>
                                    </p:anim>
                                    <p:anim calcmode="lin" valueType="num">
                                      <p:cBhvr>
                                        <p:cTn id="24" dur="2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inVertical)">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5867400" cy="1143000"/>
          </a:xfrm>
        </p:spPr>
        <p:txBody>
          <a:bodyPr/>
          <a:lstStyle/>
          <a:p>
            <a:pPr algn="ctr"/>
            <a:r>
              <a:rPr lang="bn-BD" dirty="0">
                <a:latin typeface="Nikosh" pitchFamily="2" charset="0"/>
                <a:cs typeface="Nikosh" pitchFamily="2" charset="0"/>
              </a:rPr>
              <a:t>দলীয় কাজের সমাধান </a:t>
            </a:r>
            <a:endParaRPr lang="en-US" dirty="0"/>
          </a:p>
        </p:txBody>
      </p:sp>
      <p:sp>
        <p:nvSpPr>
          <p:cNvPr id="5" name="Content Placeholder 4"/>
          <p:cNvSpPr>
            <a:spLocks noGrp="1"/>
          </p:cNvSpPr>
          <p:nvPr>
            <p:ph idx="1"/>
          </p:nvPr>
        </p:nvSpPr>
        <p:spPr>
          <a:xfrm>
            <a:off x="457200" y="1143000"/>
            <a:ext cx="8229600" cy="5486400"/>
          </a:xfrm>
        </p:spPr>
        <p:txBody>
          <a:bodyPr>
            <a:normAutofit fontScale="92500" lnSpcReduction="10000"/>
          </a:bodyPr>
          <a:lstStyle/>
          <a:p>
            <a:pPr>
              <a:buNone/>
            </a:pPr>
            <a:r>
              <a:rPr lang="bn-BD" sz="2400" dirty="0">
                <a:latin typeface="Nikosh" pitchFamily="2" charset="0"/>
                <a:cs typeface="Nikosh" pitchFamily="2" charset="0"/>
              </a:rPr>
              <a:t>আইন কেন মেনে চলা হয় এ প্রশ্নের উত্তর নিয়ে বিতর্ক দির্ঘদিন থেকেই চলে আসছে। হবস, বেন্থাম, অষ্টিন প্রমুখ লেখক মনে করেন যে মানুষ আইন মেনে চলে শাস্তির ভয়ে।</a:t>
            </a:r>
            <a:endParaRPr lang="en-US" sz="2400" dirty="0">
              <a:latin typeface="Nikosh" pitchFamily="2" charset="0"/>
              <a:cs typeface="Nikosh" pitchFamily="2" charset="0"/>
            </a:endParaRPr>
          </a:p>
          <a:p>
            <a:pPr>
              <a:buNone/>
            </a:pPr>
            <a:r>
              <a:rPr lang="bn-BD" sz="2400" dirty="0">
                <a:latin typeface="Nikosh" pitchFamily="2" charset="0"/>
                <a:cs typeface="Nikosh" pitchFamily="2" charset="0"/>
              </a:rPr>
              <a:t> </a:t>
            </a:r>
            <a:r>
              <a:rPr lang="bn-BD" sz="2400" b="1" dirty="0">
                <a:latin typeface="Nikosh" pitchFamily="2" charset="0"/>
                <a:cs typeface="Nikosh" pitchFamily="2" charset="0"/>
              </a:rPr>
              <a:t>হবসের ম</a:t>
            </a:r>
            <a:r>
              <a:rPr lang="bn-BD" sz="2400" dirty="0">
                <a:latin typeface="Nikosh" pitchFamily="2" charset="0"/>
                <a:cs typeface="Nikosh" pitchFamily="2" charset="0"/>
              </a:rPr>
              <a:t>তে আইন না মেনে চললে সমাজে পুনরায় বিশৃংখলা দেখা দিবে এজন্যই মানুষ আইন মেনে চলে। </a:t>
            </a:r>
            <a:endParaRPr lang="en-US" sz="2400" dirty="0">
              <a:latin typeface="Nikosh" pitchFamily="2" charset="0"/>
              <a:cs typeface="Nikosh" pitchFamily="2" charset="0"/>
            </a:endParaRPr>
          </a:p>
          <a:p>
            <a:pPr>
              <a:buNone/>
            </a:pPr>
            <a:r>
              <a:rPr lang="bn-BD" sz="2400" b="1" dirty="0">
                <a:latin typeface="Nikosh" pitchFamily="2" charset="0"/>
                <a:cs typeface="Nikosh" pitchFamily="2" charset="0"/>
              </a:rPr>
              <a:t>অস্টিনের </a:t>
            </a:r>
            <a:r>
              <a:rPr lang="bn-BD" sz="2400" dirty="0">
                <a:latin typeface="Nikosh" pitchFamily="2" charset="0"/>
                <a:cs typeface="Nikosh" pitchFamily="2" charset="0"/>
              </a:rPr>
              <a:t>মতে লোক আইন মেনে চলে কেননা তা রাষ্ট্র কর্তৃক সমর্থিত এবং প্রযুক্ত, আইন ভংজ্ঞ করলে অভিযুক্ত এবং শাস্তি পেতে হয়।</a:t>
            </a:r>
          </a:p>
          <a:p>
            <a:pPr>
              <a:buNone/>
            </a:pPr>
            <a:r>
              <a:rPr lang="bn-BD" sz="2400" b="1" dirty="0">
                <a:latin typeface="Nikosh" pitchFamily="2" charset="0"/>
                <a:cs typeface="Nikosh" pitchFamily="2" charset="0"/>
              </a:rPr>
              <a:t>মার্কসবাদীদের </a:t>
            </a:r>
            <a:r>
              <a:rPr lang="bn-BD" sz="2400" dirty="0">
                <a:latin typeface="Nikosh" pitchFamily="2" charset="0"/>
                <a:cs typeface="Nikosh" pitchFamily="2" charset="0"/>
              </a:rPr>
              <a:t>মতে উৎপাদনগুলো যাদের হাতে থাকে তারাই সমাজ ও রাষ্ট্রকে নিয়ন্ত্রণ করে, তারাই নিজেদের শ্রেনী স্বার্থে বা প্রয়োজনবোধে বল প্রয়োগের মাধ্যমে জনগনকে আইন মেনে চলতে বাধ্য করে। </a:t>
            </a:r>
            <a:endParaRPr lang="en-US" sz="2400" dirty="0">
              <a:latin typeface="Nikosh" pitchFamily="2" charset="0"/>
              <a:cs typeface="Nikosh" pitchFamily="2" charset="0"/>
            </a:endParaRPr>
          </a:p>
          <a:p>
            <a:pPr>
              <a:buNone/>
            </a:pPr>
            <a:endParaRPr lang="bn-BD" sz="2400" dirty="0">
              <a:latin typeface="Nikosh" pitchFamily="2" charset="0"/>
              <a:cs typeface="Nikosh" pitchFamily="2" charset="0"/>
            </a:endParaRPr>
          </a:p>
          <a:p>
            <a:pPr>
              <a:buNone/>
            </a:pPr>
            <a:r>
              <a:rPr lang="bn-BD" sz="2400" dirty="0">
                <a:latin typeface="Nikosh" pitchFamily="2" charset="0"/>
                <a:cs typeface="Nikosh" pitchFamily="2" charset="0"/>
              </a:rPr>
              <a:t>অপরদিকে </a:t>
            </a:r>
            <a:r>
              <a:rPr lang="bn-BD" sz="2400" b="1" dirty="0">
                <a:latin typeface="Nikosh" pitchFamily="2" charset="0"/>
                <a:cs typeface="Nikosh" pitchFamily="2" charset="0"/>
              </a:rPr>
              <a:t>জ্যাঁ জ্যাঁক রুশো, টি এইচ গ্রিণ </a:t>
            </a:r>
            <a:r>
              <a:rPr lang="bn-BD" sz="2400" dirty="0">
                <a:latin typeface="Nikosh" pitchFamily="2" charset="0"/>
                <a:cs typeface="Nikosh" pitchFamily="2" charset="0"/>
              </a:rPr>
              <a:t>প্রমুখ লেখক মনে করেন যে কতগুলো সুস্পষ্ট যুক্তির কারনেই মানুষ আইন মেনে চলে। আইন ব্যক্তি স্বাধীনতাকে রক্ষা করে এবং এর পিছনে জনমতের সমর্থন রয়েছে বলে মানুষ আইন মেনে চলতে আগ্রহী হয়।  </a:t>
            </a:r>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5715000" cy="1143000"/>
          </a:xfrm>
        </p:spPr>
        <p:txBody>
          <a:bodyPr/>
          <a:lstStyle/>
          <a:p>
            <a:pPr algn="ctr"/>
            <a:r>
              <a:rPr lang="bn-BD" dirty="0">
                <a:latin typeface="Nikosh" pitchFamily="2" charset="0"/>
                <a:cs typeface="Nikosh" pitchFamily="2" charset="0"/>
              </a:rPr>
              <a:t>দলীয় কাজের সমাধান </a:t>
            </a:r>
            <a:endParaRPr lang="en-US" dirty="0"/>
          </a:p>
        </p:txBody>
      </p:sp>
      <p:sp>
        <p:nvSpPr>
          <p:cNvPr id="3" name="Content Placeholder 2"/>
          <p:cNvSpPr>
            <a:spLocks noGrp="1"/>
          </p:cNvSpPr>
          <p:nvPr>
            <p:ph idx="1"/>
          </p:nvPr>
        </p:nvSpPr>
        <p:spPr>
          <a:xfrm>
            <a:off x="152400" y="1600200"/>
            <a:ext cx="8991600" cy="4525963"/>
          </a:xfrm>
        </p:spPr>
        <p:txBody>
          <a:bodyPr>
            <a:normAutofit lnSpcReduction="10000"/>
          </a:bodyPr>
          <a:lstStyle/>
          <a:p>
            <a:pPr>
              <a:buNone/>
            </a:pPr>
            <a:r>
              <a:rPr lang="bn-BD" sz="2200" dirty="0">
                <a:latin typeface="Nikosh" pitchFamily="2" charset="0"/>
                <a:cs typeface="Nikosh" pitchFamily="2" charset="0"/>
              </a:rPr>
              <a:t>উপরোক্ত মতবাদগুলো চরম ও একপেশে মতবাদ। এসব মতবাদের সমন্বয় সাধন করে </a:t>
            </a:r>
            <a:r>
              <a:rPr lang="bn-BD" sz="2200" b="1" dirty="0">
                <a:latin typeface="Nikosh" pitchFamily="2" charset="0"/>
                <a:cs typeface="Nikosh" pitchFamily="2" charset="0"/>
              </a:rPr>
              <a:t>স্যার হেনরি মেইন </a:t>
            </a:r>
            <a:r>
              <a:rPr lang="bn-BD" sz="2200" dirty="0">
                <a:latin typeface="Nikosh" pitchFamily="2" charset="0"/>
                <a:cs typeface="Nikosh" pitchFamily="2" charset="0"/>
              </a:rPr>
              <a:t>বলেছেন যে শাস্তির ভয় এবং যৌক্তিকতার উপলদ্ধি উভয় কারনেই মানুষ আইন মেনে চলে। </a:t>
            </a:r>
            <a:endParaRPr lang="en-US" sz="2200" dirty="0">
              <a:latin typeface="Nikosh" pitchFamily="2" charset="0"/>
              <a:cs typeface="Nikosh" pitchFamily="2" charset="0"/>
            </a:endParaRPr>
          </a:p>
          <a:p>
            <a:pPr>
              <a:buNone/>
            </a:pPr>
            <a:r>
              <a:rPr lang="bn-BD" sz="2200" b="1" dirty="0">
                <a:solidFill>
                  <a:srgbClr val="FF0000"/>
                </a:solidFill>
                <a:latin typeface="Nikosh" pitchFamily="2" charset="0"/>
                <a:cs typeface="Nikosh" pitchFamily="2" charset="0"/>
              </a:rPr>
              <a:t>লর্ড ব্রাইস </a:t>
            </a:r>
            <a:r>
              <a:rPr lang="bn-BD" sz="2200" dirty="0">
                <a:solidFill>
                  <a:srgbClr val="FF0000"/>
                </a:solidFill>
                <a:latin typeface="Nikosh" pitchFamily="2" charset="0"/>
                <a:cs typeface="Nikosh" pitchFamily="2" charset="0"/>
              </a:rPr>
              <a:t>মনে করেন যে, নিলির্প্ততা, শ্রদ্ধা, সহানুভুতি, শাস্তির ভয় এবং যৌক্তিকতার উপলদ্ধি- এই পাঁচটি কারনে মানুষ আইন মেনে চলে। </a:t>
            </a:r>
          </a:p>
          <a:p>
            <a:pPr>
              <a:buNone/>
            </a:pPr>
            <a:r>
              <a:rPr lang="bn-BD" sz="2200" dirty="0">
                <a:latin typeface="Nikosh" pitchFamily="2" charset="0"/>
                <a:cs typeface="Nikosh" pitchFamily="2" charset="0"/>
              </a:rPr>
              <a:t>মানুষের সামাজিক ও রাজনৈতিক অধিকার উপভোগ করতে সাহায্য করা, স্বাধীনতাকে নিশ্চিত করা এবং সুন্দর সুশৃংখল সামাজিক ও রাষ্ট্রীয় জীবন গঠনে সাহায্য করে বলেই মানুষ আইন মেনে চলে। আইনের উপস্থিতি ছাড়া মানুষের পক্ষে উৎকৃষ্ট জীবন গড়ে তোলা সম্ভব নয়। এজন্য</a:t>
            </a:r>
            <a:endParaRPr lang="en-US" sz="2200" dirty="0">
              <a:latin typeface="Nikosh" pitchFamily="2" charset="0"/>
              <a:cs typeface="Nikosh" pitchFamily="2" charset="0"/>
            </a:endParaRPr>
          </a:p>
          <a:p>
            <a:pPr>
              <a:buNone/>
            </a:pPr>
            <a:r>
              <a:rPr lang="bn-BD" sz="2200" dirty="0">
                <a:latin typeface="Nikosh" pitchFamily="2" charset="0"/>
                <a:cs typeface="Nikosh" pitchFamily="2" charset="0"/>
              </a:rPr>
              <a:t> </a:t>
            </a:r>
            <a:r>
              <a:rPr lang="bn-BD" sz="2200" b="1" dirty="0">
                <a:solidFill>
                  <a:srgbClr val="FF0000"/>
                </a:solidFill>
                <a:latin typeface="Nikosh" pitchFamily="2" charset="0"/>
                <a:cs typeface="Nikosh" pitchFamily="2" charset="0"/>
              </a:rPr>
              <a:t>এরিষ্টটল বলেছেন </a:t>
            </a:r>
            <a:r>
              <a:rPr lang="bn-BD" sz="2200" dirty="0">
                <a:solidFill>
                  <a:srgbClr val="FF0000"/>
                </a:solidFill>
                <a:latin typeface="Nikosh" pitchFamily="2" charset="0"/>
                <a:cs typeface="Nikosh" pitchFamily="2" charset="0"/>
              </a:rPr>
              <a:t>মানুষ যখন আইন ও নৈতিকতা থেকে দূরে থাকে, তখন সে নিকৃষ্টতম জীবে পরিণত হয়। </a:t>
            </a:r>
            <a:endParaRPr lang="en-US" sz="2200" dirty="0">
              <a:solidFill>
                <a:srgbClr val="FF0000"/>
              </a:solidFill>
              <a:latin typeface="Nikosh" pitchFamily="2" charset="0"/>
              <a:cs typeface="Nikosh" pitchFamily="2" charset="0"/>
            </a:endParaRPr>
          </a:p>
          <a:p>
            <a:pPr>
              <a:buNone/>
            </a:pPr>
            <a:r>
              <a:rPr lang="bn-BD" sz="2200" b="1" dirty="0">
                <a:latin typeface="Nikosh" pitchFamily="2" charset="0"/>
                <a:cs typeface="Nikosh" pitchFamily="2" charset="0"/>
              </a:rPr>
              <a:t>জন লক </a:t>
            </a:r>
            <a:r>
              <a:rPr lang="bn-BD" sz="2200" dirty="0">
                <a:latin typeface="Nikosh" pitchFamily="2" charset="0"/>
                <a:cs typeface="Nikosh" pitchFamily="2" charset="0"/>
              </a:rPr>
              <a:t>বলেছেন যেখানে আইন থাকেনা সেখানে স্বাধীনতা থাকতে পারেনা। আইন স্বাধীনতার রক্ষক ও অভিভাবক। মানুষ তাই মেনে চলে। </a:t>
            </a:r>
            <a:endParaRPr lang="en-US" sz="2200" dirty="0">
              <a:latin typeface="Nikosh" pitchFamily="2" charset="0"/>
              <a:cs typeface="Nikosh" pitchFamily="2"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94692"/>
            <a:ext cx="6019800" cy="6463308"/>
          </a:xfrm>
          <a:prstGeom prst="rect">
            <a:avLst/>
          </a:prstGeom>
          <a:noFill/>
        </p:spPr>
        <p:txBody>
          <a:bodyPr wrap="square" rtlCol="0">
            <a:spAutoFit/>
          </a:bodyPr>
          <a:lstStyle/>
          <a:p>
            <a:r>
              <a:rPr lang="en-US" sz="3600" b="1" u="sng" dirty="0" err="1">
                <a:solidFill>
                  <a:srgbClr val="FF0000"/>
                </a:solidFill>
                <a:latin typeface="SutonnyMJ" pitchFamily="2" charset="0"/>
                <a:cs typeface="SutonnyMJ" pitchFamily="2" charset="0"/>
              </a:rPr>
              <a:t>AvBb</a:t>
            </a:r>
            <a:r>
              <a:rPr lang="en-US" sz="3600" b="1" u="sng" dirty="0">
                <a:solidFill>
                  <a:srgbClr val="FF0000"/>
                </a:solidFill>
                <a:latin typeface="SutonnyMJ" pitchFamily="2" charset="0"/>
                <a:cs typeface="SutonnyMJ" pitchFamily="2" charset="0"/>
              </a:rPr>
              <a:t> </a:t>
            </a:r>
            <a:r>
              <a:rPr lang="en-US" sz="3600" b="1" u="sng" dirty="0" err="1">
                <a:solidFill>
                  <a:srgbClr val="FF0000"/>
                </a:solidFill>
                <a:latin typeface="SutonnyMJ" pitchFamily="2" charset="0"/>
                <a:cs typeface="SutonnyMJ" pitchFamily="2" charset="0"/>
              </a:rPr>
              <a:t>gvb</a:t>
            </a:r>
            <a:r>
              <a:rPr lang="en-US" sz="3600" b="1" u="sng" dirty="0">
                <a:solidFill>
                  <a:srgbClr val="FF0000"/>
                </a:solidFill>
                <a:latin typeface="SutonnyMJ" pitchFamily="2" charset="0"/>
                <a:cs typeface="SutonnyMJ" pitchFamily="2" charset="0"/>
              </a:rPr>
              <a:t>¨ </a:t>
            </a:r>
            <a:r>
              <a:rPr lang="en-US" sz="3600" b="1" u="sng" dirty="0" err="1">
                <a:solidFill>
                  <a:srgbClr val="FF0000"/>
                </a:solidFill>
                <a:latin typeface="SutonnyMJ" pitchFamily="2" charset="0"/>
                <a:cs typeface="SutonnyMJ" pitchFamily="2" charset="0"/>
              </a:rPr>
              <a:t>Kivi</a:t>
            </a:r>
            <a:r>
              <a:rPr lang="en-US" sz="3600" b="1" u="sng" dirty="0">
                <a:solidFill>
                  <a:srgbClr val="FF0000"/>
                </a:solidFill>
                <a:latin typeface="SutonnyMJ" pitchFamily="2" charset="0"/>
                <a:cs typeface="SutonnyMJ" pitchFamily="2" charset="0"/>
              </a:rPr>
              <a:t> </a:t>
            </a:r>
            <a:r>
              <a:rPr lang="en-US" sz="3600" b="1" u="sng" dirty="0" err="1">
                <a:solidFill>
                  <a:srgbClr val="FF0000"/>
                </a:solidFill>
                <a:latin typeface="SutonnyMJ" pitchFamily="2" charset="0"/>
                <a:cs typeface="SutonnyMJ" pitchFamily="2" charset="0"/>
              </a:rPr>
              <a:t>KivY</a:t>
            </a:r>
            <a:endParaRPr lang="en-US" u="sng" dirty="0">
              <a:solidFill>
                <a:srgbClr val="FF0000"/>
              </a:solidFill>
              <a:latin typeface="SutonnyMJ" pitchFamily="2" charset="0"/>
              <a:cs typeface="SutonnyMJ" pitchFamily="2" charset="0"/>
            </a:endParaRPr>
          </a:p>
          <a:p>
            <a:pPr>
              <a:lnSpc>
                <a:spcPct val="150000"/>
              </a:lnSpc>
              <a:buFont typeface="Wingdings" pitchFamily="2" charset="2"/>
              <a:buChar char="Ø"/>
            </a:pPr>
            <a:r>
              <a:rPr lang="en-US" sz="2400" b="1" dirty="0">
                <a:latin typeface="SutonnyMJ" pitchFamily="2" charset="0"/>
                <a:cs typeface="SutonnyMJ" pitchFamily="2" charset="0"/>
              </a:rPr>
              <a:t>e¨w³¯^</a:t>
            </a:r>
            <a:r>
              <a:rPr lang="en-US" sz="2400" b="1" dirty="0" err="1">
                <a:latin typeface="SutonnyMJ" pitchFamily="2" charset="0"/>
                <a:cs typeface="SutonnyMJ" pitchFamily="2" charset="0"/>
              </a:rPr>
              <a:t>vaxbZv</a:t>
            </a:r>
            <a:r>
              <a:rPr lang="en-US" sz="2400" b="1" dirty="0">
                <a:latin typeface="SutonnyMJ" pitchFamily="2" charset="0"/>
                <a:cs typeface="SutonnyMJ" pitchFamily="2" charset="0"/>
              </a:rPr>
              <a:t> </a:t>
            </a:r>
            <a:r>
              <a:rPr lang="en-US" sz="2400" b="1" dirty="0" err="1">
                <a:latin typeface="SutonnyMJ" pitchFamily="2" charset="0"/>
                <a:cs typeface="SutonnyMJ" pitchFamily="2" charset="0"/>
              </a:rPr>
              <a:t>msiÿb</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err="1">
                <a:latin typeface="SutonnyMJ" pitchFamily="2" charset="0"/>
                <a:cs typeface="SutonnyMJ" pitchFamily="2" charset="0"/>
              </a:rPr>
              <a:t>mvgvwRK</a:t>
            </a:r>
            <a:r>
              <a:rPr lang="en-US" sz="2400" b="1" dirty="0">
                <a:latin typeface="SutonnyMJ" pitchFamily="2" charset="0"/>
                <a:cs typeface="SutonnyMJ" pitchFamily="2" charset="0"/>
              </a:rPr>
              <a:t> k„•</a:t>
            </a:r>
            <a:r>
              <a:rPr lang="en-US" sz="2400" b="1" dirty="0" err="1">
                <a:latin typeface="SutonnyMJ" pitchFamily="2" charset="0"/>
                <a:cs typeface="SutonnyMJ" pitchFamily="2" charset="0"/>
              </a:rPr>
              <a:t>Ljv</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a:latin typeface="SutonnyMJ" pitchFamily="2" charset="0"/>
                <a:cs typeface="SutonnyMJ" pitchFamily="2" charset="0"/>
              </a:rPr>
              <a:t>e¨w³i </a:t>
            </a:r>
            <a:r>
              <a:rPr lang="en-US" sz="2400" b="1" dirty="0" err="1">
                <a:latin typeface="SutonnyMJ" pitchFamily="2" charset="0"/>
                <a:cs typeface="SutonnyMJ" pitchFamily="2" charset="0"/>
              </a:rPr>
              <a:t>AvZœweKvk</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err="1">
                <a:latin typeface="SutonnyMJ" pitchFamily="2" charset="0"/>
                <a:cs typeface="SutonnyMJ" pitchFamily="2" charset="0"/>
              </a:rPr>
              <a:t>ag</a:t>
            </a:r>
            <a:r>
              <a:rPr lang="en-US" sz="2400" b="1" dirty="0">
                <a:latin typeface="SutonnyMJ" pitchFamily="2" charset="0"/>
                <a:cs typeface="SutonnyMJ" pitchFamily="2" charset="0"/>
              </a:rPr>
              <a:t>©</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a:latin typeface="SutonnyMJ" pitchFamily="2" charset="0"/>
                <a:cs typeface="SutonnyMJ" pitchFamily="2" charset="0"/>
              </a:rPr>
              <a:t>m¤§</a:t>
            </a:r>
            <a:r>
              <a:rPr lang="en-US" sz="2400" b="1" dirty="0" err="1">
                <a:latin typeface="SutonnyMJ" pitchFamily="2" charset="0"/>
                <a:cs typeface="SutonnyMJ" pitchFamily="2" charset="0"/>
              </a:rPr>
              <a:t>wZ</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err="1">
                <a:latin typeface="SutonnyMJ" pitchFamily="2" charset="0"/>
                <a:cs typeface="SutonnyMJ" pitchFamily="2" charset="0"/>
              </a:rPr>
              <a:t>wbivcËv</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a:latin typeface="SutonnyMJ" pitchFamily="2" charset="0"/>
                <a:cs typeface="SutonnyMJ" pitchFamily="2" charset="0"/>
              </a:rPr>
              <a:t>¸</a:t>
            </a:r>
            <a:r>
              <a:rPr lang="en-US" sz="2400" b="1" dirty="0" err="1">
                <a:latin typeface="SutonnyMJ" pitchFamily="2" charset="0"/>
                <a:cs typeface="SutonnyMJ" pitchFamily="2" charset="0"/>
              </a:rPr>
              <a:t>iæZ</a:t>
            </a:r>
            <a:r>
              <a:rPr lang="en-US" sz="2400" b="1" dirty="0">
                <a:latin typeface="SutonnyMJ" pitchFamily="2" charset="0"/>
                <a:cs typeface="SutonnyMJ" pitchFamily="2" charset="0"/>
              </a:rPr>
              <a:t>¡ I </a:t>
            </a:r>
            <a:r>
              <a:rPr lang="en-US" sz="2400" b="1" dirty="0" err="1">
                <a:latin typeface="SutonnyMJ" pitchFamily="2" charset="0"/>
                <a:cs typeface="SutonnyMJ" pitchFamily="2" charset="0"/>
              </a:rPr>
              <a:t>Dc‡hvwMZv</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err="1">
                <a:latin typeface="SutonnyMJ" pitchFamily="2" charset="0"/>
                <a:cs typeface="SutonnyMJ" pitchFamily="2" charset="0"/>
              </a:rPr>
              <a:t>we‡eK‡eva</a:t>
            </a:r>
            <a:r>
              <a:rPr lang="en-US" sz="2400" b="1" dirty="0">
                <a:latin typeface="SutonnyMJ" pitchFamily="2" charset="0"/>
                <a:cs typeface="SutonnyMJ" pitchFamily="2" charset="0"/>
              </a:rPr>
              <a:t> I ˆ</a:t>
            </a:r>
            <a:r>
              <a:rPr lang="en-US" sz="2400" b="1" dirty="0" err="1">
                <a:latin typeface="SutonnyMJ" pitchFamily="2" charset="0"/>
                <a:cs typeface="SutonnyMJ" pitchFamily="2" charset="0"/>
              </a:rPr>
              <a:t>bwZKZv</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err="1">
                <a:latin typeface="SutonnyMJ" pitchFamily="2" charset="0"/>
                <a:cs typeface="SutonnyMJ" pitchFamily="2" charset="0"/>
              </a:rPr>
              <a:t>emev‡mvc‡hvMx</a:t>
            </a:r>
            <a:r>
              <a:rPr lang="en-US" sz="2400" b="1" dirty="0">
                <a:latin typeface="SutonnyMJ" pitchFamily="2" charset="0"/>
                <a:cs typeface="SutonnyMJ" pitchFamily="2" charset="0"/>
              </a:rPr>
              <a:t> </a:t>
            </a:r>
            <a:r>
              <a:rPr lang="en-US" sz="2400" b="1" dirty="0" err="1">
                <a:latin typeface="SutonnyMJ" pitchFamily="2" charset="0"/>
                <a:cs typeface="SutonnyMJ" pitchFamily="2" charset="0"/>
              </a:rPr>
              <a:t>cwi‡ek</a:t>
            </a:r>
            <a:endParaRPr lang="en-US" sz="2400" dirty="0">
              <a:latin typeface="SutonnyMJ" pitchFamily="2" charset="0"/>
              <a:cs typeface="SutonnyMJ" pitchFamily="2" charset="0"/>
            </a:endParaRPr>
          </a:p>
          <a:p>
            <a:pPr>
              <a:lnSpc>
                <a:spcPct val="150000"/>
              </a:lnSpc>
              <a:buFont typeface="Wingdings" pitchFamily="2" charset="2"/>
              <a:buChar char="Ø"/>
            </a:pPr>
            <a:r>
              <a:rPr lang="en-US" sz="2400" b="1" dirty="0" err="1">
                <a:latin typeface="SutonnyMJ" pitchFamily="2" charset="0"/>
                <a:cs typeface="SutonnyMJ" pitchFamily="2" charset="0"/>
              </a:rPr>
              <a:t>AwaKvi</a:t>
            </a:r>
            <a:r>
              <a:rPr lang="en-US" sz="2400" b="1" dirty="0">
                <a:latin typeface="SutonnyMJ" pitchFamily="2" charset="0"/>
                <a:cs typeface="SutonnyMJ" pitchFamily="2" charset="0"/>
              </a:rPr>
              <a:t> </a:t>
            </a:r>
            <a:r>
              <a:rPr lang="en-US" sz="2400" b="1" dirty="0" err="1">
                <a:latin typeface="SutonnyMJ" pitchFamily="2" charset="0"/>
                <a:cs typeface="SutonnyMJ" pitchFamily="2" charset="0"/>
              </a:rPr>
              <a:t>msiÿY</a:t>
            </a:r>
            <a:endParaRPr lang="en-US" sz="2400" dirty="0">
              <a:latin typeface="SutonnyMJ" pitchFamily="2" charset="0"/>
              <a:cs typeface="SutonnyMJ" pitchFamily="2" charset="0"/>
            </a:endParaRPr>
          </a:p>
          <a:p>
            <a:endParaRPr lang="en-US" dirty="0">
              <a:latin typeface="SutonnyMJ" pitchFamily="2" charset="0"/>
              <a:cs typeface="SutonnyMJ" pitchFamily="2"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1" end="1"/>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p:cTn id="19"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
                                            <p:txEl>
                                              <p:pRg st="3" end="3"/>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
                                            <p:txEl>
                                              <p:pRg st="4" end="4"/>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p:cTn id="31"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
                                            <p:txEl>
                                              <p:pRg st="5" end="5"/>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p:cTn id="37"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4">
                                            <p:txEl>
                                              <p:pRg st="6" end="6"/>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p:cTn id="4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45" dur="1000" fill="hold"/>
                                        <p:tgtEl>
                                          <p:spTgt spid="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4">
                                            <p:txEl>
                                              <p:pRg st="7" end="7"/>
                                            </p:txEl>
                                          </p:spTgt>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0"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51" dur="1000" fill="hold"/>
                                        <p:tgtEl>
                                          <p:spTgt spid="4">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4">
                                            <p:txEl>
                                              <p:pRg st="8" end="8"/>
                                            </p:txEl>
                                          </p:spTgt>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nodeType="with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p:cTn id="55"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
                                            <p:txEl>
                                              <p:pRg st="9" end="9"/>
                                            </p:txEl>
                                          </p:spTgt>
                                        </p:tgtEl>
                                        <p:attrNameLst>
                                          <p:attrName>ppt_y</p:attrName>
                                        </p:attrNameLst>
                                      </p:cBhvr>
                                      <p:tavLst>
                                        <p:tav tm="0" fmla="#ppt_y+(sin(-2*pi*(1-$))*-#ppt_x+cos(-2*pi*(1-$))*(1-#ppt_y))*(1-$)">
                                          <p:val>
                                            <p:fltVal val="0"/>
                                          </p:val>
                                        </p:tav>
                                        <p:tav tm="100000">
                                          <p:val>
                                            <p:fltVal val="1"/>
                                          </p:val>
                                        </p:tav>
                                      </p:tavLst>
                                    </p:anim>
                                  </p:childTnLst>
                                </p:cTn>
                              </p:par>
                              <p:par>
                                <p:cTn id="59" presetID="15" presetClass="entr" presetSubtype="0" fill="hold" nodeType="with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anim calcmode="lin" valueType="num">
                                      <p:cBhvr>
                                        <p:cTn id="61"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2"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63" dur="1000" fill="hold"/>
                                        <p:tgtEl>
                                          <p:spTgt spid="4">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4">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4191000" cy="1143000"/>
          </a:xfrm>
        </p:spPr>
        <p:txBody>
          <a:bodyPr/>
          <a:lstStyle/>
          <a:p>
            <a:pPr algn="ctr"/>
            <a:r>
              <a:rPr lang="bn-BD" dirty="0">
                <a:latin typeface="Nikosh" pitchFamily="2" charset="0"/>
                <a:cs typeface="Nikosh" pitchFamily="2" charset="0"/>
              </a:rPr>
              <a:t>মুল্যায়ন</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bn-BD" dirty="0">
                <a:latin typeface="Nikosh" pitchFamily="2" charset="0"/>
                <a:cs typeface="Nikosh" pitchFamily="2" charset="0"/>
              </a:rPr>
              <a:t>জ্ঞান মুলক,অনুধাবন মুলক, প্রয়োগ মুলক প্রশ্ন  (ক)</a:t>
            </a:r>
          </a:p>
          <a:p>
            <a:pPr>
              <a:buNone/>
            </a:pPr>
            <a:r>
              <a:rPr lang="bn-BD" dirty="0">
                <a:latin typeface="Nikosh" pitchFamily="2" charset="0"/>
                <a:cs typeface="Nikosh" pitchFamily="2" charset="0"/>
              </a:rPr>
              <a:t>১।  জনমত আইনের অন্যতম উৎস- এটি কার উক্তি? </a:t>
            </a:r>
          </a:p>
          <a:p>
            <a:pPr>
              <a:buNone/>
            </a:pPr>
            <a:r>
              <a:rPr lang="bn-BD" dirty="0">
                <a:latin typeface="Nikosh" pitchFamily="2" charset="0"/>
                <a:cs typeface="Nikosh" pitchFamily="2" charset="0"/>
              </a:rPr>
              <a:t>ক। জন লক </a:t>
            </a:r>
            <a:r>
              <a:rPr lang="bn-BD" b="1" dirty="0">
                <a:latin typeface="Nikosh" pitchFamily="2" charset="0"/>
                <a:cs typeface="Nikosh" pitchFamily="2" charset="0"/>
              </a:rPr>
              <a:t>খ।</a:t>
            </a:r>
            <a:r>
              <a:rPr lang="en-US" b="1" dirty="0">
                <a:latin typeface="Nikosh" pitchFamily="2" charset="0"/>
                <a:cs typeface="Nikosh" pitchFamily="2" charset="0"/>
              </a:rPr>
              <a:t> </a:t>
            </a:r>
            <a:r>
              <a:rPr lang="bn-BD" b="1" dirty="0">
                <a:latin typeface="Nikosh" pitchFamily="2" charset="0"/>
                <a:cs typeface="Nikosh" pitchFamily="2" charset="0"/>
              </a:rPr>
              <a:t>ওপেন হাউস </a:t>
            </a:r>
            <a:r>
              <a:rPr lang="en-US" b="1" dirty="0">
                <a:latin typeface="Times New Roman" pitchFamily="18" charset="0"/>
                <a:cs typeface="Times New Roman" pitchFamily="18" charset="0"/>
              </a:rPr>
              <a:t>  </a:t>
            </a:r>
            <a:r>
              <a:rPr lang="bn-BD" dirty="0">
                <a:latin typeface="Nikosh" pitchFamily="2" charset="0"/>
                <a:cs typeface="Nikosh" pitchFamily="2" charset="0"/>
              </a:rPr>
              <a:t>গ।</a:t>
            </a:r>
            <a:r>
              <a:rPr lang="bn-BD" b="1" dirty="0">
                <a:latin typeface="Nikosh" pitchFamily="2" charset="0"/>
                <a:cs typeface="Nikosh" pitchFamily="2" charset="0"/>
              </a:rPr>
              <a:t> </a:t>
            </a:r>
            <a:r>
              <a:rPr lang="bn-BD" dirty="0">
                <a:latin typeface="Nikosh" pitchFamily="2" charset="0"/>
                <a:cs typeface="Nikosh" pitchFamily="2" charset="0"/>
              </a:rPr>
              <a:t>অধ্যাপক লাস্কি ঘ। অধ্যাপক হল্যান্ড</a:t>
            </a:r>
            <a:endParaRPr lang="bn-BD" dirty="0">
              <a:latin typeface="Times New Roman" pitchFamily="18" charset="0"/>
              <a:cs typeface="Nikosh" pitchFamily="2" charset="0"/>
            </a:endParaRPr>
          </a:p>
          <a:p>
            <a:pPr>
              <a:buNone/>
            </a:pPr>
            <a:r>
              <a:rPr lang="bn-BD" dirty="0">
                <a:latin typeface="Nikosh" pitchFamily="2" charset="0"/>
                <a:cs typeface="Nikosh" pitchFamily="2" charset="0"/>
              </a:rPr>
              <a:t>২। </a:t>
            </a:r>
            <a:r>
              <a:rPr lang="en-US" dirty="0">
                <a:latin typeface="Times New Roman" pitchFamily="18" charset="0"/>
                <a:cs typeface="Times New Roman" pitchFamily="18" charset="0"/>
              </a:rPr>
              <a:t>Liberty </a:t>
            </a:r>
            <a:r>
              <a:rPr lang="bn-BD" dirty="0">
                <a:latin typeface="Nikosh" pitchFamily="2" charset="0"/>
                <a:cs typeface="Nikosh" pitchFamily="2" charset="0"/>
              </a:rPr>
              <a:t>শব্দের বাংলা অর্থ কি।</a:t>
            </a:r>
          </a:p>
          <a:p>
            <a:pPr>
              <a:buNone/>
            </a:pPr>
            <a:r>
              <a:rPr lang="bn-BD" dirty="0">
                <a:latin typeface="Nikosh" pitchFamily="2" charset="0"/>
                <a:cs typeface="Nikosh" pitchFamily="2" charset="0"/>
              </a:rPr>
              <a:t> ক। পরাধীনতা    খ।</a:t>
            </a:r>
            <a:r>
              <a:rPr lang="en-US" dirty="0">
                <a:latin typeface="Nikosh" pitchFamily="2" charset="0"/>
                <a:cs typeface="Nikosh" pitchFamily="2" charset="0"/>
              </a:rPr>
              <a:t> </a:t>
            </a:r>
            <a:r>
              <a:rPr lang="bn-BD" dirty="0">
                <a:latin typeface="Nikosh" pitchFamily="2" charset="0"/>
                <a:cs typeface="Nikosh" pitchFamily="2" charset="0"/>
              </a:rPr>
              <a:t> ন্যায়বিচার </a:t>
            </a:r>
            <a:r>
              <a:rPr lang="en-US" dirty="0">
                <a:latin typeface="Times New Roman" pitchFamily="18" charset="0"/>
                <a:cs typeface="Times New Roman" pitchFamily="18" charset="0"/>
              </a:rPr>
              <a:t>  </a:t>
            </a:r>
            <a:r>
              <a:rPr lang="bn-BD" b="1" dirty="0">
                <a:latin typeface="Nikosh" pitchFamily="2" charset="0"/>
                <a:cs typeface="Nikosh" pitchFamily="2" charset="0"/>
              </a:rPr>
              <a:t>গ। স্বাধীনতা   </a:t>
            </a:r>
            <a:r>
              <a:rPr lang="bn-BD" dirty="0">
                <a:latin typeface="Nikosh" pitchFamily="2" charset="0"/>
                <a:cs typeface="Nikosh" pitchFamily="2" charset="0"/>
              </a:rPr>
              <a:t>ঘ। সাম্য </a:t>
            </a:r>
            <a:endParaRPr lang="bn-BD" dirty="0">
              <a:latin typeface="Times New Roman" pitchFamily="18" charset="0"/>
              <a:cs typeface="Nikosh" pitchFamily="2" charset="0"/>
            </a:endParaRPr>
          </a:p>
          <a:p>
            <a:pPr>
              <a:buNone/>
            </a:pPr>
            <a:r>
              <a:rPr lang="bn-BD" dirty="0">
                <a:latin typeface="Nikosh" pitchFamily="2" charset="0"/>
                <a:cs typeface="Nikosh" pitchFamily="2" charset="0"/>
              </a:rPr>
              <a:t>৩। </a:t>
            </a:r>
            <a:r>
              <a:rPr lang="en-US" dirty="0">
                <a:latin typeface="Nikosh" pitchFamily="2" charset="0"/>
                <a:cs typeface="Nikosh" pitchFamily="2" charset="0"/>
              </a:rPr>
              <a:t> </a:t>
            </a:r>
            <a:r>
              <a:rPr lang="bn-BD" dirty="0">
                <a:latin typeface="Nikosh" pitchFamily="2" charset="0"/>
                <a:cs typeface="Nikosh" pitchFamily="2" charset="0"/>
              </a:rPr>
              <a:t>হেদায়া ও আলমগিরী কি?   </a:t>
            </a:r>
          </a:p>
          <a:p>
            <a:pPr>
              <a:buNone/>
            </a:pPr>
            <a:r>
              <a:rPr lang="bn-BD" dirty="0">
                <a:latin typeface="Nikosh" pitchFamily="2" charset="0"/>
                <a:cs typeface="Nikosh" pitchFamily="2" charset="0"/>
              </a:rPr>
              <a:t>ক। রোমান আইনগ্রন্থ</a:t>
            </a:r>
            <a:r>
              <a:rPr lang="bn-BD" dirty="0">
                <a:latin typeface="Times New Roman" pitchFamily="18" charset="0"/>
                <a:cs typeface="Nikosh" pitchFamily="2" charset="0"/>
              </a:rPr>
              <a:t>  </a:t>
            </a:r>
            <a:r>
              <a:rPr lang="bn-BD" dirty="0">
                <a:latin typeface="Nikosh" pitchFamily="2" charset="0"/>
                <a:cs typeface="Nikosh" pitchFamily="2" charset="0"/>
              </a:rPr>
              <a:t>খ। হিন্দু আইনগ্রন্থ </a:t>
            </a:r>
            <a:r>
              <a:rPr lang="bn-BD" b="1" dirty="0">
                <a:latin typeface="Nikosh" pitchFamily="2" charset="0"/>
                <a:cs typeface="Nikosh" pitchFamily="2" charset="0"/>
              </a:rPr>
              <a:t>গ।</a:t>
            </a:r>
            <a:r>
              <a:rPr lang="en-US" b="1" dirty="0">
                <a:latin typeface="Nikosh" pitchFamily="2" charset="0"/>
                <a:cs typeface="Nikosh" pitchFamily="2" charset="0"/>
              </a:rPr>
              <a:t> </a:t>
            </a:r>
            <a:r>
              <a:rPr lang="bn-BD" b="1" dirty="0">
                <a:latin typeface="Nikosh" pitchFamily="2" charset="0"/>
                <a:cs typeface="Nikosh" pitchFamily="2" charset="0"/>
              </a:rPr>
              <a:t>মুসলিম আইনগ্রন্থ </a:t>
            </a:r>
            <a:r>
              <a:rPr lang="bn-BD" b="1" dirty="0">
                <a:latin typeface="Times New Roman" pitchFamily="18" charset="0"/>
                <a:cs typeface="Nikosh" pitchFamily="2" charset="0"/>
              </a:rPr>
              <a:t>  </a:t>
            </a:r>
            <a:r>
              <a:rPr lang="bn-BD" dirty="0">
                <a:latin typeface="Nikosh" pitchFamily="2" charset="0"/>
                <a:cs typeface="Nikosh" pitchFamily="2" charset="0"/>
              </a:rPr>
              <a:t>ঘ। বৌদ্ধ আইনগ্রন্থ</a:t>
            </a:r>
            <a:r>
              <a:rPr lang="bn-BD" dirty="0">
                <a:latin typeface="Times New Roman" pitchFamily="18" charset="0"/>
                <a:cs typeface="Nikosh" pitchFamily="2" charset="0"/>
              </a:rPr>
              <a:t> </a:t>
            </a:r>
          </a:p>
          <a:p>
            <a:pPr>
              <a:buNone/>
            </a:pPr>
            <a:r>
              <a:rPr lang="bn-BD" dirty="0">
                <a:latin typeface="Nikosh" pitchFamily="2" charset="0"/>
                <a:cs typeface="Nikosh" pitchFamily="2" charset="0"/>
              </a:rPr>
              <a:t>৪। আইনের দৃষ্টিতে সবাই সমান- কে বলেছেন ?         </a:t>
            </a:r>
          </a:p>
          <a:p>
            <a:pPr>
              <a:buNone/>
            </a:pPr>
            <a:r>
              <a:rPr lang="bn-BD" b="1" dirty="0">
                <a:latin typeface="Nikosh" pitchFamily="2" charset="0"/>
                <a:cs typeface="Nikosh" pitchFamily="2" charset="0"/>
              </a:rPr>
              <a:t>ক। অধ্যাপক ডাইসি</a:t>
            </a:r>
            <a:r>
              <a:rPr lang="bn-BD" b="1" dirty="0">
                <a:latin typeface="Times New Roman" pitchFamily="18" charset="0"/>
                <a:cs typeface="Nikosh" pitchFamily="2" charset="0"/>
              </a:rPr>
              <a:t> </a:t>
            </a:r>
            <a:r>
              <a:rPr lang="bn-BD" dirty="0">
                <a:latin typeface="Nikosh" pitchFamily="2" charset="0"/>
                <a:cs typeface="Nikosh" pitchFamily="2" charset="0"/>
              </a:rPr>
              <a:t>খ। গার্নার    গ। লাস্কি    ঘ। স্পেন্সার   </a:t>
            </a:r>
          </a:p>
          <a:p>
            <a:pPr>
              <a:buNone/>
            </a:pPr>
            <a:r>
              <a:rPr lang="bn-BD" dirty="0">
                <a:latin typeface="Nikosh" pitchFamily="2" charset="0"/>
                <a:cs typeface="Nikosh" pitchFamily="2" charset="0"/>
              </a:rPr>
              <a:t>৫।  আইন মানুষের কোন ধরনের আচরণ নিয়ন্ত্রণ করে?      </a:t>
            </a:r>
          </a:p>
          <a:p>
            <a:pPr>
              <a:buNone/>
            </a:pPr>
            <a:r>
              <a:rPr lang="bn-BD" dirty="0">
                <a:latin typeface="Nikosh" pitchFamily="2" charset="0"/>
                <a:cs typeface="Nikosh" pitchFamily="2" charset="0"/>
              </a:rPr>
              <a:t>ক। অভ্যন্তরীণ</a:t>
            </a:r>
            <a:r>
              <a:rPr lang="bn-BD" dirty="0">
                <a:latin typeface="Times New Roman" pitchFamily="18" charset="0"/>
                <a:cs typeface="Nikosh" pitchFamily="2" charset="0"/>
              </a:rPr>
              <a:t> </a:t>
            </a:r>
            <a:r>
              <a:rPr lang="bn-BD" dirty="0">
                <a:latin typeface="Nikosh" pitchFamily="2" charset="0"/>
                <a:cs typeface="Nikosh" pitchFamily="2" charset="0"/>
              </a:rPr>
              <a:t>খ। পারিবারিক </a:t>
            </a:r>
            <a:r>
              <a:rPr lang="bn-BD" b="1" dirty="0">
                <a:latin typeface="Nikosh" pitchFamily="2" charset="0"/>
                <a:cs typeface="Nikosh" pitchFamily="2" charset="0"/>
              </a:rPr>
              <a:t>গ।  বাহ্যিক  </a:t>
            </a:r>
            <a:r>
              <a:rPr lang="bn-BD" b="1" dirty="0">
                <a:latin typeface="Times New Roman" pitchFamily="18" charset="0"/>
                <a:cs typeface="Times New Roman" pitchFamily="18" charset="0"/>
              </a:rPr>
              <a:t> </a:t>
            </a:r>
            <a:r>
              <a:rPr lang="bn-BD" dirty="0">
                <a:latin typeface="Nikosh" pitchFamily="2" charset="0"/>
                <a:cs typeface="Nikosh" pitchFamily="2" charset="0"/>
              </a:rPr>
              <a:t>ঘ।  সামাজিক </a:t>
            </a:r>
            <a:endParaRPr lang="en-US" dirty="0"/>
          </a:p>
          <a:p>
            <a:pPr>
              <a:buNone/>
            </a:pPr>
            <a:endParaRPr lang="en-US" dirty="0"/>
          </a:p>
        </p:txBody>
      </p: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n-BD" sz="4000" dirty="0">
                <a:latin typeface="Nikosh" pitchFamily="2" charset="0"/>
                <a:cs typeface="Nikosh" pitchFamily="2" charset="0"/>
              </a:rPr>
              <a:t>জ্ঞান মুলক,অনুধাবন মুলক, প্রয়োগ মুলক প্রশ্ন (ক)  </a:t>
            </a:r>
            <a:br>
              <a:rPr lang="bn-BD" dirty="0">
                <a:latin typeface="Nikosh" pitchFamily="2" charset="0"/>
                <a:cs typeface="Nikosh" pitchFamily="2" charset="0"/>
              </a:rPr>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bn-BD" dirty="0">
                <a:latin typeface="Nikosh" pitchFamily="2" charset="0"/>
                <a:cs typeface="Nikosh" pitchFamily="2" charset="0"/>
              </a:rPr>
              <a:t>৬।  অপরাধীকে শাস্তি দেয়ার দায়িত্ব পালন করে কোন বিভাগ? </a:t>
            </a:r>
          </a:p>
          <a:p>
            <a:pPr>
              <a:buNone/>
            </a:pPr>
            <a:r>
              <a:rPr lang="bn-BD" dirty="0">
                <a:latin typeface="Nikosh" pitchFamily="2" charset="0"/>
                <a:cs typeface="Nikosh" pitchFamily="2" charset="0"/>
              </a:rPr>
              <a:t>ক। আইন বিভাগ </a:t>
            </a:r>
            <a:r>
              <a:rPr lang="bn-BD" b="1" dirty="0">
                <a:latin typeface="Nikosh" pitchFamily="2" charset="0"/>
                <a:cs typeface="Nikosh" pitchFamily="2" charset="0"/>
              </a:rPr>
              <a:t>খ।</a:t>
            </a:r>
            <a:r>
              <a:rPr lang="en-US" b="1" dirty="0">
                <a:latin typeface="Nikosh" pitchFamily="2" charset="0"/>
                <a:cs typeface="Nikosh" pitchFamily="2" charset="0"/>
              </a:rPr>
              <a:t> </a:t>
            </a:r>
            <a:r>
              <a:rPr lang="bn-BD" b="1" dirty="0">
                <a:latin typeface="Nikosh" pitchFamily="2" charset="0"/>
                <a:cs typeface="Nikosh" pitchFamily="2" charset="0"/>
              </a:rPr>
              <a:t>বিচার বিভাগ </a:t>
            </a:r>
            <a:r>
              <a:rPr lang="en-US" b="1" dirty="0">
                <a:latin typeface="Times New Roman" pitchFamily="18" charset="0"/>
                <a:cs typeface="Times New Roman" pitchFamily="18" charset="0"/>
              </a:rPr>
              <a:t> </a:t>
            </a:r>
            <a:r>
              <a:rPr lang="bn-BD" dirty="0">
                <a:latin typeface="Nikosh" pitchFamily="2" charset="0"/>
                <a:cs typeface="Nikosh" pitchFamily="2" charset="0"/>
              </a:rPr>
              <a:t>গ।</a:t>
            </a:r>
            <a:r>
              <a:rPr lang="bn-BD" b="1" dirty="0">
                <a:latin typeface="Nikosh" pitchFamily="2" charset="0"/>
                <a:cs typeface="Nikosh" pitchFamily="2" charset="0"/>
              </a:rPr>
              <a:t> </a:t>
            </a:r>
            <a:r>
              <a:rPr lang="bn-BD" dirty="0">
                <a:latin typeface="Nikosh" pitchFamily="2" charset="0"/>
                <a:cs typeface="Nikosh" pitchFamily="2" charset="0"/>
              </a:rPr>
              <a:t>শাসন বিভাগ</a:t>
            </a:r>
            <a:r>
              <a:rPr lang="bn-BD" b="1" dirty="0">
                <a:latin typeface="Nikosh" pitchFamily="2" charset="0"/>
                <a:cs typeface="Nikosh" pitchFamily="2" charset="0"/>
              </a:rPr>
              <a:t> </a:t>
            </a:r>
            <a:r>
              <a:rPr lang="bn-BD" dirty="0">
                <a:latin typeface="Nikosh" pitchFamily="2" charset="0"/>
                <a:cs typeface="Nikosh" pitchFamily="2" charset="0"/>
              </a:rPr>
              <a:t> ঘ। প্রশাসনিক ট্রাইবুনাল </a:t>
            </a:r>
            <a:endParaRPr lang="bn-BD" dirty="0">
              <a:latin typeface="Times New Roman" pitchFamily="18" charset="0"/>
              <a:cs typeface="Nikosh" pitchFamily="2" charset="0"/>
            </a:endParaRPr>
          </a:p>
          <a:p>
            <a:pPr>
              <a:buNone/>
            </a:pPr>
            <a:r>
              <a:rPr lang="bn-BD" dirty="0">
                <a:latin typeface="Nikosh" pitchFamily="2" charset="0"/>
                <a:cs typeface="Nikosh" pitchFamily="2" charset="0"/>
              </a:rPr>
              <a:t>৭। ভিক্ষুককে ভিক্ষা দেওয়া- এটা নিচের কোন আইনের সাথে সম্পৃক্ত।</a:t>
            </a:r>
          </a:p>
          <a:p>
            <a:pPr>
              <a:buNone/>
            </a:pPr>
            <a:r>
              <a:rPr lang="bn-BD" dirty="0">
                <a:latin typeface="Nikosh" pitchFamily="2" charset="0"/>
                <a:cs typeface="Nikosh" pitchFamily="2" charset="0"/>
              </a:rPr>
              <a:t> ক। ধর্মীয় আইন  খ।</a:t>
            </a:r>
            <a:r>
              <a:rPr lang="en-US" dirty="0">
                <a:latin typeface="Nikosh" pitchFamily="2" charset="0"/>
                <a:cs typeface="Nikosh" pitchFamily="2" charset="0"/>
              </a:rPr>
              <a:t> </a:t>
            </a:r>
            <a:r>
              <a:rPr lang="bn-BD" dirty="0">
                <a:latin typeface="Nikosh" pitchFamily="2" charset="0"/>
                <a:cs typeface="Nikosh" pitchFamily="2" charset="0"/>
              </a:rPr>
              <a:t>প্রথাভিত্তিক আইন</a:t>
            </a:r>
            <a:r>
              <a:rPr lang="en-US" dirty="0">
                <a:latin typeface="Times New Roman" pitchFamily="18" charset="0"/>
                <a:cs typeface="Times New Roman" pitchFamily="18" charset="0"/>
              </a:rPr>
              <a:t>  </a:t>
            </a:r>
            <a:r>
              <a:rPr lang="bn-BD" b="1" dirty="0">
                <a:latin typeface="Nikosh" pitchFamily="2" charset="0"/>
                <a:cs typeface="Nikosh" pitchFamily="2" charset="0"/>
              </a:rPr>
              <a:t>গ। নৈতিক আইন  </a:t>
            </a:r>
            <a:r>
              <a:rPr lang="bn-BD" dirty="0">
                <a:latin typeface="Nikosh" pitchFamily="2" charset="0"/>
                <a:cs typeface="Nikosh" pitchFamily="2" charset="0"/>
              </a:rPr>
              <a:t>ঘ। সামাজিক আইন </a:t>
            </a:r>
            <a:endParaRPr lang="bn-BD" dirty="0">
              <a:latin typeface="Times New Roman" pitchFamily="18" charset="0"/>
              <a:cs typeface="Nikosh" pitchFamily="2" charset="0"/>
            </a:endParaRPr>
          </a:p>
          <a:p>
            <a:pPr>
              <a:buNone/>
            </a:pPr>
            <a:r>
              <a:rPr lang="bn-BD" dirty="0">
                <a:latin typeface="Nikosh" pitchFamily="2" charset="0"/>
                <a:cs typeface="Nikosh" pitchFamily="2" charset="0"/>
              </a:rPr>
              <a:t>৮। </a:t>
            </a:r>
            <a:r>
              <a:rPr lang="en-US" dirty="0">
                <a:latin typeface="Nikosh" pitchFamily="2" charset="0"/>
                <a:cs typeface="Nikosh" pitchFamily="2" charset="0"/>
              </a:rPr>
              <a:t> </a:t>
            </a:r>
            <a:r>
              <a:rPr lang="bn-BD" dirty="0">
                <a:latin typeface="Nikosh" pitchFamily="2" charset="0"/>
                <a:cs typeface="Nikosh" pitchFamily="2" charset="0"/>
              </a:rPr>
              <a:t>স্বাধীনতা বলতে খুশিমত কাজ করাকে বোঝায় যদি উক্ত কাজের দ্বারা অন্যের অনুরুপ কাজে বাধার সৃষ্টি না হয়- এটি কার উক্তি?  </a:t>
            </a:r>
          </a:p>
          <a:p>
            <a:pPr>
              <a:buNone/>
            </a:pPr>
            <a:r>
              <a:rPr lang="bn-BD" dirty="0">
                <a:latin typeface="Nikosh" pitchFamily="2" charset="0"/>
                <a:cs typeface="Nikosh" pitchFamily="2" charset="0"/>
              </a:rPr>
              <a:t>ক। ডাইসি </a:t>
            </a:r>
            <a:r>
              <a:rPr lang="bn-BD" dirty="0">
                <a:latin typeface="Times New Roman" pitchFamily="18" charset="0"/>
                <a:cs typeface="Nikosh" pitchFamily="2" charset="0"/>
              </a:rPr>
              <a:t> </a:t>
            </a:r>
            <a:r>
              <a:rPr lang="bn-BD" dirty="0">
                <a:latin typeface="Nikosh" pitchFamily="2" charset="0"/>
                <a:cs typeface="Nikosh" pitchFamily="2" charset="0"/>
              </a:rPr>
              <a:t>খ। লাস্কি    </a:t>
            </a:r>
            <a:r>
              <a:rPr lang="bn-BD" b="1" dirty="0">
                <a:latin typeface="Nikosh" pitchFamily="2" charset="0"/>
                <a:cs typeface="Nikosh" pitchFamily="2" charset="0"/>
              </a:rPr>
              <a:t>গ।</a:t>
            </a:r>
            <a:r>
              <a:rPr lang="en-US" b="1" dirty="0">
                <a:latin typeface="Nikosh" pitchFamily="2" charset="0"/>
                <a:cs typeface="Nikosh" pitchFamily="2" charset="0"/>
              </a:rPr>
              <a:t> </a:t>
            </a:r>
            <a:r>
              <a:rPr lang="bn-BD" b="1" dirty="0">
                <a:latin typeface="Nikosh" pitchFamily="2" charset="0"/>
                <a:cs typeface="Nikosh" pitchFamily="2" charset="0"/>
              </a:rPr>
              <a:t> হার্বাট স্পেন্সার </a:t>
            </a:r>
            <a:r>
              <a:rPr lang="bn-BD" b="1" dirty="0">
                <a:latin typeface="Times New Roman" pitchFamily="18" charset="0"/>
                <a:cs typeface="Nikosh" pitchFamily="2" charset="0"/>
              </a:rPr>
              <a:t>  </a:t>
            </a:r>
            <a:r>
              <a:rPr lang="en-US" b="1" dirty="0">
                <a:latin typeface="Times New Roman" pitchFamily="18" charset="0"/>
                <a:cs typeface="Times New Roman" pitchFamily="18" charset="0"/>
              </a:rPr>
              <a:t> </a:t>
            </a:r>
            <a:r>
              <a:rPr lang="bn-BD" dirty="0">
                <a:latin typeface="Nikosh" pitchFamily="2" charset="0"/>
                <a:cs typeface="Nikosh" pitchFamily="2" charset="0"/>
              </a:rPr>
              <a:t>ঘ।</a:t>
            </a:r>
            <a:r>
              <a:rPr lang="en-US" dirty="0">
                <a:latin typeface="Nikosh" pitchFamily="2" charset="0"/>
                <a:cs typeface="Nikosh" pitchFamily="2" charset="0"/>
              </a:rPr>
              <a:t> </a:t>
            </a:r>
            <a:r>
              <a:rPr lang="bn-BD" dirty="0">
                <a:latin typeface="Nikosh" pitchFamily="2" charset="0"/>
                <a:cs typeface="Nikosh" pitchFamily="2" charset="0"/>
              </a:rPr>
              <a:t>ম্যাকাইভার</a:t>
            </a:r>
            <a:r>
              <a:rPr lang="bn-BD" dirty="0">
                <a:latin typeface="Times New Roman" pitchFamily="18" charset="0"/>
                <a:cs typeface="Nikosh" pitchFamily="2" charset="0"/>
              </a:rPr>
              <a:t>  </a:t>
            </a:r>
          </a:p>
          <a:p>
            <a:pPr>
              <a:buNone/>
            </a:pPr>
            <a:r>
              <a:rPr lang="bn-BD" dirty="0">
                <a:latin typeface="Nikosh" pitchFamily="2" charset="0"/>
                <a:cs typeface="Nikosh" pitchFamily="2" charset="0"/>
              </a:rPr>
              <a:t>৯।  সাম্য হলো সেসব সুযোগ সুবিধার ব্যবস্থা যাতে কোন ব্যক্তির ব্যক্তিত্বকে অন্যের সুবিধার সাথে বিসর্জন দিতে না হয়- এটি কার উক্তি ?         </a:t>
            </a:r>
          </a:p>
          <a:p>
            <a:pPr>
              <a:buNone/>
            </a:pPr>
            <a:r>
              <a:rPr lang="bn-BD" b="1" dirty="0">
                <a:latin typeface="Nikosh" pitchFamily="2" charset="0"/>
                <a:cs typeface="Nikosh" pitchFamily="2" charset="0"/>
              </a:rPr>
              <a:t>ক। অধ্যাপক লাস্কি </a:t>
            </a:r>
            <a:r>
              <a:rPr lang="bn-BD" b="1" dirty="0">
                <a:latin typeface="Times New Roman" pitchFamily="18" charset="0"/>
                <a:cs typeface="Nikosh" pitchFamily="2" charset="0"/>
              </a:rPr>
              <a:t> </a:t>
            </a:r>
            <a:r>
              <a:rPr lang="bn-BD" dirty="0">
                <a:latin typeface="Nikosh" pitchFamily="2" charset="0"/>
                <a:cs typeface="Nikosh" pitchFamily="2" charset="0"/>
              </a:rPr>
              <a:t>খ। গার্নার     গ। উইলোবী    ঘ। এরিষ্টটল   </a:t>
            </a:r>
          </a:p>
          <a:p>
            <a:pPr>
              <a:buNone/>
            </a:pPr>
            <a:r>
              <a:rPr lang="bn-BD" dirty="0">
                <a:latin typeface="Nikosh" pitchFamily="2" charset="0"/>
                <a:cs typeface="Nikosh" pitchFamily="2" charset="0"/>
              </a:rPr>
              <a:t>১০।  কোন্ধরনের সরকার ব্যবস্থায় জনগন বেশী স্বাধীনতা ভোগ করে ?      </a:t>
            </a:r>
          </a:p>
          <a:p>
            <a:pPr>
              <a:buNone/>
            </a:pPr>
            <a:r>
              <a:rPr lang="bn-BD" dirty="0">
                <a:latin typeface="Nikosh" pitchFamily="2" charset="0"/>
                <a:cs typeface="Nikosh" pitchFamily="2" charset="0"/>
              </a:rPr>
              <a:t>ক। সমাজতন্ত্র</a:t>
            </a:r>
            <a:r>
              <a:rPr lang="bn-BD" dirty="0">
                <a:latin typeface="Times New Roman" pitchFamily="18" charset="0"/>
                <a:cs typeface="Nikosh" pitchFamily="2" charset="0"/>
              </a:rPr>
              <a:t> </a:t>
            </a:r>
            <a:r>
              <a:rPr lang="bn-BD" dirty="0">
                <a:latin typeface="Nikosh" pitchFamily="2" charset="0"/>
                <a:cs typeface="Nikosh" pitchFamily="2" charset="0"/>
              </a:rPr>
              <a:t>খ। ধর্মতন্ত্র  </a:t>
            </a:r>
            <a:r>
              <a:rPr lang="bn-BD" b="1" dirty="0">
                <a:latin typeface="Nikosh" pitchFamily="2" charset="0"/>
                <a:cs typeface="Nikosh" pitchFamily="2" charset="0"/>
              </a:rPr>
              <a:t>গ।  গণতন্ত্র     </a:t>
            </a:r>
            <a:r>
              <a:rPr lang="bn-BD" b="1" dirty="0">
                <a:latin typeface="Times New Roman" pitchFamily="18" charset="0"/>
                <a:cs typeface="Times New Roman" pitchFamily="18" charset="0"/>
              </a:rPr>
              <a:t> </a:t>
            </a:r>
            <a:r>
              <a:rPr lang="bn-BD" dirty="0">
                <a:latin typeface="Nikosh" pitchFamily="2" charset="0"/>
                <a:cs typeface="Nikosh" pitchFamily="2" charset="0"/>
              </a:rPr>
              <a:t>ঘ।  একনায়কতন্ত্র </a:t>
            </a:r>
            <a:endParaRPr lang="en-US" dirty="0"/>
          </a:p>
          <a:p>
            <a:pPr>
              <a:buNone/>
            </a:pPr>
            <a:endParaRPr lang="en-US" dirty="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7772400" cy="1143000"/>
          </a:xfrm>
        </p:spPr>
        <p:txBody>
          <a:bodyPr>
            <a:normAutofit fontScale="90000"/>
          </a:bodyPr>
          <a:lstStyle/>
          <a:p>
            <a:pPr algn="ctr"/>
            <a:r>
              <a:rPr lang="bn-BD" sz="3600" dirty="0">
                <a:latin typeface="Nikosh" pitchFamily="2" charset="0"/>
                <a:cs typeface="Nikosh" pitchFamily="2" charset="0"/>
              </a:rPr>
              <a:t>জ্ঞান মুলক,অনুধাবন মুলক, প্রয়োগ মুলক প্রশ্ন (খ)</a:t>
            </a:r>
            <a:r>
              <a:rPr lang="bn-BD" sz="2800" dirty="0">
                <a:latin typeface="Nikosh" pitchFamily="2" charset="0"/>
                <a:cs typeface="Nikosh" pitchFamily="2" charset="0"/>
              </a:rPr>
              <a:t> </a:t>
            </a:r>
            <a:br>
              <a:rPr lang="bn-BD" sz="2000" dirty="0">
                <a:latin typeface="Nikosh" pitchFamily="2" charset="0"/>
                <a:cs typeface="Nikosh" pitchFamily="2" charset="0"/>
              </a:rPr>
            </a:br>
            <a:endParaRPr lang="en-US" sz="2800" dirty="0"/>
          </a:p>
        </p:txBody>
      </p:sp>
      <p:sp>
        <p:nvSpPr>
          <p:cNvPr id="3" name="Content Placeholder 2"/>
          <p:cNvSpPr>
            <a:spLocks noGrp="1"/>
          </p:cNvSpPr>
          <p:nvPr>
            <p:ph idx="1"/>
          </p:nvPr>
        </p:nvSpPr>
        <p:spPr/>
        <p:txBody>
          <a:bodyPr>
            <a:normAutofit fontScale="70000" lnSpcReduction="20000"/>
          </a:bodyPr>
          <a:lstStyle/>
          <a:p>
            <a:pPr>
              <a:buNone/>
            </a:pPr>
            <a:r>
              <a:rPr lang="bn-BD" dirty="0">
                <a:latin typeface="Nikosh" pitchFamily="2" charset="0"/>
                <a:cs typeface="Nikosh" pitchFamily="2" charset="0"/>
              </a:rPr>
              <a:t>১।  আইনের ইংরেজী প্রতিশব্দ </a:t>
            </a:r>
            <a:r>
              <a:rPr lang="en-US" dirty="0">
                <a:latin typeface="Times New Roman" pitchFamily="18" charset="0"/>
                <a:cs typeface="Times New Roman" pitchFamily="18" charset="0"/>
              </a:rPr>
              <a:t>Law </a:t>
            </a:r>
            <a:r>
              <a:rPr lang="bn-BD" dirty="0">
                <a:latin typeface="Nikosh" pitchFamily="2" charset="0"/>
                <a:cs typeface="Nikosh" pitchFamily="2" charset="0"/>
              </a:rPr>
              <a:t>এটি এসেছে? </a:t>
            </a:r>
          </a:p>
          <a:p>
            <a:pPr>
              <a:buNone/>
            </a:pPr>
            <a:r>
              <a:rPr lang="bn-BD" dirty="0">
                <a:latin typeface="Nikosh" pitchFamily="2" charset="0"/>
                <a:cs typeface="Nikosh" pitchFamily="2" charset="0"/>
              </a:rPr>
              <a:t>ক।  গ্রিক শব্দ থেকে </a:t>
            </a:r>
            <a:r>
              <a:rPr lang="bn-BD" b="1" dirty="0">
                <a:latin typeface="Nikosh" pitchFamily="2" charset="0"/>
                <a:cs typeface="Nikosh" pitchFamily="2" charset="0"/>
              </a:rPr>
              <a:t>খ।</a:t>
            </a:r>
            <a:r>
              <a:rPr lang="en-US" b="1" dirty="0">
                <a:latin typeface="Nikosh" pitchFamily="2" charset="0"/>
                <a:cs typeface="Nikosh" pitchFamily="2" charset="0"/>
              </a:rPr>
              <a:t> </a:t>
            </a:r>
            <a:r>
              <a:rPr lang="bn-BD" b="1" dirty="0">
                <a:latin typeface="Nikosh" pitchFamily="2" charset="0"/>
                <a:cs typeface="Nikosh" pitchFamily="2" charset="0"/>
              </a:rPr>
              <a:t> টিউটনিক শব্দ থেকে </a:t>
            </a:r>
            <a:r>
              <a:rPr lang="en-US" b="1" dirty="0">
                <a:latin typeface="Times New Roman" pitchFamily="18" charset="0"/>
                <a:cs typeface="Times New Roman" pitchFamily="18" charset="0"/>
              </a:rPr>
              <a:t>  </a:t>
            </a:r>
            <a:r>
              <a:rPr lang="bn-BD" dirty="0">
                <a:latin typeface="Nikosh" pitchFamily="2" charset="0"/>
                <a:cs typeface="Nikosh" pitchFamily="2" charset="0"/>
              </a:rPr>
              <a:t>গ।</a:t>
            </a:r>
            <a:r>
              <a:rPr lang="bn-BD" b="1" dirty="0">
                <a:latin typeface="Nikosh" pitchFamily="2" charset="0"/>
                <a:cs typeface="Nikosh" pitchFamily="2" charset="0"/>
              </a:rPr>
              <a:t> ল্যাটিন শব্দ থেকে </a:t>
            </a:r>
            <a:r>
              <a:rPr lang="bn-BD" dirty="0">
                <a:latin typeface="Nikosh" pitchFamily="2" charset="0"/>
                <a:cs typeface="Nikosh" pitchFamily="2" charset="0"/>
              </a:rPr>
              <a:t> ঘ। জার্মান শব্দ থেকে </a:t>
            </a:r>
            <a:endParaRPr lang="bn-BD" dirty="0">
              <a:latin typeface="Times New Roman" pitchFamily="18" charset="0"/>
              <a:cs typeface="Nikosh" pitchFamily="2" charset="0"/>
            </a:endParaRPr>
          </a:p>
          <a:p>
            <a:pPr>
              <a:buNone/>
            </a:pPr>
            <a:r>
              <a:rPr lang="bn-BD" dirty="0">
                <a:latin typeface="Nikosh" pitchFamily="2" charset="0"/>
                <a:cs typeface="Nikosh" pitchFamily="2" charset="0"/>
              </a:rPr>
              <a:t>২। ইংরেজী </a:t>
            </a:r>
            <a:r>
              <a:rPr lang="en-US" dirty="0">
                <a:latin typeface="Times New Roman" pitchFamily="18" charset="0"/>
                <a:cs typeface="Times New Roman" pitchFamily="18" charset="0"/>
              </a:rPr>
              <a:t>Law </a:t>
            </a:r>
            <a:r>
              <a:rPr lang="bn-BD" dirty="0">
                <a:latin typeface="Nikosh" pitchFamily="2" charset="0"/>
                <a:cs typeface="Nikosh" pitchFamily="2" charset="0"/>
              </a:rPr>
              <a:t>শব্দটি কোন টিউটনিক শব্দ থেকে এসেছে।</a:t>
            </a:r>
          </a:p>
          <a:p>
            <a:pPr>
              <a:buNone/>
            </a:pPr>
            <a:r>
              <a:rPr lang="bn-BD" dirty="0">
                <a:latin typeface="Nikosh" pitchFamily="2" charset="0"/>
                <a:cs typeface="Nikosh" pitchFamily="2" charset="0"/>
              </a:rPr>
              <a:t> ক। </a:t>
            </a:r>
            <a:r>
              <a:rPr lang="en-US" dirty="0">
                <a:latin typeface="Times New Roman" pitchFamily="18" charset="0"/>
                <a:cs typeface="Times New Roman" pitchFamily="18" charset="0"/>
              </a:rPr>
              <a:t>Low</a:t>
            </a:r>
            <a:r>
              <a:rPr lang="bn-BD" dirty="0">
                <a:latin typeface="Nikosh" pitchFamily="2" charset="0"/>
                <a:cs typeface="Nikosh" pitchFamily="2" charset="0"/>
              </a:rPr>
              <a:t>   খ।</a:t>
            </a:r>
            <a:r>
              <a:rPr lang="en-US" dirty="0">
                <a:latin typeface="Nikosh" pitchFamily="2" charset="0"/>
                <a:cs typeface="Nikosh" pitchFamily="2" charset="0"/>
              </a:rPr>
              <a:t> </a:t>
            </a:r>
            <a:r>
              <a:rPr lang="bn-BD" dirty="0">
                <a:latin typeface="Nikosh" pitchFamily="2" charset="0"/>
                <a:cs typeface="Nikosh" pitchFamily="2" charset="0"/>
              </a:rPr>
              <a:t> </a:t>
            </a:r>
            <a:r>
              <a:rPr lang="en-US" dirty="0">
                <a:latin typeface="Times New Roman" pitchFamily="18" charset="0"/>
                <a:cs typeface="Times New Roman" pitchFamily="18" charset="0"/>
              </a:rPr>
              <a:t>Leg  </a:t>
            </a:r>
            <a:r>
              <a:rPr lang="bn-BD" b="1" dirty="0">
                <a:latin typeface="Nikosh" pitchFamily="2" charset="0"/>
                <a:cs typeface="Nikosh" pitchFamily="2" charset="0"/>
              </a:rPr>
              <a:t>গ। </a:t>
            </a:r>
            <a:r>
              <a:rPr lang="en-US" b="1" dirty="0">
                <a:latin typeface="Times New Roman" pitchFamily="18" charset="0"/>
                <a:cs typeface="Times New Roman" pitchFamily="18" charset="0"/>
              </a:rPr>
              <a:t>Lag</a:t>
            </a:r>
            <a:r>
              <a:rPr lang="bn-BD" b="1" dirty="0">
                <a:latin typeface="Nikosh" pitchFamily="2" charset="0"/>
                <a:cs typeface="Nikosh" pitchFamily="2" charset="0"/>
              </a:rPr>
              <a:t>   </a:t>
            </a:r>
            <a:r>
              <a:rPr lang="bn-BD" dirty="0">
                <a:latin typeface="Nikosh" pitchFamily="2" charset="0"/>
                <a:cs typeface="Nikosh" pitchFamily="2" charset="0"/>
              </a:rPr>
              <a:t>ঘ।  </a:t>
            </a:r>
            <a:r>
              <a:rPr lang="en-US" dirty="0">
                <a:latin typeface="Times New Roman" pitchFamily="18" charset="0"/>
                <a:cs typeface="Times New Roman" pitchFamily="18" charset="0"/>
              </a:rPr>
              <a:t>Log</a:t>
            </a:r>
            <a:r>
              <a:rPr lang="bn-BD" dirty="0">
                <a:latin typeface="Nikosh" pitchFamily="2" charset="0"/>
                <a:cs typeface="Nikosh" pitchFamily="2" charset="0"/>
              </a:rPr>
              <a:t> </a:t>
            </a:r>
            <a:endParaRPr lang="bn-BD" dirty="0">
              <a:latin typeface="Times New Roman" pitchFamily="18" charset="0"/>
              <a:cs typeface="Nikosh" pitchFamily="2" charset="0"/>
            </a:endParaRPr>
          </a:p>
          <a:p>
            <a:pPr>
              <a:buNone/>
            </a:pPr>
            <a:r>
              <a:rPr lang="bn-BD" dirty="0">
                <a:latin typeface="Nikosh" pitchFamily="2" charset="0"/>
                <a:cs typeface="Nikosh" pitchFamily="2" charset="0"/>
              </a:rPr>
              <a:t>৩। </a:t>
            </a:r>
            <a:r>
              <a:rPr lang="en-US" dirty="0">
                <a:latin typeface="Nikosh" pitchFamily="2" charset="0"/>
                <a:cs typeface="Nikosh" pitchFamily="2" charset="0"/>
              </a:rPr>
              <a:t> </a:t>
            </a:r>
            <a:r>
              <a:rPr lang="bn-BD" dirty="0">
                <a:latin typeface="Nikosh" pitchFamily="2" charset="0"/>
                <a:cs typeface="Nikosh" pitchFamily="2" charset="0"/>
              </a:rPr>
              <a:t>যুক্তিসিদ্ধ ইচ্ছার অভিব্যক্তিই আইন- উক্তিটি কার?  </a:t>
            </a:r>
          </a:p>
          <a:p>
            <a:pPr>
              <a:buNone/>
            </a:pPr>
            <a:r>
              <a:rPr lang="bn-BD" dirty="0">
                <a:latin typeface="Nikosh" pitchFamily="2" charset="0"/>
                <a:cs typeface="Nikosh" pitchFamily="2" charset="0"/>
              </a:rPr>
              <a:t>ক। সক্রেটিস </a:t>
            </a:r>
            <a:r>
              <a:rPr lang="bn-BD" dirty="0">
                <a:latin typeface="Times New Roman" pitchFamily="18" charset="0"/>
                <a:cs typeface="Nikosh" pitchFamily="2" charset="0"/>
              </a:rPr>
              <a:t>  </a:t>
            </a:r>
            <a:r>
              <a:rPr lang="bn-BD" dirty="0">
                <a:latin typeface="Nikosh" pitchFamily="2" charset="0"/>
                <a:cs typeface="Nikosh" pitchFamily="2" charset="0"/>
              </a:rPr>
              <a:t>খ। ট্মাস হবস   </a:t>
            </a:r>
            <a:r>
              <a:rPr lang="bn-BD" b="1" dirty="0">
                <a:latin typeface="Nikosh" pitchFamily="2" charset="0"/>
                <a:cs typeface="Nikosh" pitchFamily="2" charset="0"/>
              </a:rPr>
              <a:t>গ।</a:t>
            </a:r>
            <a:r>
              <a:rPr lang="en-US" b="1" dirty="0">
                <a:latin typeface="Nikosh" pitchFamily="2" charset="0"/>
                <a:cs typeface="Nikosh" pitchFamily="2" charset="0"/>
              </a:rPr>
              <a:t> </a:t>
            </a:r>
            <a:r>
              <a:rPr lang="bn-BD" b="1" dirty="0">
                <a:latin typeface="Nikosh" pitchFamily="2" charset="0"/>
                <a:cs typeface="Nikosh" pitchFamily="2" charset="0"/>
              </a:rPr>
              <a:t> এরিষ্টটল </a:t>
            </a:r>
            <a:r>
              <a:rPr lang="bn-BD" b="1" dirty="0">
                <a:latin typeface="Times New Roman" pitchFamily="18" charset="0"/>
                <a:cs typeface="Nikosh" pitchFamily="2" charset="0"/>
              </a:rPr>
              <a:t>  </a:t>
            </a:r>
            <a:r>
              <a:rPr lang="en-US" b="1" dirty="0">
                <a:latin typeface="Times New Roman" pitchFamily="18" charset="0"/>
                <a:cs typeface="Times New Roman" pitchFamily="18" charset="0"/>
              </a:rPr>
              <a:t> </a:t>
            </a:r>
            <a:r>
              <a:rPr lang="bn-BD" dirty="0">
                <a:latin typeface="Nikosh" pitchFamily="2" charset="0"/>
                <a:cs typeface="Nikosh" pitchFamily="2" charset="0"/>
              </a:rPr>
              <a:t>ঘ।</a:t>
            </a:r>
            <a:r>
              <a:rPr lang="en-US" dirty="0">
                <a:latin typeface="Nikosh" pitchFamily="2" charset="0"/>
                <a:cs typeface="Nikosh" pitchFamily="2" charset="0"/>
              </a:rPr>
              <a:t> </a:t>
            </a:r>
            <a:r>
              <a:rPr lang="bn-BD" dirty="0">
                <a:latin typeface="Nikosh" pitchFamily="2" charset="0"/>
                <a:cs typeface="Nikosh" pitchFamily="2" charset="0"/>
              </a:rPr>
              <a:t> জন অস্টিন</a:t>
            </a:r>
            <a:r>
              <a:rPr lang="bn-BD" dirty="0">
                <a:latin typeface="Times New Roman" pitchFamily="18" charset="0"/>
                <a:cs typeface="Nikosh" pitchFamily="2" charset="0"/>
              </a:rPr>
              <a:t>  </a:t>
            </a:r>
          </a:p>
          <a:p>
            <a:pPr>
              <a:buNone/>
            </a:pPr>
            <a:r>
              <a:rPr lang="bn-BD" dirty="0">
                <a:latin typeface="Nikosh" pitchFamily="2" charset="0"/>
                <a:cs typeface="Nikosh" pitchFamily="2" charset="0"/>
              </a:rPr>
              <a:t>৪।  আইন হচ্ছে নিম্নতমের প্রতি উদ্ধতন রাজনৈতিক কর্তৃত্বের আদেশ- উক্তিটি কার?         </a:t>
            </a:r>
          </a:p>
          <a:p>
            <a:pPr>
              <a:buNone/>
            </a:pPr>
            <a:r>
              <a:rPr lang="bn-BD" b="1" dirty="0">
                <a:latin typeface="Nikosh" pitchFamily="2" charset="0"/>
                <a:cs typeface="Nikosh" pitchFamily="2" charset="0"/>
              </a:rPr>
              <a:t>ক। জন অষ্টিন</a:t>
            </a:r>
            <a:r>
              <a:rPr lang="bn-BD" b="1" dirty="0">
                <a:latin typeface="Times New Roman" pitchFamily="18" charset="0"/>
                <a:cs typeface="Nikosh" pitchFamily="2" charset="0"/>
              </a:rPr>
              <a:t> </a:t>
            </a:r>
            <a:r>
              <a:rPr lang="bn-BD" dirty="0">
                <a:latin typeface="Nikosh" pitchFamily="2" charset="0"/>
                <a:cs typeface="Nikosh" pitchFamily="2" charset="0"/>
              </a:rPr>
              <a:t>খ। স্যাভিনি    গ। ট্মাস হবস   ঘ। অধ্যাপক হল্যান্ড  </a:t>
            </a:r>
          </a:p>
          <a:p>
            <a:pPr>
              <a:buNone/>
            </a:pPr>
            <a:r>
              <a:rPr lang="bn-BD" dirty="0">
                <a:latin typeface="Nikosh" pitchFamily="2" charset="0"/>
                <a:cs typeface="Nikosh" pitchFamily="2" charset="0"/>
              </a:rPr>
              <a:t>৫।  আইনের সর্বজংরাহ্য সংজ্ঞা প্রদান করেছেন কে ?      </a:t>
            </a:r>
          </a:p>
          <a:p>
            <a:pPr>
              <a:buNone/>
            </a:pPr>
            <a:r>
              <a:rPr lang="bn-BD" dirty="0">
                <a:latin typeface="Nikosh" pitchFamily="2" charset="0"/>
                <a:cs typeface="Nikosh" pitchFamily="2" charset="0"/>
              </a:rPr>
              <a:t>ক। অধ্যাপক হল্যান্ড</a:t>
            </a:r>
            <a:r>
              <a:rPr lang="bn-BD" dirty="0">
                <a:latin typeface="Times New Roman" pitchFamily="18" charset="0"/>
                <a:cs typeface="Nikosh" pitchFamily="2" charset="0"/>
              </a:rPr>
              <a:t> </a:t>
            </a:r>
            <a:r>
              <a:rPr lang="bn-BD" dirty="0">
                <a:latin typeface="Nikosh" pitchFamily="2" charset="0"/>
                <a:cs typeface="Nikosh" pitchFamily="2" charset="0"/>
              </a:rPr>
              <a:t>খ। জন অষ্টিন </a:t>
            </a:r>
            <a:r>
              <a:rPr lang="bn-BD" b="1" dirty="0">
                <a:latin typeface="Nikosh" pitchFamily="2" charset="0"/>
                <a:cs typeface="Nikosh" pitchFamily="2" charset="0"/>
              </a:rPr>
              <a:t>গ।  উড্রো উইলসন    </a:t>
            </a:r>
            <a:r>
              <a:rPr lang="bn-BD" b="1" dirty="0">
                <a:latin typeface="Times New Roman" pitchFamily="18" charset="0"/>
                <a:cs typeface="Times New Roman" pitchFamily="18" charset="0"/>
              </a:rPr>
              <a:t> </a:t>
            </a:r>
            <a:r>
              <a:rPr lang="bn-BD" dirty="0">
                <a:latin typeface="Nikosh" pitchFamily="2" charset="0"/>
                <a:cs typeface="Nikosh" pitchFamily="2" charset="0"/>
              </a:rPr>
              <a:t>ঘ।  টমাস হবস </a:t>
            </a:r>
            <a:endParaRPr lang="en-US" dirty="0"/>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Autofit/>
          </a:bodyPr>
          <a:lstStyle/>
          <a:p>
            <a:pPr algn="ctr"/>
            <a:r>
              <a:rPr lang="bn-BD" sz="3600" dirty="0">
                <a:latin typeface="Nikosh" pitchFamily="2" charset="0"/>
                <a:cs typeface="Nikosh" pitchFamily="2" charset="0"/>
              </a:rPr>
              <a:t>জ্ঞান মুলক,অনুধাবন মুলক, প্রয়োগ মুলক প্রশ্ন (খ)</a:t>
            </a:r>
            <a:r>
              <a:rPr lang="bn-BD" sz="2800" dirty="0">
                <a:latin typeface="Nikosh" pitchFamily="2" charset="0"/>
                <a:cs typeface="Nikosh" pitchFamily="2" charset="0"/>
              </a:rPr>
              <a:t> </a:t>
            </a:r>
            <a:br>
              <a:rPr lang="bn-BD" sz="2000" dirty="0">
                <a:latin typeface="Nikosh" pitchFamily="2" charset="0"/>
                <a:cs typeface="Nikosh" pitchFamily="2" charset="0"/>
              </a:rPr>
            </a:br>
            <a:endParaRPr lang="en-US" sz="2000" dirty="0">
              <a:latin typeface="Nikosh" pitchFamily="2" charset="0"/>
              <a:cs typeface="Nikosh" pitchFamily="2" charset="0"/>
            </a:endParaRPr>
          </a:p>
        </p:txBody>
      </p:sp>
      <p:sp>
        <p:nvSpPr>
          <p:cNvPr id="3" name="Content Placeholder 2"/>
          <p:cNvSpPr>
            <a:spLocks noGrp="1"/>
          </p:cNvSpPr>
          <p:nvPr>
            <p:ph idx="1"/>
          </p:nvPr>
        </p:nvSpPr>
        <p:spPr>
          <a:xfrm>
            <a:off x="838200" y="1676400"/>
            <a:ext cx="7239000" cy="4525963"/>
          </a:xfrm>
        </p:spPr>
        <p:txBody>
          <a:bodyPr>
            <a:normAutofit fontScale="70000" lnSpcReduction="20000"/>
          </a:bodyPr>
          <a:lstStyle/>
          <a:p>
            <a:pPr>
              <a:buNone/>
            </a:pPr>
            <a:r>
              <a:rPr lang="bn-BD" sz="2000" dirty="0">
                <a:latin typeface="Nikosh" pitchFamily="2" charset="0"/>
                <a:cs typeface="Nikosh" pitchFamily="2" charset="0"/>
              </a:rPr>
              <a:t>৬।  আইন হল মানুষের স্থায়ী আচার-ব্যবহার ও চিন্তাধারার সেই অংশ যা রাষ্ট্রের দ্বারা স্বীকৃত্ব </a:t>
            </a:r>
          </a:p>
          <a:p>
            <a:pPr>
              <a:buNone/>
            </a:pPr>
            <a:r>
              <a:rPr lang="bn-BD" sz="2000" dirty="0">
                <a:latin typeface="Nikosh" pitchFamily="2" charset="0"/>
                <a:cs typeface="Nikosh" pitchFamily="2" charset="0"/>
              </a:rPr>
              <a:t>বিধিতে পরিণত হয়েছে এবং যার পশ্চাতে রাষ্ট্রীয় কর্তৃত্বের সুষ্পষ্ট সমর্থন রয়েছে- উক্তিটি কার? </a:t>
            </a:r>
            <a:r>
              <a:rPr lang="bn-BD" sz="2000" dirty="0">
                <a:latin typeface="Times New Roman" pitchFamily="18" charset="0"/>
                <a:cs typeface="Nikosh" pitchFamily="2" charset="0"/>
              </a:rPr>
              <a:t>   </a:t>
            </a:r>
            <a:r>
              <a:rPr lang="bn-BD" sz="2000" dirty="0">
                <a:latin typeface="Times New Roman" pitchFamily="18" charset="0"/>
                <a:cs typeface="Times New Roman" pitchFamily="18" charset="0"/>
              </a:rPr>
              <a:t>  </a:t>
            </a:r>
            <a:r>
              <a:rPr lang="bn-BD" sz="2000" dirty="0">
                <a:latin typeface="Nikosh" pitchFamily="2" charset="0"/>
                <a:cs typeface="Nikosh" pitchFamily="2" charset="0"/>
              </a:rPr>
              <a:t>    </a:t>
            </a:r>
          </a:p>
          <a:p>
            <a:pPr>
              <a:buNone/>
            </a:pPr>
            <a:r>
              <a:rPr lang="bn-BD" sz="2000" dirty="0">
                <a:latin typeface="Nikosh" pitchFamily="2" charset="0"/>
                <a:cs typeface="Nikosh" pitchFamily="2" charset="0"/>
              </a:rPr>
              <a:t>ক। জন অস্টিন   খ।</a:t>
            </a:r>
            <a:r>
              <a:rPr lang="bn-BD" sz="2000" b="1" dirty="0">
                <a:latin typeface="Nikosh" pitchFamily="2" charset="0"/>
                <a:cs typeface="Nikosh" pitchFamily="2" charset="0"/>
              </a:rPr>
              <a:t> </a:t>
            </a:r>
            <a:r>
              <a:rPr lang="bn-BD" sz="2000" dirty="0">
                <a:latin typeface="Nikosh" pitchFamily="2" charset="0"/>
                <a:cs typeface="Nikosh" pitchFamily="2" charset="0"/>
              </a:rPr>
              <a:t>অধ্যাপক হল্যান্ড  </a:t>
            </a:r>
            <a:r>
              <a:rPr lang="bn-BD" sz="2000" dirty="0">
                <a:latin typeface="Times New Roman" pitchFamily="18" charset="0"/>
                <a:cs typeface="Nikosh" pitchFamily="2" charset="0"/>
              </a:rPr>
              <a:t> </a:t>
            </a:r>
            <a:r>
              <a:rPr lang="bn-BD" sz="2000" b="1" dirty="0">
                <a:latin typeface="Nikosh" pitchFamily="2" charset="0"/>
                <a:cs typeface="Nikosh" pitchFamily="2" charset="0"/>
              </a:rPr>
              <a:t>গ। উড্রো উইলসনের </a:t>
            </a:r>
            <a:r>
              <a:rPr lang="bn-BD" sz="2000" dirty="0">
                <a:latin typeface="Nikosh" pitchFamily="2" charset="0"/>
                <a:cs typeface="Nikosh" pitchFamily="2" charset="0"/>
              </a:rPr>
              <a:t> ঘ।  অধ্যাপক গেটেল  </a:t>
            </a:r>
          </a:p>
          <a:p>
            <a:pPr>
              <a:buNone/>
            </a:pPr>
            <a:r>
              <a:rPr lang="bn-BD" sz="2000" dirty="0">
                <a:latin typeface="Nikosh" pitchFamily="2" charset="0"/>
                <a:cs typeface="Nikosh" pitchFamily="2" charset="0"/>
              </a:rPr>
              <a:t> ৭। অধ্যাপক হল্যান্ডের মতে আইনের উৎস কয়টি?    </a:t>
            </a:r>
          </a:p>
          <a:p>
            <a:pPr>
              <a:buNone/>
            </a:pPr>
            <a:r>
              <a:rPr lang="bn-BD" sz="2000" dirty="0">
                <a:latin typeface="Nikosh" pitchFamily="2" charset="0"/>
                <a:cs typeface="Nikosh" pitchFamily="2" charset="0"/>
              </a:rPr>
              <a:t>ক। ৫টি   </a:t>
            </a:r>
            <a:r>
              <a:rPr lang="bn-BD" sz="2000" b="1" dirty="0">
                <a:latin typeface="Nikosh" pitchFamily="2" charset="0"/>
                <a:cs typeface="Nikosh" pitchFamily="2" charset="0"/>
              </a:rPr>
              <a:t>খ। ৬টি  </a:t>
            </a:r>
            <a:r>
              <a:rPr lang="bn-BD" sz="2000" dirty="0">
                <a:latin typeface="Nikosh" pitchFamily="2" charset="0"/>
                <a:cs typeface="Nikosh" pitchFamily="2" charset="0"/>
              </a:rPr>
              <a:t>গ।  ৪টি    ঘ।  ৩টি</a:t>
            </a:r>
            <a:endParaRPr lang="en-US" sz="2000" dirty="0">
              <a:latin typeface="Times New Roman" pitchFamily="18" charset="0"/>
              <a:cs typeface="Times New Roman" pitchFamily="18" charset="0"/>
            </a:endParaRPr>
          </a:p>
          <a:p>
            <a:pPr>
              <a:buNone/>
            </a:pPr>
            <a:r>
              <a:rPr lang="bn-BD" sz="2000" dirty="0">
                <a:latin typeface="Nikosh" pitchFamily="2" charset="0"/>
                <a:cs typeface="Nikosh" pitchFamily="2" charset="0"/>
              </a:rPr>
              <a:t>৮। </a:t>
            </a:r>
            <a:r>
              <a:rPr lang="en-US" sz="2000" dirty="0">
                <a:latin typeface="Nikosh" pitchFamily="2" charset="0"/>
                <a:cs typeface="Nikosh" pitchFamily="2" charset="0"/>
              </a:rPr>
              <a:t> </a:t>
            </a:r>
            <a:r>
              <a:rPr lang="bn-BD" sz="2000" dirty="0">
                <a:latin typeface="Nikosh" pitchFamily="2" charset="0"/>
                <a:cs typeface="Nikosh" pitchFamily="2" charset="0"/>
              </a:rPr>
              <a:t>আইনের উৎস একটি এবং তা হচ্ছে সার্বভৌমের আদেশ- উক্তিটি কার ?  </a:t>
            </a:r>
          </a:p>
          <a:p>
            <a:pPr>
              <a:buNone/>
            </a:pPr>
            <a:r>
              <a:rPr lang="bn-BD" sz="2000" dirty="0">
                <a:latin typeface="Nikosh" pitchFamily="2" charset="0"/>
                <a:cs typeface="Nikosh" pitchFamily="2" charset="0"/>
              </a:rPr>
              <a:t>ক। টমাস  হবস </a:t>
            </a:r>
            <a:r>
              <a:rPr lang="bn-BD" sz="2000" dirty="0">
                <a:latin typeface="Times New Roman" pitchFamily="18" charset="0"/>
                <a:cs typeface="Nikosh" pitchFamily="2" charset="0"/>
              </a:rPr>
              <a:t> </a:t>
            </a:r>
            <a:r>
              <a:rPr lang="bn-BD" sz="2000" dirty="0">
                <a:latin typeface="Nikosh" pitchFamily="2" charset="0"/>
                <a:cs typeface="Nikosh" pitchFamily="2" charset="0"/>
              </a:rPr>
              <a:t>খ। অধ্যাপক হলান্ড     গ।</a:t>
            </a:r>
            <a:r>
              <a:rPr lang="en-US" sz="2000" dirty="0">
                <a:latin typeface="Nikosh" pitchFamily="2" charset="0"/>
                <a:cs typeface="Nikosh" pitchFamily="2" charset="0"/>
              </a:rPr>
              <a:t> </a:t>
            </a:r>
            <a:r>
              <a:rPr lang="bn-BD" sz="2000" dirty="0">
                <a:latin typeface="Nikosh" pitchFamily="2" charset="0"/>
                <a:cs typeface="Nikosh" pitchFamily="2" charset="0"/>
              </a:rPr>
              <a:t>মেইটল্যান্ড   </a:t>
            </a:r>
            <a:r>
              <a:rPr lang="bn-BD" sz="2000" b="1" dirty="0">
                <a:latin typeface="Nikosh" pitchFamily="2" charset="0"/>
                <a:cs typeface="Nikosh" pitchFamily="2" charset="0"/>
              </a:rPr>
              <a:t>ঘ।</a:t>
            </a:r>
            <a:r>
              <a:rPr lang="en-US" sz="2000" b="1" dirty="0">
                <a:latin typeface="Nikosh" pitchFamily="2" charset="0"/>
                <a:cs typeface="Nikosh" pitchFamily="2" charset="0"/>
              </a:rPr>
              <a:t> </a:t>
            </a:r>
            <a:r>
              <a:rPr lang="bn-BD" sz="2000" b="1" dirty="0">
                <a:latin typeface="Nikosh" pitchFamily="2" charset="0"/>
                <a:cs typeface="Nikosh" pitchFamily="2" charset="0"/>
              </a:rPr>
              <a:t> জন অস্টিন </a:t>
            </a:r>
          </a:p>
          <a:p>
            <a:pPr>
              <a:buNone/>
            </a:pPr>
            <a:r>
              <a:rPr lang="bn-BD" sz="2000" dirty="0">
                <a:latin typeface="Nikosh" pitchFamily="2" charset="0"/>
                <a:cs typeface="Nikosh" pitchFamily="2" charset="0"/>
              </a:rPr>
              <a:t>৯।  নিজের ওপর, নিজের দেহ ও মনের ওপর ব্যক্তিই সার্বভৌম-উক্তিটি কার?         </a:t>
            </a:r>
          </a:p>
          <a:p>
            <a:pPr>
              <a:buNone/>
            </a:pPr>
            <a:r>
              <a:rPr lang="bn-BD" sz="2000" b="1" dirty="0">
                <a:latin typeface="Nikosh" pitchFamily="2" charset="0"/>
                <a:cs typeface="Nikosh" pitchFamily="2" charset="0"/>
              </a:rPr>
              <a:t>ক।  জন ষ্টুয়ার্ট মিল  </a:t>
            </a:r>
            <a:r>
              <a:rPr lang="bn-BD" sz="2000" b="1" dirty="0">
                <a:latin typeface="Times New Roman" pitchFamily="18" charset="0"/>
                <a:cs typeface="Nikosh" pitchFamily="2" charset="0"/>
              </a:rPr>
              <a:t>  </a:t>
            </a:r>
            <a:r>
              <a:rPr lang="bn-BD" sz="2000" dirty="0">
                <a:latin typeface="Nikosh" pitchFamily="2" charset="0"/>
                <a:cs typeface="Nikosh" pitchFamily="2" charset="0"/>
              </a:rPr>
              <a:t>খ।  জেমস মিল  গ।  ম্যাকাইভার  ঘ।  লাস্কি  </a:t>
            </a:r>
          </a:p>
          <a:p>
            <a:pPr>
              <a:buNone/>
            </a:pPr>
            <a:r>
              <a:rPr lang="bn-BD" sz="2000" dirty="0">
                <a:latin typeface="Nikosh" pitchFamily="2" charset="0"/>
                <a:cs typeface="Nikosh" pitchFamily="2" charset="0"/>
              </a:rPr>
              <a:t>১০। স্বাধীনতা বলতে আমি বুঝি সেই পরিবেশের সুযোগ সংরক্ষণ, যেখানে মানুষ তার সত্তাকে পুর্ণ উপলদ্ধি করার সুযোগ লাভ করতে পারে-উক্তিটি কার ?      </a:t>
            </a:r>
          </a:p>
          <a:p>
            <a:pPr>
              <a:buNone/>
            </a:pPr>
            <a:r>
              <a:rPr lang="bn-BD" sz="2000" b="1" dirty="0">
                <a:latin typeface="Nikosh" pitchFamily="2" charset="0"/>
                <a:cs typeface="Nikosh" pitchFamily="2" charset="0"/>
              </a:rPr>
              <a:t>ক।  অধ্যাপক হ্যারল্ড লাস্কি  </a:t>
            </a:r>
            <a:r>
              <a:rPr lang="bn-BD" sz="2000" b="1" dirty="0">
                <a:latin typeface="Times New Roman" pitchFamily="18" charset="0"/>
                <a:cs typeface="Nikosh" pitchFamily="2" charset="0"/>
              </a:rPr>
              <a:t> </a:t>
            </a:r>
            <a:r>
              <a:rPr lang="bn-BD" sz="2000" dirty="0">
                <a:latin typeface="Nikosh" pitchFamily="2" charset="0"/>
                <a:cs typeface="Nikosh" pitchFamily="2" charset="0"/>
              </a:rPr>
              <a:t>খ।  জন স্টুয়ার্ট মিল   গ। হার্বাট স্পেন্সার   ঘ। টি এইচ গ্রিন  </a:t>
            </a:r>
          </a:p>
          <a:p>
            <a:pPr>
              <a:buNone/>
            </a:pPr>
            <a:r>
              <a:rPr lang="bn-BD" sz="2000" dirty="0">
                <a:latin typeface="Nikosh" pitchFamily="2" charset="0"/>
                <a:cs typeface="Nikosh" pitchFamily="2" charset="0"/>
              </a:rPr>
              <a:t>১১। স্বাধীনতা বলতে বীঝায় সে সকল্ল সামাজিক অবস্থার ওপর থেকে বিধি নিষেধের অপসারণ, যা আধুনিক সভ্যজগতে মানুষের সুখী জীবন যাপনের জন্য অত্যাবশ্যক- উক্তিটি কার? </a:t>
            </a:r>
          </a:p>
          <a:p>
            <a:pPr>
              <a:buNone/>
            </a:pPr>
            <a:r>
              <a:rPr lang="bn-BD" sz="2000" dirty="0">
                <a:latin typeface="Nikosh" pitchFamily="2" charset="0"/>
                <a:cs typeface="Nikosh" pitchFamily="2" charset="0"/>
              </a:rPr>
              <a:t>    </a:t>
            </a:r>
            <a:r>
              <a:rPr lang="bn-BD" sz="2000" b="1" dirty="0">
                <a:latin typeface="Nikosh" pitchFamily="2" charset="0"/>
                <a:cs typeface="Nikosh" pitchFamily="2" charset="0"/>
              </a:rPr>
              <a:t>ক।  অধ্যাপক হ্যারল্ড লাস্কি  </a:t>
            </a:r>
            <a:r>
              <a:rPr lang="bn-BD" sz="2000" b="1" dirty="0">
                <a:latin typeface="Times New Roman" pitchFamily="18" charset="0"/>
                <a:cs typeface="Nikosh" pitchFamily="2" charset="0"/>
              </a:rPr>
              <a:t> </a:t>
            </a:r>
            <a:r>
              <a:rPr lang="bn-BD" sz="2000" dirty="0">
                <a:latin typeface="Nikosh" pitchFamily="2" charset="0"/>
                <a:cs typeface="Nikosh" pitchFamily="2" charset="0"/>
              </a:rPr>
              <a:t>খ।  জন স্টুয়ার্ট মিল   গ। হার্বাট স্পেন্সার   ঘ। টি এইচ গ্রিন  </a:t>
            </a:r>
          </a:p>
          <a:p>
            <a:pPr>
              <a:buNone/>
            </a:pPr>
            <a:endParaRPr lang="bn-BD" sz="2000" dirty="0">
              <a:latin typeface="Nikosh" pitchFamily="2" charset="0"/>
              <a:cs typeface="Nikosh" pitchFamily="2" charset="0"/>
            </a:endParaRPr>
          </a:p>
          <a:p>
            <a:pPr>
              <a:buNone/>
            </a:pPr>
            <a:endParaRPr lang="bn-BD" sz="2000" dirty="0">
              <a:latin typeface="Nikosh" pitchFamily="2" charset="0"/>
              <a:cs typeface="Nikosh" pitchFamily="2" charset="0"/>
            </a:endParaRP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7620000" cy="1143000"/>
          </a:xfrm>
        </p:spPr>
        <p:txBody>
          <a:bodyPr>
            <a:normAutofit fontScale="90000"/>
          </a:bodyPr>
          <a:lstStyle/>
          <a:p>
            <a:pPr algn="ctr"/>
            <a:r>
              <a:rPr lang="bn-BD" sz="3600" dirty="0">
                <a:latin typeface="Nikosh" pitchFamily="2" charset="0"/>
                <a:cs typeface="Nikosh" pitchFamily="2" charset="0"/>
              </a:rPr>
              <a:t>জ্ঞান মুলক,অনুধাবন মুলক, প্রয়োগ মুলক প্রশ্ন (খ)</a:t>
            </a:r>
            <a:r>
              <a:rPr lang="bn-BD" sz="2400" dirty="0">
                <a:latin typeface="Nikosh" pitchFamily="2" charset="0"/>
                <a:cs typeface="Nikosh" pitchFamily="2" charset="0"/>
              </a:rPr>
              <a:t> </a:t>
            </a:r>
            <a:br>
              <a:rPr lang="bn-BD" sz="1800" dirty="0">
                <a:latin typeface="Nikosh" pitchFamily="2" charset="0"/>
                <a:cs typeface="Nikosh" pitchFamily="2" charset="0"/>
              </a:rPr>
            </a:br>
            <a:endParaRPr lang="en-US" sz="2400" dirty="0"/>
          </a:p>
        </p:txBody>
      </p:sp>
      <p:sp>
        <p:nvSpPr>
          <p:cNvPr id="3" name="Content Placeholder 2"/>
          <p:cNvSpPr>
            <a:spLocks noGrp="1"/>
          </p:cNvSpPr>
          <p:nvPr>
            <p:ph idx="1"/>
          </p:nvPr>
        </p:nvSpPr>
        <p:spPr/>
        <p:txBody>
          <a:bodyPr>
            <a:normAutofit fontScale="70000" lnSpcReduction="20000"/>
          </a:bodyPr>
          <a:lstStyle/>
          <a:p>
            <a:pPr>
              <a:buNone/>
            </a:pPr>
            <a:r>
              <a:rPr lang="bn-BD" dirty="0">
                <a:latin typeface="Nikosh" pitchFamily="2" charset="0"/>
                <a:cs typeface="Nikosh" pitchFamily="2" charset="0"/>
              </a:rPr>
              <a:t>১২। স্বাধীনতা ও আইনের বিরোধ নেই-  উক্তিটি কার? </a:t>
            </a:r>
            <a:r>
              <a:rPr lang="bn-BD" dirty="0">
                <a:latin typeface="Times New Roman" pitchFamily="18" charset="0"/>
                <a:cs typeface="Nikosh" pitchFamily="2" charset="0"/>
              </a:rPr>
              <a:t>   </a:t>
            </a:r>
            <a:r>
              <a:rPr lang="bn-BD" dirty="0">
                <a:latin typeface="Times New Roman" pitchFamily="18" charset="0"/>
                <a:cs typeface="Times New Roman" pitchFamily="18" charset="0"/>
              </a:rPr>
              <a:t>  </a:t>
            </a:r>
            <a:r>
              <a:rPr lang="bn-BD" dirty="0">
                <a:latin typeface="Nikosh" pitchFamily="2" charset="0"/>
                <a:cs typeface="Nikosh" pitchFamily="2" charset="0"/>
              </a:rPr>
              <a:t>    </a:t>
            </a:r>
          </a:p>
          <a:p>
            <a:pPr>
              <a:buNone/>
            </a:pPr>
            <a:r>
              <a:rPr lang="bn-BD" dirty="0">
                <a:latin typeface="Nikosh" pitchFamily="2" charset="0"/>
                <a:cs typeface="Nikosh" pitchFamily="2" charset="0"/>
              </a:rPr>
              <a:t>ক। মন্টেস্কু  খ।</a:t>
            </a:r>
            <a:r>
              <a:rPr lang="bn-BD" b="1" dirty="0">
                <a:latin typeface="Nikosh" pitchFamily="2" charset="0"/>
                <a:cs typeface="Nikosh" pitchFamily="2" charset="0"/>
              </a:rPr>
              <a:t> </a:t>
            </a:r>
            <a:r>
              <a:rPr lang="bn-BD" dirty="0">
                <a:latin typeface="Nikosh" pitchFamily="2" charset="0"/>
                <a:cs typeface="Nikosh" pitchFamily="2" charset="0"/>
              </a:rPr>
              <a:t>জন লক  </a:t>
            </a:r>
            <a:r>
              <a:rPr lang="bn-BD" dirty="0">
                <a:latin typeface="Times New Roman" pitchFamily="18" charset="0"/>
                <a:cs typeface="Nikosh" pitchFamily="2" charset="0"/>
              </a:rPr>
              <a:t> </a:t>
            </a:r>
            <a:r>
              <a:rPr lang="bn-BD" b="1" dirty="0">
                <a:latin typeface="Nikosh" pitchFamily="2" charset="0"/>
                <a:cs typeface="Nikosh" pitchFamily="2" charset="0"/>
              </a:rPr>
              <a:t>গ। বার্কার  </a:t>
            </a:r>
            <a:r>
              <a:rPr lang="bn-BD" dirty="0">
                <a:latin typeface="Nikosh" pitchFamily="2" charset="0"/>
                <a:cs typeface="Nikosh" pitchFamily="2" charset="0"/>
              </a:rPr>
              <a:t> ঘ। উইলোবী </a:t>
            </a:r>
          </a:p>
          <a:p>
            <a:pPr>
              <a:buNone/>
            </a:pPr>
            <a:r>
              <a:rPr lang="bn-BD" dirty="0">
                <a:latin typeface="Nikosh" pitchFamily="2" charset="0"/>
                <a:cs typeface="Nikosh" pitchFamily="2" charset="0"/>
              </a:rPr>
              <a:t>১৩।  যেখানে আইন থাকে না সেখানে স্বাধীনতা থাকতে পারে না- উক্তিটি কার?    </a:t>
            </a:r>
          </a:p>
          <a:p>
            <a:pPr>
              <a:buNone/>
            </a:pPr>
            <a:r>
              <a:rPr lang="bn-BD" dirty="0">
                <a:latin typeface="Nikosh" pitchFamily="2" charset="0"/>
                <a:cs typeface="Nikosh" pitchFamily="2" charset="0"/>
              </a:rPr>
              <a:t>ক। বার্কার   </a:t>
            </a:r>
            <a:r>
              <a:rPr lang="bn-BD" b="1" dirty="0">
                <a:latin typeface="Nikosh" pitchFamily="2" charset="0"/>
                <a:cs typeface="Nikosh" pitchFamily="2" charset="0"/>
              </a:rPr>
              <a:t>খ।   জন লক     </a:t>
            </a:r>
            <a:r>
              <a:rPr lang="bn-BD" dirty="0">
                <a:latin typeface="Nikosh" pitchFamily="2" charset="0"/>
                <a:cs typeface="Nikosh" pitchFamily="2" charset="0"/>
              </a:rPr>
              <a:t>গ।  উইলোবী   ঘ।  এ ভি ডাইসি </a:t>
            </a:r>
            <a:endParaRPr lang="en-US" dirty="0">
              <a:latin typeface="Times New Roman" pitchFamily="18" charset="0"/>
              <a:cs typeface="Times New Roman" pitchFamily="18" charset="0"/>
            </a:endParaRPr>
          </a:p>
          <a:p>
            <a:pPr>
              <a:buNone/>
            </a:pPr>
            <a:r>
              <a:rPr lang="bn-BD" dirty="0">
                <a:latin typeface="Nikosh" pitchFamily="2" charset="0"/>
                <a:cs typeface="Nikosh" pitchFamily="2" charset="0"/>
              </a:rPr>
              <a:t>১৪। </a:t>
            </a:r>
            <a:r>
              <a:rPr lang="en-US" dirty="0">
                <a:latin typeface="Nikosh" pitchFamily="2" charset="0"/>
                <a:cs typeface="Nikosh" pitchFamily="2" charset="0"/>
              </a:rPr>
              <a:t> </a:t>
            </a:r>
            <a:r>
              <a:rPr lang="bn-BD" dirty="0">
                <a:latin typeface="Nikosh" pitchFamily="2" charset="0"/>
                <a:cs typeface="Nikosh" pitchFamily="2" charset="0"/>
              </a:rPr>
              <a:t>আইন হলো আবেগ বিবর্জিত যুক্তি- উক্তিটি কার ?  </a:t>
            </a:r>
          </a:p>
          <a:p>
            <a:pPr>
              <a:buNone/>
            </a:pPr>
            <a:r>
              <a:rPr lang="bn-BD" dirty="0">
                <a:latin typeface="Nikosh" pitchFamily="2" charset="0"/>
                <a:cs typeface="Nikosh" pitchFamily="2" charset="0"/>
              </a:rPr>
              <a:t>ক।  জন অষ্টিন   </a:t>
            </a:r>
            <a:r>
              <a:rPr lang="bn-BD" dirty="0">
                <a:latin typeface="Times New Roman" pitchFamily="18" charset="0"/>
                <a:cs typeface="Nikosh" pitchFamily="2" charset="0"/>
              </a:rPr>
              <a:t> </a:t>
            </a:r>
            <a:r>
              <a:rPr lang="bn-BD" dirty="0">
                <a:latin typeface="Nikosh" pitchFamily="2" charset="0"/>
                <a:cs typeface="Nikosh" pitchFamily="2" charset="0"/>
              </a:rPr>
              <a:t>খ। জন লক     </a:t>
            </a:r>
            <a:r>
              <a:rPr lang="bn-BD" b="1" dirty="0">
                <a:latin typeface="Nikosh" pitchFamily="2" charset="0"/>
                <a:cs typeface="Nikosh" pitchFamily="2" charset="0"/>
              </a:rPr>
              <a:t>গ।</a:t>
            </a:r>
            <a:r>
              <a:rPr lang="en-US" b="1" dirty="0">
                <a:latin typeface="Nikosh" pitchFamily="2" charset="0"/>
                <a:cs typeface="Nikosh" pitchFamily="2" charset="0"/>
              </a:rPr>
              <a:t> </a:t>
            </a:r>
            <a:r>
              <a:rPr lang="bn-BD" b="1" dirty="0">
                <a:latin typeface="Times New Roman" pitchFamily="18" charset="0"/>
                <a:cs typeface="Nikosh" pitchFamily="2" charset="0"/>
              </a:rPr>
              <a:t> এরিষ্টটল  </a:t>
            </a:r>
            <a:r>
              <a:rPr lang="en-US" b="1" dirty="0">
                <a:latin typeface="Times New Roman" pitchFamily="18" charset="0"/>
                <a:cs typeface="Times New Roman" pitchFamily="18" charset="0"/>
              </a:rPr>
              <a:t> </a:t>
            </a:r>
            <a:r>
              <a:rPr lang="bn-BD" dirty="0">
                <a:latin typeface="Nikosh" pitchFamily="2" charset="0"/>
                <a:cs typeface="Nikosh" pitchFamily="2" charset="0"/>
              </a:rPr>
              <a:t>ঘ।</a:t>
            </a:r>
            <a:r>
              <a:rPr lang="en-US" dirty="0">
                <a:latin typeface="Nikosh" pitchFamily="2" charset="0"/>
                <a:cs typeface="Nikosh" pitchFamily="2" charset="0"/>
              </a:rPr>
              <a:t> </a:t>
            </a:r>
            <a:r>
              <a:rPr lang="bn-BD" dirty="0">
                <a:latin typeface="Nikosh" pitchFamily="2" charset="0"/>
                <a:cs typeface="Nikosh" pitchFamily="2" charset="0"/>
              </a:rPr>
              <a:t> অধ্যাপক হল্যান্ড</a:t>
            </a:r>
          </a:p>
          <a:p>
            <a:pPr>
              <a:buNone/>
            </a:pPr>
            <a:r>
              <a:rPr lang="bn-BD" dirty="0">
                <a:latin typeface="Nikosh" pitchFamily="2" charset="0"/>
                <a:cs typeface="Nikosh" pitchFamily="2" charset="0"/>
              </a:rPr>
              <a:t>১৫।  আইন সার্বভৌম শাসকের আদেশ- এটি কার মত?        </a:t>
            </a:r>
          </a:p>
          <a:p>
            <a:pPr>
              <a:buNone/>
            </a:pPr>
            <a:r>
              <a:rPr lang="bn-BD" dirty="0">
                <a:latin typeface="Nikosh" pitchFamily="2" charset="0"/>
                <a:cs typeface="Nikosh" pitchFamily="2" charset="0"/>
              </a:rPr>
              <a:t>ক। এরিষ্টটল    </a:t>
            </a:r>
            <a:r>
              <a:rPr lang="bn-BD" dirty="0">
                <a:latin typeface="Times New Roman" pitchFamily="18" charset="0"/>
                <a:cs typeface="Nikosh" pitchFamily="2" charset="0"/>
              </a:rPr>
              <a:t> </a:t>
            </a:r>
            <a:r>
              <a:rPr lang="bn-BD" b="1" dirty="0">
                <a:latin typeface="Nikosh" pitchFamily="2" charset="0"/>
                <a:cs typeface="Nikosh" pitchFamily="2" charset="0"/>
              </a:rPr>
              <a:t>খ। জন অষ্টিন    </a:t>
            </a:r>
            <a:r>
              <a:rPr lang="bn-BD" dirty="0">
                <a:latin typeface="Nikosh" pitchFamily="2" charset="0"/>
                <a:cs typeface="Nikosh" pitchFamily="2" charset="0"/>
              </a:rPr>
              <a:t>গ।</a:t>
            </a:r>
            <a:r>
              <a:rPr lang="en-US" dirty="0">
                <a:latin typeface="Nikosh" pitchFamily="2" charset="0"/>
                <a:cs typeface="Nikosh" pitchFamily="2" charset="0"/>
              </a:rPr>
              <a:t> </a:t>
            </a:r>
            <a:r>
              <a:rPr lang="bn-BD" dirty="0">
                <a:latin typeface="Times New Roman" pitchFamily="18" charset="0"/>
                <a:cs typeface="Nikosh" pitchFamily="2" charset="0"/>
              </a:rPr>
              <a:t> অধ্যাপক হল্যান্ড  </a:t>
            </a:r>
            <a:r>
              <a:rPr lang="en-US" dirty="0">
                <a:latin typeface="Times New Roman" pitchFamily="18" charset="0"/>
                <a:cs typeface="Times New Roman" pitchFamily="18" charset="0"/>
              </a:rPr>
              <a:t> </a:t>
            </a:r>
            <a:r>
              <a:rPr lang="bn-BD" dirty="0">
                <a:latin typeface="Nikosh" pitchFamily="2" charset="0"/>
                <a:cs typeface="Nikosh" pitchFamily="2" charset="0"/>
              </a:rPr>
              <a:t>ঘ।</a:t>
            </a:r>
            <a:r>
              <a:rPr lang="en-US" dirty="0">
                <a:latin typeface="Nikosh" pitchFamily="2" charset="0"/>
                <a:cs typeface="Nikosh" pitchFamily="2" charset="0"/>
              </a:rPr>
              <a:t> </a:t>
            </a:r>
            <a:r>
              <a:rPr lang="bn-BD" dirty="0">
                <a:latin typeface="Nikosh" pitchFamily="2" charset="0"/>
                <a:cs typeface="Nikosh" pitchFamily="2" charset="0"/>
              </a:rPr>
              <a:t> জন লক  </a:t>
            </a:r>
          </a:p>
          <a:p>
            <a:pPr>
              <a:buNone/>
            </a:pPr>
            <a:r>
              <a:rPr lang="bn-BD" dirty="0">
                <a:latin typeface="Nikosh" pitchFamily="2" charset="0"/>
                <a:cs typeface="Nikosh" pitchFamily="2" charset="0"/>
              </a:rPr>
              <a:t>১৬।  চিরন্তন সতর্কতার মধ্যেই স্বাধীনতার মুল্য নিহিত- উক্তিটি কার?         </a:t>
            </a:r>
          </a:p>
          <a:p>
            <a:pPr>
              <a:buNone/>
            </a:pPr>
            <a:r>
              <a:rPr lang="bn-BD" b="1" dirty="0">
                <a:latin typeface="Nikosh" pitchFamily="2" charset="0"/>
                <a:cs typeface="Nikosh" pitchFamily="2" charset="0"/>
              </a:rPr>
              <a:t>ক।  লাস্কি  </a:t>
            </a:r>
            <a:r>
              <a:rPr lang="bn-BD" b="1" dirty="0">
                <a:latin typeface="Times New Roman" pitchFamily="18" charset="0"/>
                <a:cs typeface="Nikosh" pitchFamily="2" charset="0"/>
              </a:rPr>
              <a:t> </a:t>
            </a:r>
            <a:r>
              <a:rPr lang="bn-BD" dirty="0">
                <a:latin typeface="Nikosh" pitchFamily="2" charset="0"/>
                <a:cs typeface="Nikosh" pitchFamily="2" charset="0"/>
              </a:rPr>
              <a:t>খ। জন লক  গ।  মন্টেস্কু  ঘ।  জন অস্টিন</a:t>
            </a:r>
          </a:p>
          <a:p>
            <a:pPr>
              <a:buNone/>
            </a:pPr>
            <a:r>
              <a:rPr lang="bn-BD" dirty="0">
                <a:latin typeface="Nikosh" pitchFamily="2" charset="0"/>
                <a:cs typeface="Nikosh" pitchFamily="2" charset="0"/>
              </a:rPr>
              <a:t>১৭।  জনমত আইনের অন্যতম উৎস- এটি কার উক্তি?     </a:t>
            </a:r>
          </a:p>
          <a:p>
            <a:pPr>
              <a:buNone/>
            </a:pPr>
            <a:r>
              <a:rPr lang="bn-BD" dirty="0">
                <a:latin typeface="Nikosh" pitchFamily="2" charset="0"/>
                <a:cs typeface="Nikosh" pitchFamily="2" charset="0"/>
              </a:rPr>
              <a:t>ক।  লক </a:t>
            </a:r>
            <a:r>
              <a:rPr lang="bn-BD" dirty="0">
                <a:latin typeface="Times New Roman" pitchFamily="18" charset="0"/>
                <a:cs typeface="Nikosh" pitchFamily="2" charset="0"/>
              </a:rPr>
              <a:t>  </a:t>
            </a:r>
            <a:r>
              <a:rPr lang="bn-BD" b="1" dirty="0">
                <a:latin typeface="Nikosh" pitchFamily="2" charset="0"/>
                <a:cs typeface="Nikosh" pitchFamily="2" charset="0"/>
              </a:rPr>
              <a:t>খ। ওপেন হাউস  </a:t>
            </a:r>
            <a:r>
              <a:rPr lang="bn-BD" dirty="0">
                <a:latin typeface="Nikosh" pitchFamily="2" charset="0"/>
                <a:cs typeface="Nikosh" pitchFamily="2" charset="0"/>
              </a:rPr>
              <a:t>গ।  অধ্যাপক লাস্কি  </a:t>
            </a:r>
            <a:r>
              <a:rPr lang="bn-BD" dirty="0">
                <a:latin typeface="Times New Roman" pitchFamily="18" charset="0"/>
                <a:cs typeface="Times New Roman" pitchFamily="18" charset="0"/>
              </a:rPr>
              <a:t> </a:t>
            </a:r>
            <a:r>
              <a:rPr lang="bn-BD" dirty="0">
                <a:latin typeface="Nikosh" pitchFamily="2" charset="0"/>
                <a:cs typeface="Nikosh" pitchFamily="2" charset="0"/>
              </a:rPr>
              <a:t>ঘ। অধ্যাপক হল্যান্ড </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143000"/>
          </a:xfrm>
        </p:spPr>
        <p:txBody>
          <a:bodyPr>
            <a:normAutofit/>
          </a:bodyPr>
          <a:lstStyle/>
          <a:p>
            <a:pPr algn="ctr"/>
            <a:r>
              <a:rPr lang="bn-BD" sz="3200" dirty="0">
                <a:latin typeface="Nikosh" pitchFamily="2" charset="0"/>
                <a:cs typeface="Nikosh" pitchFamily="2" charset="0"/>
              </a:rPr>
              <a:t> </a:t>
            </a:r>
            <a:r>
              <a:rPr lang="bn-BD" sz="2800" dirty="0">
                <a:latin typeface="Nikosh" pitchFamily="2" charset="0"/>
                <a:cs typeface="Nikosh" pitchFamily="2" charset="0"/>
              </a:rPr>
              <a:t>মুল শিরোনামঃ মুল্যবোধ, আইন, স্বাধীনতা ও সাম্য   </a:t>
            </a:r>
            <a:endParaRPr lang="en-US" sz="3200" dirty="0">
              <a:latin typeface="Nikosh" pitchFamily="2" charset="0"/>
              <a:cs typeface="Nikosh" pitchFamily="2" charset="0"/>
            </a:endParaRPr>
          </a:p>
        </p:txBody>
      </p:sp>
      <p:sp>
        <p:nvSpPr>
          <p:cNvPr id="3" name="Content Placeholder 2"/>
          <p:cNvSpPr>
            <a:spLocks noGrp="1"/>
          </p:cNvSpPr>
          <p:nvPr>
            <p:ph idx="1"/>
          </p:nvPr>
        </p:nvSpPr>
        <p:spPr>
          <a:xfrm>
            <a:off x="304800" y="2057400"/>
            <a:ext cx="8077200" cy="1981200"/>
          </a:xfrm>
        </p:spPr>
        <p:txBody>
          <a:bodyPr>
            <a:normAutofit lnSpcReduction="10000"/>
          </a:bodyPr>
          <a:lstStyle/>
          <a:p>
            <a:pPr algn="ctr">
              <a:buNone/>
            </a:pPr>
            <a:r>
              <a:rPr lang="bn-BD" sz="5400" dirty="0">
                <a:latin typeface="Nikosh" pitchFamily="2" charset="0"/>
                <a:cs typeface="Nikosh" pitchFamily="2" charset="0"/>
              </a:rPr>
              <a:t>আধ্যায়ঃ ৩ </a:t>
            </a:r>
            <a:r>
              <a:rPr lang="bn-BD" sz="4000" dirty="0">
                <a:latin typeface="Nikosh" pitchFamily="2" charset="0"/>
                <a:cs typeface="Nikosh" pitchFamily="2" charset="0"/>
              </a:rPr>
              <a:t> </a:t>
            </a:r>
            <a:r>
              <a:rPr lang="bn-BD" sz="2000" dirty="0">
                <a:latin typeface="Nikosh" pitchFamily="2" charset="0"/>
                <a:cs typeface="Nikosh" pitchFamily="2" charset="0"/>
              </a:rPr>
              <a:t> </a:t>
            </a:r>
            <a:endParaRPr lang="bn-BD" sz="5400" dirty="0">
              <a:latin typeface="Nikosh" pitchFamily="2" charset="0"/>
              <a:cs typeface="Nikosh" pitchFamily="2" charset="0"/>
            </a:endParaRPr>
          </a:p>
          <a:p>
            <a:pPr algn="ctr">
              <a:buNone/>
            </a:pPr>
            <a:r>
              <a:rPr lang="bn-BD" sz="2400" dirty="0">
                <a:latin typeface="Nikosh" pitchFamily="2" charset="0"/>
                <a:cs typeface="Nikosh" pitchFamily="2" charset="0"/>
              </a:rPr>
              <a:t>আজকের পাঠ/পাঠ ঘোষনাঃ </a:t>
            </a:r>
            <a:r>
              <a:rPr lang="en-US" sz="2400" b="1" dirty="0" err="1">
                <a:latin typeface="SutonnyMJ" pitchFamily="2" charset="0"/>
                <a:cs typeface="SutonnyMJ" pitchFamily="2" charset="0"/>
              </a:rPr>
              <a:t>AvB‡bi</a:t>
            </a:r>
            <a:r>
              <a:rPr lang="en-US" sz="2400" b="1" dirty="0">
                <a:latin typeface="SutonnyMJ" pitchFamily="2" charset="0"/>
                <a:cs typeface="SutonnyMJ" pitchFamily="2" charset="0"/>
              </a:rPr>
              <a:t> </a:t>
            </a:r>
            <a:r>
              <a:rPr lang="en-US" sz="2400" b="1" dirty="0" err="1">
                <a:latin typeface="SutonnyMJ" pitchFamily="2" charset="0"/>
                <a:cs typeface="SutonnyMJ" pitchFamily="2" charset="0"/>
              </a:rPr>
              <a:t>avibv</a:t>
            </a:r>
            <a:r>
              <a:rPr lang="en-US" sz="2400" b="1" dirty="0">
                <a:latin typeface="SutonnyMJ" pitchFamily="2" charset="0"/>
                <a:cs typeface="SutonnyMJ" pitchFamily="2" charset="0"/>
              </a:rPr>
              <a:t> I </a:t>
            </a:r>
            <a:r>
              <a:rPr lang="en-US" sz="2400" b="1" dirty="0" err="1">
                <a:latin typeface="SutonnyMJ" pitchFamily="2" charset="0"/>
                <a:cs typeface="SutonnyMJ" pitchFamily="2" charset="0"/>
              </a:rPr>
              <a:t>msÁv</a:t>
            </a:r>
            <a:endParaRPr lang="en-US" sz="2400" b="1" dirty="0">
              <a:latin typeface="SutonnyMJ" pitchFamily="2" charset="0"/>
              <a:cs typeface="SutonnyMJ" pitchFamily="2" charset="0"/>
            </a:endParaRPr>
          </a:p>
          <a:p>
            <a:pPr algn="ctr">
              <a:buNone/>
            </a:pPr>
            <a:r>
              <a:rPr lang="bn-BD" sz="2400" dirty="0">
                <a:latin typeface="Nikosh" pitchFamily="2" charset="0"/>
                <a:cs typeface="Nikosh" pitchFamily="2" charset="0"/>
              </a:rPr>
              <a:t>আইনের উৎস, আইনের শ্রেনীবিভাগ, আইন আমান্য করার কারণ</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n-BD" dirty="0">
                <a:latin typeface="Nikosh" pitchFamily="2" charset="0"/>
                <a:cs typeface="Nikosh" pitchFamily="2" charset="0"/>
              </a:rPr>
              <a:t>বহুপদি সমাপ্তিসুচক বহুনির্বাচনি প্রশ্ন</a:t>
            </a:r>
            <a:endParaRPr lang="en-US" dirty="0">
              <a:latin typeface="Nikosh" pitchFamily="2" charset="0"/>
              <a:cs typeface="Nikosh" pitchFamily="2" charset="0"/>
            </a:endParaRPr>
          </a:p>
        </p:txBody>
      </p:sp>
      <p:sp>
        <p:nvSpPr>
          <p:cNvPr id="3" name="Content Placeholder 2"/>
          <p:cNvSpPr>
            <a:spLocks noGrp="1"/>
          </p:cNvSpPr>
          <p:nvPr>
            <p:ph idx="1"/>
          </p:nvPr>
        </p:nvSpPr>
        <p:spPr/>
        <p:txBody>
          <a:bodyPr>
            <a:normAutofit fontScale="62500" lnSpcReduction="20000"/>
          </a:bodyPr>
          <a:lstStyle/>
          <a:p>
            <a:pPr>
              <a:buNone/>
            </a:pPr>
            <a:r>
              <a:rPr lang="bn-BD" sz="2400" dirty="0">
                <a:latin typeface="Nikosh" pitchFamily="2" charset="0"/>
                <a:cs typeface="Nikosh" pitchFamily="2" charset="0"/>
              </a:rPr>
              <a:t>১৮</a:t>
            </a:r>
            <a:r>
              <a:rPr lang="bn-IN" sz="2400" dirty="0">
                <a:latin typeface="Nikosh" pitchFamily="2" charset="0"/>
                <a:cs typeface="Nikosh" pitchFamily="2" charset="0"/>
              </a:rPr>
              <a:t>। </a:t>
            </a:r>
            <a:r>
              <a:rPr lang="bn-BD" sz="2400" dirty="0">
                <a:latin typeface="Nikosh" pitchFamily="2" charset="0"/>
                <a:cs typeface="Nikosh" pitchFamily="2" charset="0"/>
              </a:rPr>
              <a:t>অবাধ ও নিয়ন্ত্রণহীণ স্বাধীনতা  - </a:t>
            </a:r>
            <a:r>
              <a:rPr lang="bn-IN" sz="2400" dirty="0">
                <a:latin typeface="Nikosh" pitchFamily="2" charset="0"/>
                <a:cs typeface="Nikosh" pitchFamily="2" charset="0"/>
              </a:rPr>
              <a:t> </a:t>
            </a:r>
            <a:r>
              <a:rPr lang="bn-BD" sz="2400" dirty="0">
                <a:latin typeface="Nikosh" pitchFamily="2" charset="0"/>
                <a:cs typeface="Nikosh" pitchFamily="2" charset="0"/>
              </a:rPr>
              <a:t>?</a:t>
            </a:r>
            <a:endParaRPr lang="bn-IN" sz="2400" dirty="0">
              <a:latin typeface="Nikosh" pitchFamily="2" charset="0"/>
              <a:cs typeface="Nikosh" pitchFamily="2" charset="0"/>
            </a:endParaRPr>
          </a:p>
          <a:p>
            <a:pPr>
              <a:buNone/>
            </a:pPr>
            <a:r>
              <a:rPr lang="en-US" sz="2400" dirty="0" err="1">
                <a:latin typeface="Nikosh" pitchFamily="2" charset="0"/>
                <a:cs typeface="Nikosh" pitchFamily="2" charset="0"/>
              </a:rPr>
              <a:t>i</a:t>
            </a:r>
            <a:r>
              <a:rPr lang="en-US" sz="2400" dirty="0">
                <a:latin typeface="Nikosh" pitchFamily="2" charset="0"/>
                <a:cs typeface="Nikosh" pitchFamily="2" charset="0"/>
              </a:rPr>
              <a:t>-</a:t>
            </a:r>
            <a:r>
              <a:rPr lang="bn-BD" sz="2400" dirty="0">
                <a:latin typeface="Nikosh" pitchFamily="2" charset="0"/>
                <a:cs typeface="Nikosh" pitchFamily="2" charset="0"/>
              </a:rPr>
              <a:t> উচ্ছংখলতার নামান্তর</a:t>
            </a:r>
            <a:r>
              <a:rPr lang="bn-IN" sz="2400" dirty="0">
                <a:latin typeface="Nikosh" pitchFamily="2" charset="0"/>
                <a:cs typeface="Nikosh" pitchFamily="2" charset="0"/>
              </a:rPr>
              <a:t>  </a:t>
            </a:r>
            <a:r>
              <a:rPr lang="en-US" sz="2400" dirty="0">
                <a:latin typeface="Nikosh" pitchFamily="2" charset="0"/>
                <a:cs typeface="Nikosh" pitchFamily="2" charset="0"/>
              </a:rPr>
              <a:t>ii-</a:t>
            </a:r>
            <a:r>
              <a:rPr lang="bn-BD" sz="2400" dirty="0">
                <a:latin typeface="Nikosh" pitchFamily="2" charset="0"/>
                <a:cs typeface="Nikosh" pitchFamily="2" charset="0"/>
              </a:rPr>
              <a:t> অরাজকতার নামান্তর  </a:t>
            </a:r>
            <a:r>
              <a:rPr lang="bn-IN" sz="2400" dirty="0">
                <a:latin typeface="Nikosh" pitchFamily="2" charset="0"/>
                <a:cs typeface="Nikosh" pitchFamily="2" charset="0"/>
              </a:rPr>
              <a:t>  </a:t>
            </a:r>
            <a:r>
              <a:rPr lang="en-US" sz="2400" dirty="0">
                <a:latin typeface="Nikosh" pitchFamily="2" charset="0"/>
                <a:cs typeface="Nikosh" pitchFamily="2" charset="0"/>
              </a:rPr>
              <a:t>iii- </a:t>
            </a:r>
            <a:r>
              <a:rPr lang="bn-BD" sz="2400" dirty="0">
                <a:latin typeface="Nikosh" pitchFamily="2" charset="0"/>
                <a:cs typeface="Nikosh" pitchFamily="2" charset="0"/>
              </a:rPr>
              <a:t>প্রকৃত স্বাধীনতা </a:t>
            </a:r>
            <a:r>
              <a:rPr lang="bn-IN" sz="2400" dirty="0">
                <a:latin typeface="Nikosh" pitchFamily="2" charset="0"/>
                <a:cs typeface="Nikosh" pitchFamily="2" charset="0"/>
              </a:rPr>
              <a:t>---নিচের কোনটি সঠিক? </a:t>
            </a:r>
          </a:p>
          <a:p>
            <a:pPr>
              <a:buNone/>
            </a:pPr>
            <a:r>
              <a:rPr lang="bn-IN" sz="2400" b="1" dirty="0">
                <a:latin typeface="Nikosh" pitchFamily="2" charset="0"/>
                <a:cs typeface="Nikosh" pitchFamily="2" charset="0"/>
              </a:rPr>
              <a:t> ক- </a:t>
            </a:r>
            <a:r>
              <a:rPr lang="en-US" sz="2400" b="1" dirty="0" err="1">
                <a:latin typeface="Nikosh" pitchFamily="2" charset="0"/>
                <a:cs typeface="Nikosh" pitchFamily="2" charset="0"/>
              </a:rPr>
              <a:t>i</a:t>
            </a:r>
            <a:r>
              <a:rPr lang="en-US" sz="2400" b="1" dirty="0">
                <a:latin typeface="Nikosh" pitchFamily="2" charset="0"/>
                <a:cs typeface="Nikosh" pitchFamily="2" charset="0"/>
              </a:rPr>
              <a:t> </a:t>
            </a:r>
            <a:r>
              <a:rPr lang="bn-BD" sz="2400" b="1" dirty="0">
                <a:latin typeface="Nikosh" pitchFamily="2" charset="0"/>
                <a:cs typeface="Nikosh" pitchFamily="2" charset="0"/>
              </a:rPr>
              <a:t>ও </a:t>
            </a:r>
            <a:r>
              <a:rPr lang="en-US" sz="2400" dirty="0">
                <a:latin typeface="Nikosh" pitchFamily="2" charset="0"/>
                <a:cs typeface="Nikosh" pitchFamily="2" charset="0"/>
              </a:rPr>
              <a:t>ii</a:t>
            </a:r>
            <a:r>
              <a:rPr lang="bn-IN" sz="2400" b="1" dirty="0">
                <a:latin typeface="Nikosh" pitchFamily="2" charset="0"/>
                <a:cs typeface="Nikosh" pitchFamily="2" charset="0"/>
              </a:rPr>
              <a:t>   </a:t>
            </a:r>
            <a:r>
              <a:rPr lang="bn-IN" sz="2400" dirty="0">
                <a:latin typeface="Nikosh" pitchFamily="2" charset="0"/>
                <a:cs typeface="Nikosh" pitchFamily="2" charset="0"/>
              </a:rPr>
              <a:t>খ-</a:t>
            </a:r>
            <a:r>
              <a:rPr lang="en-US" sz="2400" dirty="0">
                <a:latin typeface="Nikosh" pitchFamily="2" charset="0"/>
                <a:cs typeface="Nikosh" pitchFamily="2" charset="0"/>
              </a:rPr>
              <a:t>  ii </a:t>
            </a:r>
            <a:r>
              <a:rPr lang="bn-BD" sz="2400" dirty="0">
                <a:latin typeface="Nikosh" pitchFamily="2" charset="0"/>
                <a:cs typeface="Nikosh" pitchFamily="2" charset="0"/>
              </a:rPr>
              <a:t>    </a:t>
            </a:r>
            <a:r>
              <a:rPr lang="en-US" sz="2400" dirty="0">
                <a:latin typeface="Nikosh" pitchFamily="2" charset="0"/>
                <a:cs typeface="Nikosh" pitchFamily="2" charset="0"/>
              </a:rPr>
              <a:t>  </a:t>
            </a:r>
            <a:r>
              <a:rPr lang="bn-IN" sz="2400" dirty="0">
                <a:latin typeface="Nikosh" pitchFamily="2" charset="0"/>
                <a:cs typeface="Nikosh" pitchFamily="2" charset="0"/>
              </a:rPr>
              <a:t>গ- </a:t>
            </a:r>
            <a:r>
              <a:rPr lang="en-US" sz="2400" dirty="0">
                <a:latin typeface="Nikosh" pitchFamily="2" charset="0"/>
                <a:cs typeface="Nikosh" pitchFamily="2" charset="0"/>
              </a:rPr>
              <a:t>iii</a:t>
            </a:r>
            <a:r>
              <a:rPr lang="bn-IN" sz="2400" dirty="0">
                <a:latin typeface="Nikosh" pitchFamily="2" charset="0"/>
                <a:cs typeface="Nikosh" pitchFamily="2" charset="0"/>
              </a:rPr>
              <a:t>     ঘ-</a:t>
            </a:r>
            <a:r>
              <a:rPr lang="en-US" sz="2400" dirty="0">
                <a:latin typeface="Nikosh" pitchFamily="2" charset="0"/>
                <a:cs typeface="Nikosh" pitchFamily="2" charset="0"/>
              </a:rPr>
              <a:t> </a:t>
            </a:r>
            <a:r>
              <a:rPr lang="en-US" sz="2400" dirty="0" err="1">
                <a:latin typeface="Nikosh" pitchFamily="2" charset="0"/>
                <a:cs typeface="Nikosh" pitchFamily="2" charset="0"/>
              </a:rPr>
              <a:t>i</a:t>
            </a:r>
            <a:r>
              <a:rPr lang="en-US" sz="2400" dirty="0">
                <a:latin typeface="Nikosh" pitchFamily="2" charset="0"/>
                <a:cs typeface="Nikosh" pitchFamily="2" charset="0"/>
              </a:rPr>
              <a:t>, ii </a:t>
            </a:r>
            <a:r>
              <a:rPr lang="bn-IN" sz="2400" dirty="0">
                <a:latin typeface="Nikosh" pitchFamily="2" charset="0"/>
                <a:cs typeface="Nikosh" pitchFamily="2" charset="0"/>
              </a:rPr>
              <a:t>ও </a:t>
            </a:r>
            <a:r>
              <a:rPr lang="en-US" sz="2400" dirty="0">
                <a:latin typeface="Nikosh" pitchFamily="2" charset="0"/>
                <a:cs typeface="Nikosh" pitchFamily="2" charset="0"/>
              </a:rPr>
              <a:t> iii</a:t>
            </a:r>
          </a:p>
          <a:p>
            <a:pPr>
              <a:buNone/>
            </a:pPr>
            <a:r>
              <a:rPr lang="bn-BD" sz="2400" dirty="0">
                <a:latin typeface="Nikosh" pitchFamily="2" charset="0"/>
                <a:cs typeface="Nikosh" pitchFamily="2" charset="0"/>
              </a:rPr>
              <a:t>১৯</a:t>
            </a:r>
            <a:r>
              <a:rPr lang="bn-IN" sz="2400" dirty="0">
                <a:latin typeface="Nikosh" pitchFamily="2" charset="0"/>
                <a:cs typeface="Nikosh" pitchFamily="2" charset="0"/>
              </a:rPr>
              <a:t>। </a:t>
            </a:r>
            <a:r>
              <a:rPr lang="bn-BD" sz="2400" dirty="0">
                <a:latin typeface="Nikosh" pitchFamily="2" charset="0"/>
                <a:cs typeface="Nikosh" pitchFamily="2" charset="0"/>
              </a:rPr>
              <a:t> জাতীয় স্বাধীনতা ব্যতীত অর্থহীন- কোনটি অর্থহীন</a:t>
            </a:r>
            <a:r>
              <a:rPr lang="bn-IN" sz="2400" dirty="0">
                <a:latin typeface="Nikosh" pitchFamily="2" charset="0"/>
                <a:cs typeface="Nikosh" pitchFamily="2" charset="0"/>
              </a:rPr>
              <a:t>- </a:t>
            </a:r>
            <a:r>
              <a:rPr lang="bn-BD" sz="2400" dirty="0">
                <a:latin typeface="Nikosh" pitchFamily="2" charset="0"/>
                <a:cs typeface="Nikosh" pitchFamily="2" charset="0"/>
              </a:rPr>
              <a:t>?</a:t>
            </a:r>
            <a:endParaRPr lang="bn-IN" sz="2400" dirty="0">
              <a:latin typeface="Nikosh" pitchFamily="2" charset="0"/>
              <a:cs typeface="Nikosh" pitchFamily="2" charset="0"/>
            </a:endParaRPr>
          </a:p>
          <a:p>
            <a:pPr>
              <a:buNone/>
            </a:pPr>
            <a:r>
              <a:rPr lang="en-US" sz="2400" dirty="0" err="1">
                <a:latin typeface="Nikosh" pitchFamily="2" charset="0"/>
                <a:cs typeface="Nikosh" pitchFamily="2" charset="0"/>
              </a:rPr>
              <a:t>i</a:t>
            </a:r>
            <a:r>
              <a:rPr lang="en-US" sz="2400" dirty="0">
                <a:latin typeface="Nikosh" pitchFamily="2" charset="0"/>
                <a:cs typeface="Nikosh" pitchFamily="2" charset="0"/>
              </a:rPr>
              <a:t>-</a:t>
            </a:r>
            <a:r>
              <a:rPr lang="bn-BD" sz="2400" dirty="0">
                <a:latin typeface="Nikosh" pitchFamily="2" charset="0"/>
                <a:cs typeface="Nikosh" pitchFamily="2" charset="0"/>
              </a:rPr>
              <a:t> সামাজিক স্বাধীনতা </a:t>
            </a:r>
            <a:r>
              <a:rPr lang="en-US" sz="2400" dirty="0">
                <a:latin typeface="Nikosh" pitchFamily="2" charset="0"/>
                <a:cs typeface="Nikosh" pitchFamily="2" charset="0"/>
              </a:rPr>
              <a:t>ii-</a:t>
            </a:r>
            <a:r>
              <a:rPr lang="bn-BD" sz="2400" dirty="0">
                <a:latin typeface="Nikosh" pitchFamily="2" charset="0"/>
                <a:cs typeface="Nikosh" pitchFamily="2" charset="0"/>
              </a:rPr>
              <a:t> রাজনৈতিক স্বাধীনতা  </a:t>
            </a:r>
            <a:r>
              <a:rPr lang="bn-IN" sz="2400" dirty="0">
                <a:latin typeface="Nikosh" pitchFamily="2" charset="0"/>
                <a:cs typeface="Nikosh" pitchFamily="2" charset="0"/>
              </a:rPr>
              <a:t> </a:t>
            </a:r>
            <a:r>
              <a:rPr lang="en-US" sz="2400" dirty="0">
                <a:latin typeface="Nikosh" pitchFamily="2" charset="0"/>
                <a:cs typeface="Nikosh" pitchFamily="2" charset="0"/>
              </a:rPr>
              <a:t>iii- </a:t>
            </a:r>
            <a:r>
              <a:rPr lang="bn-BD" sz="2400" dirty="0">
                <a:latin typeface="Nikosh" pitchFamily="2" charset="0"/>
                <a:cs typeface="Nikosh" pitchFamily="2" charset="0"/>
              </a:rPr>
              <a:t>অর্থনৈতিক স্বাধীনতা</a:t>
            </a:r>
            <a:r>
              <a:rPr lang="bn-IN" sz="2400" dirty="0">
                <a:latin typeface="Nikosh" pitchFamily="2" charset="0"/>
                <a:cs typeface="Nikosh" pitchFamily="2" charset="0"/>
              </a:rPr>
              <a:t>--- নিচের কোনটি সঠিক? </a:t>
            </a:r>
          </a:p>
          <a:p>
            <a:pPr>
              <a:buNone/>
            </a:pPr>
            <a:r>
              <a:rPr lang="bn-IN" sz="2400" dirty="0">
                <a:latin typeface="Nikosh" pitchFamily="2" charset="0"/>
                <a:cs typeface="Nikosh" pitchFamily="2" charset="0"/>
              </a:rPr>
              <a:t> ক- </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bn-BD" sz="2400" dirty="0">
                <a:latin typeface="Nikosh" pitchFamily="2" charset="0"/>
                <a:cs typeface="Nikosh" pitchFamily="2" charset="0"/>
              </a:rPr>
              <a:t>ও</a:t>
            </a:r>
            <a:r>
              <a:rPr lang="bn-BD"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bn-IN" sz="2400" dirty="0">
                <a:latin typeface="Nikosh" pitchFamily="2" charset="0"/>
                <a:cs typeface="Nikosh" pitchFamily="2" charset="0"/>
              </a:rPr>
              <a:t>খ-</a:t>
            </a:r>
            <a:r>
              <a:rPr lang="en-US" sz="2400" dirty="0">
                <a:latin typeface="Nikosh" pitchFamily="2" charset="0"/>
                <a:cs typeface="Nikosh" pitchFamily="2" charset="0"/>
              </a:rPr>
              <a:t>  </a:t>
            </a:r>
            <a:r>
              <a:rPr lang="en-US" sz="2400" dirty="0">
                <a:latin typeface="Times New Roman" pitchFamily="18" charset="0"/>
                <a:cs typeface="Times New Roman" pitchFamily="18" charset="0"/>
              </a:rPr>
              <a:t>iii </a:t>
            </a:r>
            <a:r>
              <a:rPr lang="en-US" sz="2400" dirty="0">
                <a:latin typeface="Nikosh" pitchFamily="2" charset="0"/>
                <a:cs typeface="Nikosh" pitchFamily="2" charset="0"/>
              </a:rPr>
              <a:t>  </a:t>
            </a:r>
            <a:r>
              <a:rPr lang="bn-IN" sz="2400" dirty="0">
                <a:latin typeface="Nikosh" pitchFamily="2" charset="0"/>
                <a:cs typeface="Nikosh" pitchFamily="2" charset="0"/>
              </a:rPr>
              <a:t>গ- </a:t>
            </a:r>
            <a:r>
              <a:rPr lang="en-US" sz="2400" dirty="0">
                <a:latin typeface="Nikosh" pitchFamily="2" charset="0"/>
                <a:cs typeface="Nikosh" pitchFamily="2" charset="0"/>
              </a:rPr>
              <a:t>ii </a:t>
            </a:r>
            <a:r>
              <a:rPr lang="bn-IN" sz="2400" dirty="0">
                <a:latin typeface="Nikosh" pitchFamily="2" charset="0"/>
                <a:cs typeface="Nikosh" pitchFamily="2" charset="0"/>
              </a:rPr>
              <a:t>ও </a:t>
            </a:r>
            <a:r>
              <a:rPr lang="en-US" sz="2400" dirty="0">
                <a:latin typeface="Nikosh" pitchFamily="2" charset="0"/>
                <a:cs typeface="Nikosh" pitchFamily="2" charset="0"/>
              </a:rPr>
              <a:t>iii</a:t>
            </a:r>
            <a:r>
              <a:rPr lang="bn-IN" sz="2400" dirty="0">
                <a:latin typeface="Nikosh" pitchFamily="2" charset="0"/>
                <a:cs typeface="Nikosh" pitchFamily="2" charset="0"/>
              </a:rPr>
              <a:t>    </a:t>
            </a:r>
            <a:r>
              <a:rPr lang="bn-IN" sz="2400" b="1" dirty="0">
                <a:latin typeface="Nikosh" pitchFamily="2" charset="0"/>
                <a:cs typeface="Nikosh" pitchFamily="2" charset="0"/>
              </a:rPr>
              <a:t>ঘ-</a:t>
            </a:r>
            <a:r>
              <a:rPr lang="en-US" sz="2400" b="1" dirty="0">
                <a:latin typeface="Nikosh" pitchFamily="2" charset="0"/>
                <a:cs typeface="Nikosh" pitchFamily="2" charset="0"/>
              </a:rPr>
              <a:t> </a:t>
            </a:r>
            <a:r>
              <a:rPr lang="en-US" sz="2400" b="1" dirty="0" err="1">
                <a:latin typeface="Nikosh" pitchFamily="2" charset="0"/>
                <a:cs typeface="Nikosh" pitchFamily="2" charset="0"/>
              </a:rPr>
              <a:t>i</a:t>
            </a:r>
            <a:r>
              <a:rPr lang="en-US" sz="2400" b="1" dirty="0">
                <a:latin typeface="Nikosh" pitchFamily="2" charset="0"/>
                <a:cs typeface="Nikosh" pitchFamily="2" charset="0"/>
              </a:rPr>
              <a:t>, ii </a:t>
            </a:r>
            <a:r>
              <a:rPr lang="bn-IN" sz="2400" b="1" dirty="0">
                <a:latin typeface="Nikosh" pitchFamily="2" charset="0"/>
                <a:cs typeface="Nikosh" pitchFamily="2" charset="0"/>
              </a:rPr>
              <a:t>ও </a:t>
            </a:r>
            <a:r>
              <a:rPr lang="en-US" sz="2400" b="1" dirty="0">
                <a:latin typeface="Nikosh" pitchFamily="2" charset="0"/>
                <a:cs typeface="Nikosh" pitchFamily="2" charset="0"/>
              </a:rPr>
              <a:t> iii</a:t>
            </a:r>
            <a:endParaRPr lang="bn-BD" sz="2400" b="1" dirty="0">
              <a:latin typeface="Nikosh" pitchFamily="2" charset="0"/>
              <a:cs typeface="Nikosh" pitchFamily="2" charset="0"/>
            </a:endParaRPr>
          </a:p>
          <a:p>
            <a:pPr>
              <a:buNone/>
            </a:pPr>
            <a:r>
              <a:rPr lang="bn-BD" sz="2400" dirty="0">
                <a:latin typeface="Nikosh" pitchFamily="2" charset="0"/>
                <a:cs typeface="Nikosh" pitchFamily="2" charset="0"/>
              </a:rPr>
              <a:t>২০</a:t>
            </a:r>
            <a:r>
              <a:rPr lang="bn-IN" sz="2400" dirty="0">
                <a:latin typeface="Nikosh" pitchFamily="2" charset="0"/>
                <a:cs typeface="Nikosh" pitchFamily="2" charset="0"/>
              </a:rPr>
              <a:t>। </a:t>
            </a:r>
            <a:r>
              <a:rPr lang="bn-BD" sz="2400" dirty="0">
                <a:latin typeface="Nikosh" pitchFamily="2" charset="0"/>
                <a:cs typeface="Nikosh" pitchFamily="2" charset="0"/>
              </a:rPr>
              <a:t> ফরাসি বিপ্লবের মুলমন্ত্র ছিল- </a:t>
            </a:r>
            <a:r>
              <a:rPr lang="bn-IN" sz="2400" dirty="0">
                <a:latin typeface="Nikosh" pitchFamily="2" charset="0"/>
                <a:cs typeface="Nikosh" pitchFamily="2" charset="0"/>
              </a:rPr>
              <a:t> </a:t>
            </a:r>
            <a:r>
              <a:rPr lang="bn-BD" sz="2400" dirty="0">
                <a:latin typeface="Nikosh" pitchFamily="2" charset="0"/>
                <a:cs typeface="Nikosh" pitchFamily="2" charset="0"/>
              </a:rPr>
              <a:t>?</a:t>
            </a:r>
            <a:endParaRPr lang="bn-IN" sz="2400" dirty="0">
              <a:latin typeface="Nikosh" pitchFamily="2" charset="0"/>
              <a:cs typeface="Nikosh" pitchFamily="2" charset="0"/>
            </a:endParaRPr>
          </a:p>
          <a:p>
            <a:pPr>
              <a:buNone/>
            </a:pPr>
            <a:r>
              <a:rPr lang="en-US" sz="2400" dirty="0" err="1">
                <a:latin typeface="Nikosh" pitchFamily="2" charset="0"/>
                <a:cs typeface="Nikosh" pitchFamily="2" charset="0"/>
              </a:rPr>
              <a:t>i</a:t>
            </a:r>
            <a:r>
              <a:rPr lang="en-US" sz="2400" dirty="0">
                <a:latin typeface="Nikosh" pitchFamily="2" charset="0"/>
                <a:cs typeface="Nikosh" pitchFamily="2" charset="0"/>
              </a:rPr>
              <a:t>-</a:t>
            </a:r>
            <a:r>
              <a:rPr lang="bn-BD" sz="2400" dirty="0">
                <a:latin typeface="Nikosh" pitchFamily="2" charset="0"/>
                <a:cs typeface="Nikosh" pitchFamily="2" charset="0"/>
              </a:rPr>
              <a:t>  সাম্য, স্বাধীনতা ও আইন</a:t>
            </a:r>
            <a:r>
              <a:rPr lang="bn-IN" sz="2400" dirty="0">
                <a:latin typeface="Nikosh" pitchFamily="2" charset="0"/>
                <a:cs typeface="Nikosh" pitchFamily="2" charset="0"/>
              </a:rPr>
              <a:t>   </a:t>
            </a:r>
            <a:r>
              <a:rPr lang="en-US" sz="2400" dirty="0">
                <a:latin typeface="Nikosh" pitchFamily="2" charset="0"/>
                <a:cs typeface="Nikosh" pitchFamily="2" charset="0"/>
              </a:rPr>
              <a:t>ii-</a:t>
            </a:r>
            <a:r>
              <a:rPr lang="bn-BD" sz="2400" dirty="0">
                <a:latin typeface="Nikosh" pitchFamily="2" charset="0"/>
                <a:cs typeface="Nikosh" pitchFamily="2" charset="0"/>
              </a:rPr>
              <a:t> আইন, স্বাধীনতা ও ভাতৃত্ব </a:t>
            </a:r>
            <a:r>
              <a:rPr lang="bn-IN" sz="2400" dirty="0">
                <a:latin typeface="Nikosh" pitchFamily="2" charset="0"/>
                <a:cs typeface="Nikosh" pitchFamily="2" charset="0"/>
              </a:rPr>
              <a:t>  </a:t>
            </a:r>
            <a:r>
              <a:rPr lang="en-US" sz="2400" dirty="0">
                <a:latin typeface="Nikosh" pitchFamily="2" charset="0"/>
                <a:cs typeface="Nikosh" pitchFamily="2" charset="0"/>
              </a:rPr>
              <a:t>iii- </a:t>
            </a:r>
            <a:r>
              <a:rPr lang="bn-BD" sz="2400" dirty="0">
                <a:latin typeface="Nikosh" pitchFamily="2" charset="0"/>
                <a:cs typeface="Nikosh" pitchFamily="2" charset="0"/>
              </a:rPr>
              <a:t>সাম্য, স্বাধীনতা ও ভাতৃত্ব</a:t>
            </a:r>
            <a:r>
              <a:rPr lang="bn-IN" sz="2400" dirty="0">
                <a:latin typeface="Nikosh" pitchFamily="2" charset="0"/>
                <a:cs typeface="Nikosh" pitchFamily="2" charset="0"/>
              </a:rPr>
              <a:t>--- নিচের কোনটি সঠিক? </a:t>
            </a:r>
          </a:p>
          <a:p>
            <a:pPr>
              <a:buNone/>
            </a:pPr>
            <a:r>
              <a:rPr lang="bn-IN" sz="2400" b="1" dirty="0">
                <a:latin typeface="Nikosh" pitchFamily="2" charset="0"/>
                <a:cs typeface="Nikosh" pitchFamily="2" charset="0"/>
              </a:rPr>
              <a:t> </a:t>
            </a:r>
            <a:r>
              <a:rPr lang="bn-IN" sz="2400" dirty="0">
                <a:latin typeface="Nikosh" pitchFamily="2" charset="0"/>
                <a:cs typeface="Nikosh" pitchFamily="2" charset="0"/>
              </a:rPr>
              <a:t>ক- </a:t>
            </a:r>
            <a:r>
              <a:rPr lang="en-US" sz="2400" dirty="0" err="1">
                <a:latin typeface="Nikosh" pitchFamily="2" charset="0"/>
                <a:cs typeface="Nikosh" pitchFamily="2" charset="0"/>
              </a:rPr>
              <a:t>i</a:t>
            </a:r>
            <a:r>
              <a:rPr lang="en-US" sz="2400" b="1" dirty="0">
                <a:latin typeface="Nikosh" pitchFamily="2" charset="0"/>
                <a:cs typeface="Nikosh" pitchFamily="2" charset="0"/>
              </a:rPr>
              <a:t>  </a:t>
            </a:r>
            <a:r>
              <a:rPr lang="bn-IN" sz="2400" b="1" dirty="0">
                <a:latin typeface="Nikosh" pitchFamily="2" charset="0"/>
                <a:cs typeface="Nikosh" pitchFamily="2" charset="0"/>
              </a:rPr>
              <a:t>  </a:t>
            </a:r>
            <a:r>
              <a:rPr lang="bn-IN" sz="2400" dirty="0">
                <a:latin typeface="Nikosh" pitchFamily="2" charset="0"/>
                <a:cs typeface="Nikosh" pitchFamily="2" charset="0"/>
              </a:rPr>
              <a:t>খ-</a:t>
            </a:r>
            <a:r>
              <a:rPr lang="en-US" sz="2400" dirty="0">
                <a:latin typeface="Nikosh" pitchFamily="2" charset="0"/>
                <a:cs typeface="Nikosh" pitchFamily="2" charset="0"/>
              </a:rPr>
              <a:t>  </a:t>
            </a:r>
            <a:r>
              <a:rPr lang="en-US" sz="2400" dirty="0" err="1">
                <a:latin typeface="Nikosh" pitchFamily="2" charset="0"/>
                <a:cs typeface="Nikosh" pitchFamily="2" charset="0"/>
              </a:rPr>
              <a:t>i</a:t>
            </a:r>
            <a:r>
              <a:rPr lang="en-US" sz="2400" dirty="0">
                <a:latin typeface="Nikosh" pitchFamily="2" charset="0"/>
                <a:cs typeface="Nikosh" pitchFamily="2" charset="0"/>
              </a:rPr>
              <a:t> </a:t>
            </a:r>
            <a:r>
              <a:rPr lang="bn-BD" sz="2400" dirty="0">
                <a:latin typeface="Nikosh" pitchFamily="2" charset="0"/>
                <a:cs typeface="Nikosh" pitchFamily="2" charset="0"/>
              </a:rPr>
              <a:t>ও </a:t>
            </a:r>
            <a:r>
              <a:rPr lang="en-US" sz="2400" dirty="0">
                <a:latin typeface="Nikosh" pitchFamily="2" charset="0"/>
                <a:cs typeface="Nikosh" pitchFamily="2" charset="0"/>
              </a:rPr>
              <a:t> ii   </a:t>
            </a:r>
            <a:r>
              <a:rPr lang="bn-BD" sz="2400" dirty="0">
                <a:latin typeface="Nikosh" pitchFamily="2" charset="0"/>
                <a:cs typeface="Nikosh" pitchFamily="2" charset="0"/>
              </a:rPr>
              <a:t>  </a:t>
            </a:r>
            <a:r>
              <a:rPr lang="bn-IN" sz="2400" b="1" dirty="0">
                <a:latin typeface="Nikosh" pitchFamily="2" charset="0"/>
                <a:cs typeface="Nikosh" pitchFamily="2" charset="0"/>
              </a:rPr>
              <a:t>গ- </a:t>
            </a:r>
            <a:r>
              <a:rPr lang="en-US" sz="2400" b="1" dirty="0">
                <a:latin typeface="Nikosh" pitchFamily="2" charset="0"/>
                <a:cs typeface="Nikosh" pitchFamily="2" charset="0"/>
              </a:rPr>
              <a:t>iii</a:t>
            </a:r>
            <a:r>
              <a:rPr lang="bn-IN" sz="2400" b="1" dirty="0">
                <a:latin typeface="Nikosh" pitchFamily="2" charset="0"/>
                <a:cs typeface="Nikosh" pitchFamily="2" charset="0"/>
              </a:rPr>
              <a:t>   </a:t>
            </a:r>
            <a:r>
              <a:rPr lang="bn-IN" sz="2400" dirty="0">
                <a:latin typeface="Nikosh" pitchFamily="2" charset="0"/>
                <a:cs typeface="Nikosh" pitchFamily="2" charset="0"/>
              </a:rPr>
              <a:t>ঘ-</a:t>
            </a:r>
            <a:r>
              <a:rPr lang="en-US" sz="2400" dirty="0">
                <a:latin typeface="Nikosh" pitchFamily="2" charset="0"/>
                <a:cs typeface="Nikosh" pitchFamily="2" charset="0"/>
              </a:rPr>
              <a:t> </a:t>
            </a:r>
            <a:r>
              <a:rPr lang="en-US" sz="2400" dirty="0" err="1">
                <a:latin typeface="Nikosh" pitchFamily="2" charset="0"/>
                <a:cs typeface="Nikosh" pitchFamily="2" charset="0"/>
              </a:rPr>
              <a:t>i</a:t>
            </a:r>
            <a:r>
              <a:rPr lang="en-US" sz="2400" dirty="0">
                <a:latin typeface="Nikosh" pitchFamily="2" charset="0"/>
                <a:cs typeface="Nikosh" pitchFamily="2" charset="0"/>
              </a:rPr>
              <a:t>, ii </a:t>
            </a:r>
            <a:r>
              <a:rPr lang="bn-IN" sz="2400" dirty="0">
                <a:latin typeface="Nikosh" pitchFamily="2" charset="0"/>
                <a:cs typeface="Nikosh" pitchFamily="2" charset="0"/>
              </a:rPr>
              <a:t>ও </a:t>
            </a:r>
            <a:r>
              <a:rPr lang="en-US" sz="2400" dirty="0">
                <a:latin typeface="Nikosh" pitchFamily="2" charset="0"/>
                <a:cs typeface="Nikosh" pitchFamily="2" charset="0"/>
              </a:rPr>
              <a:t> iii</a:t>
            </a:r>
          </a:p>
          <a:p>
            <a:pPr>
              <a:buNone/>
            </a:pPr>
            <a:r>
              <a:rPr lang="bn-BD" sz="2400" dirty="0">
                <a:latin typeface="Nikosh" pitchFamily="2" charset="0"/>
                <a:cs typeface="Nikosh" pitchFamily="2" charset="0"/>
              </a:rPr>
              <a:t>২১</a:t>
            </a:r>
            <a:r>
              <a:rPr lang="bn-IN" sz="2400" dirty="0">
                <a:latin typeface="Nikosh" pitchFamily="2" charset="0"/>
                <a:cs typeface="Nikosh" pitchFamily="2" charset="0"/>
              </a:rPr>
              <a:t>। </a:t>
            </a:r>
            <a:r>
              <a:rPr lang="bn-BD" sz="2400" dirty="0">
                <a:latin typeface="Nikosh" pitchFamily="2" charset="0"/>
                <a:cs typeface="Nikosh" pitchFamily="2" charset="0"/>
              </a:rPr>
              <a:t>আমাদের দেশের সকল নাগরিক সমান সুযোগ-সুবিধা ভোগ করে</a:t>
            </a:r>
            <a:r>
              <a:rPr lang="bn-IN" sz="2400" dirty="0">
                <a:latin typeface="Nikosh" pitchFamily="2" charset="0"/>
                <a:cs typeface="Nikosh" pitchFamily="2" charset="0"/>
              </a:rPr>
              <a:t>- </a:t>
            </a:r>
            <a:r>
              <a:rPr lang="bn-BD" sz="2400" dirty="0">
                <a:latin typeface="Nikosh" pitchFamily="2" charset="0"/>
                <a:cs typeface="Nikosh" pitchFamily="2" charset="0"/>
              </a:rPr>
              <a:t>?</a:t>
            </a:r>
            <a:endParaRPr lang="bn-IN" sz="2400" dirty="0">
              <a:latin typeface="Nikosh" pitchFamily="2" charset="0"/>
              <a:cs typeface="Nikosh" pitchFamily="2" charset="0"/>
            </a:endParaRPr>
          </a:p>
          <a:p>
            <a:pPr>
              <a:buNone/>
            </a:pPr>
            <a:r>
              <a:rPr lang="en-US" sz="2400" dirty="0" err="1">
                <a:latin typeface="Nikosh" pitchFamily="2" charset="0"/>
                <a:cs typeface="Nikosh" pitchFamily="2" charset="0"/>
              </a:rPr>
              <a:t>i</a:t>
            </a:r>
            <a:r>
              <a:rPr lang="en-US" sz="2400" dirty="0">
                <a:latin typeface="Nikosh" pitchFamily="2" charset="0"/>
                <a:cs typeface="Nikosh" pitchFamily="2" charset="0"/>
              </a:rPr>
              <a:t>-</a:t>
            </a:r>
            <a:r>
              <a:rPr lang="bn-BD" sz="2400" dirty="0">
                <a:latin typeface="Nikosh" pitchFamily="2" charset="0"/>
                <a:cs typeface="Nikosh" pitchFamily="2" charset="0"/>
              </a:rPr>
              <a:t>  সামাজিক অধিকার ভোগের ক্ষেত্রে </a:t>
            </a:r>
            <a:r>
              <a:rPr lang="bn-IN" sz="2400" dirty="0">
                <a:latin typeface="Nikosh" pitchFamily="2" charset="0"/>
                <a:cs typeface="Nikosh" pitchFamily="2" charset="0"/>
              </a:rPr>
              <a:t>  </a:t>
            </a:r>
            <a:r>
              <a:rPr lang="en-US" sz="2400" dirty="0">
                <a:latin typeface="Nikosh" pitchFamily="2" charset="0"/>
                <a:cs typeface="Nikosh" pitchFamily="2" charset="0"/>
              </a:rPr>
              <a:t>ii-</a:t>
            </a:r>
            <a:r>
              <a:rPr lang="bn-BD" sz="2400" dirty="0">
                <a:latin typeface="Nikosh" pitchFamily="2" charset="0"/>
                <a:cs typeface="Nikosh" pitchFamily="2" charset="0"/>
              </a:rPr>
              <a:t> রাজনৈতিক অধিকার ভোগের ক্ষেত্রে </a:t>
            </a:r>
            <a:r>
              <a:rPr lang="bn-IN" sz="2400" dirty="0">
                <a:latin typeface="Nikosh" pitchFamily="2" charset="0"/>
                <a:cs typeface="Nikosh" pitchFamily="2" charset="0"/>
              </a:rPr>
              <a:t> </a:t>
            </a:r>
            <a:r>
              <a:rPr lang="en-US" sz="2400" dirty="0">
                <a:latin typeface="Nikosh" pitchFamily="2" charset="0"/>
                <a:cs typeface="Nikosh" pitchFamily="2" charset="0"/>
              </a:rPr>
              <a:t>iii- </a:t>
            </a:r>
            <a:r>
              <a:rPr lang="bn-BD" sz="2400" dirty="0">
                <a:latin typeface="Nikosh" pitchFamily="2" charset="0"/>
                <a:cs typeface="Nikosh" pitchFamily="2" charset="0"/>
              </a:rPr>
              <a:t>অর্থনৈতিক অধিকার ক্ষেত্রে</a:t>
            </a:r>
            <a:r>
              <a:rPr lang="bn-IN" sz="2400" dirty="0">
                <a:latin typeface="Nikosh" pitchFamily="2" charset="0"/>
                <a:cs typeface="Nikosh" pitchFamily="2" charset="0"/>
              </a:rPr>
              <a:t>--- নিচের কোনটি সঠিক? </a:t>
            </a:r>
          </a:p>
          <a:p>
            <a:pPr>
              <a:buNone/>
            </a:pPr>
            <a:r>
              <a:rPr lang="bn-IN" sz="2400" dirty="0">
                <a:latin typeface="Nikosh" pitchFamily="2" charset="0"/>
                <a:cs typeface="Nikosh" pitchFamily="2" charset="0"/>
              </a:rPr>
              <a:t> ক- </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en-US" sz="2400" dirty="0">
                <a:latin typeface="Nikosh" pitchFamily="2" charset="0"/>
                <a:cs typeface="Nikosh" pitchFamily="2" charset="0"/>
              </a:rPr>
              <a:t> </a:t>
            </a:r>
            <a:r>
              <a:rPr lang="bn-IN" sz="2400" dirty="0">
                <a:latin typeface="Nikosh" pitchFamily="2" charset="0"/>
                <a:cs typeface="Nikosh" pitchFamily="2" charset="0"/>
              </a:rPr>
              <a:t>খ-</a:t>
            </a:r>
            <a:r>
              <a:rPr lang="en-US" sz="2400" dirty="0">
                <a:latin typeface="Nikosh" pitchFamily="2" charset="0"/>
                <a:cs typeface="Nikosh" pitchFamily="2" charset="0"/>
              </a:rPr>
              <a:t>  </a:t>
            </a:r>
            <a:r>
              <a:rPr lang="en-US" sz="2400" dirty="0">
                <a:latin typeface="Times New Roman" pitchFamily="18" charset="0"/>
                <a:cs typeface="Times New Roman" pitchFamily="18" charset="0"/>
              </a:rPr>
              <a:t>iii </a:t>
            </a:r>
            <a:r>
              <a:rPr lang="en-US" sz="2400" dirty="0">
                <a:latin typeface="Nikosh" pitchFamily="2" charset="0"/>
                <a:cs typeface="Nikosh" pitchFamily="2" charset="0"/>
              </a:rPr>
              <a:t>  </a:t>
            </a:r>
            <a:r>
              <a:rPr lang="bn-IN" sz="2400" dirty="0">
                <a:latin typeface="Nikosh" pitchFamily="2" charset="0"/>
                <a:cs typeface="Nikosh" pitchFamily="2" charset="0"/>
              </a:rPr>
              <a:t>গ- </a:t>
            </a:r>
            <a:r>
              <a:rPr lang="en-US" sz="2400" dirty="0">
                <a:latin typeface="Nikosh" pitchFamily="2" charset="0"/>
                <a:cs typeface="Nikosh" pitchFamily="2" charset="0"/>
              </a:rPr>
              <a:t>ii </a:t>
            </a:r>
            <a:r>
              <a:rPr lang="bn-IN" sz="2400" dirty="0">
                <a:latin typeface="Nikosh" pitchFamily="2" charset="0"/>
                <a:cs typeface="Nikosh" pitchFamily="2" charset="0"/>
              </a:rPr>
              <a:t>ও </a:t>
            </a:r>
            <a:r>
              <a:rPr lang="en-US" sz="2400" dirty="0">
                <a:latin typeface="Nikosh" pitchFamily="2" charset="0"/>
                <a:cs typeface="Nikosh" pitchFamily="2" charset="0"/>
              </a:rPr>
              <a:t>iii</a:t>
            </a:r>
            <a:r>
              <a:rPr lang="bn-IN" sz="2400" dirty="0">
                <a:latin typeface="Nikosh" pitchFamily="2" charset="0"/>
                <a:cs typeface="Nikosh" pitchFamily="2" charset="0"/>
              </a:rPr>
              <a:t>    </a:t>
            </a:r>
            <a:r>
              <a:rPr lang="bn-IN" sz="2400" b="1" dirty="0">
                <a:latin typeface="Nikosh" pitchFamily="2" charset="0"/>
                <a:cs typeface="Nikosh" pitchFamily="2" charset="0"/>
              </a:rPr>
              <a:t>ঘ-</a:t>
            </a:r>
            <a:r>
              <a:rPr lang="en-US" sz="2400" b="1" dirty="0">
                <a:latin typeface="Nikosh" pitchFamily="2" charset="0"/>
                <a:cs typeface="Nikosh" pitchFamily="2" charset="0"/>
              </a:rPr>
              <a:t> </a:t>
            </a:r>
            <a:r>
              <a:rPr lang="en-US" sz="2400" b="1" dirty="0" err="1">
                <a:latin typeface="Nikosh" pitchFamily="2" charset="0"/>
                <a:cs typeface="Nikosh" pitchFamily="2" charset="0"/>
              </a:rPr>
              <a:t>i</a:t>
            </a:r>
            <a:r>
              <a:rPr lang="en-US" sz="2400" b="1" dirty="0">
                <a:latin typeface="Nikosh" pitchFamily="2" charset="0"/>
                <a:cs typeface="Nikosh" pitchFamily="2" charset="0"/>
              </a:rPr>
              <a:t>, ii </a:t>
            </a:r>
            <a:r>
              <a:rPr lang="bn-IN" sz="2400" b="1" dirty="0">
                <a:latin typeface="Nikosh" pitchFamily="2" charset="0"/>
                <a:cs typeface="Nikosh" pitchFamily="2" charset="0"/>
              </a:rPr>
              <a:t>ও </a:t>
            </a:r>
            <a:r>
              <a:rPr lang="en-US" sz="2400" b="1" dirty="0">
                <a:latin typeface="Nikosh" pitchFamily="2" charset="0"/>
                <a:cs typeface="Nikosh" pitchFamily="2" charset="0"/>
              </a:rPr>
              <a:t> iii</a:t>
            </a:r>
            <a:endParaRPr lang="bn-BD" sz="2400" b="1" dirty="0">
              <a:latin typeface="Nikosh" pitchFamily="2" charset="0"/>
              <a:cs typeface="Nikosh" pitchFamily="2" charset="0"/>
            </a:endParaRPr>
          </a:p>
          <a:p>
            <a:pPr>
              <a:buNone/>
            </a:pPr>
            <a:r>
              <a:rPr lang="bn-BD" sz="2400" dirty="0">
                <a:latin typeface="Nikosh" pitchFamily="2" charset="0"/>
                <a:cs typeface="Nikosh" pitchFamily="2" charset="0"/>
              </a:rPr>
              <a:t>২২</a:t>
            </a:r>
            <a:r>
              <a:rPr lang="bn-IN" sz="2400" dirty="0">
                <a:latin typeface="Nikosh" pitchFamily="2" charset="0"/>
                <a:cs typeface="Nikosh" pitchFamily="2" charset="0"/>
              </a:rPr>
              <a:t>। </a:t>
            </a:r>
            <a:r>
              <a:rPr lang="bn-BD" sz="2400" dirty="0">
                <a:latin typeface="Nikosh" pitchFamily="2" charset="0"/>
                <a:cs typeface="Nikosh" pitchFamily="2" charset="0"/>
              </a:rPr>
              <a:t> আমানুল্লাহ রাষ্ট্রের একজন নাগরিক হিসেবে যে রাজনৈতিক স্বাধীনতা ভোগ করবে?</a:t>
            </a:r>
            <a:endParaRPr lang="bn-IN" sz="2400" dirty="0">
              <a:latin typeface="Nikosh" pitchFamily="2" charset="0"/>
              <a:cs typeface="Nikosh" pitchFamily="2" charset="0"/>
            </a:endParaRPr>
          </a:p>
          <a:p>
            <a:pPr>
              <a:buNone/>
            </a:pPr>
            <a:r>
              <a:rPr lang="en-US" sz="2400" dirty="0" err="1">
                <a:latin typeface="Nikosh" pitchFamily="2" charset="0"/>
                <a:cs typeface="Nikosh" pitchFamily="2" charset="0"/>
              </a:rPr>
              <a:t>i</a:t>
            </a:r>
            <a:r>
              <a:rPr lang="en-US" sz="2400" dirty="0">
                <a:latin typeface="Nikosh" pitchFamily="2" charset="0"/>
                <a:cs typeface="Nikosh" pitchFamily="2" charset="0"/>
              </a:rPr>
              <a:t>-</a:t>
            </a:r>
            <a:r>
              <a:rPr lang="bn-BD" sz="2400" dirty="0">
                <a:latin typeface="Nikosh" pitchFamily="2" charset="0"/>
                <a:cs typeface="Nikosh" pitchFamily="2" charset="0"/>
              </a:rPr>
              <a:t>  রাজনৈতিক মতামত প্রকাশের অধিকার </a:t>
            </a:r>
            <a:r>
              <a:rPr lang="bn-IN" sz="2400" dirty="0">
                <a:latin typeface="Nikosh" pitchFamily="2" charset="0"/>
                <a:cs typeface="Nikosh" pitchFamily="2" charset="0"/>
              </a:rPr>
              <a:t>  </a:t>
            </a:r>
            <a:r>
              <a:rPr lang="en-US" sz="2400" dirty="0">
                <a:latin typeface="Nikosh" pitchFamily="2" charset="0"/>
                <a:cs typeface="Nikosh" pitchFamily="2" charset="0"/>
              </a:rPr>
              <a:t>ii-</a:t>
            </a:r>
            <a:r>
              <a:rPr lang="bn-BD" sz="2400" dirty="0">
                <a:latin typeface="Nikosh" pitchFamily="2" charset="0"/>
                <a:cs typeface="Nikosh" pitchFamily="2" charset="0"/>
              </a:rPr>
              <a:t> নির্বাচনে প্রতিদ্বন্দ্বিতার অধিকার </a:t>
            </a:r>
            <a:r>
              <a:rPr lang="bn-IN" sz="2400" dirty="0">
                <a:latin typeface="Nikosh" pitchFamily="2" charset="0"/>
                <a:cs typeface="Nikosh" pitchFamily="2" charset="0"/>
              </a:rPr>
              <a:t> </a:t>
            </a:r>
            <a:r>
              <a:rPr lang="en-US" sz="2400" dirty="0">
                <a:latin typeface="Nikosh" pitchFamily="2" charset="0"/>
                <a:cs typeface="Nikosh" pitchFamily="2" charset="0"/>
              </a:rPr>
              <a:t>iii- </a:t>
            </a:r>
            <a:r>
              <a:rPr lang="bn-BD" sz="2400" dirty="0">
                <a:latin typeface="Nikosh" pitchFamily="2" charset="0"/>
                <a:cs typeface="Nikosh" pitchFamily="2" charset="0"/>
              </a:rPr>
              <a:t>কর্মে নিযুক্ত হবার অধিকার</a:t>
            </a:r>
            <a:r>
              <a:rPr lang="bn-IN" sz="2400" dirty="0">
                <a:latin typeface="Nikosh" pitchFamily="2" charset="0"/>
                <a:cs typeface="Nikosh" pitchFamily="2" charset="0"/>
              </a:rPr>
              <a:t> --- নিচের কোনটি সঠিক? </a:t>
            </a:r>
          </a:p>
          <a:p>
            <a:pPr>
              <a:buNone/>
            </a:pPr>
            <a:r>
              <a:rPr lang="bn-IN" sz="2400" dirty="0">
                <a:latin typeface="Nikosh" pitchFamily="2" charset="0"/>
                <a:cs typeface="Nikosh" pitchFamily="2" charset="0"/>
              </a:rPr>
              <a:t> ক- </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en-US" sz="2400" dirty="0">
                <a:latin typeface="Nikosh" pitchFamily="2" charset="0"/>
                <a:cs typeface="Nikosh" pitchFamily="2" charset="0"/>
              </a:rPr>
              <a:t> </a:t>
            </a:r>
            <a:r>
              <a:rPr lang="bn-IN" sz="2400" b="1" dirty="0">
                <a:latin typeface="Nikosh" pitchFamily="2" charset="0"/>
                <a:cs typeface="Nikosh" pitchFamily="2" charset="0"/>
              </a:rPr>
              <a:t>খ-</a:t>
            </a:r>
            <a:r>
              <a:rPr lang="en-US" sz="2400" b="1" dirty="0">
                <a:latin typeface="Nikosh" pitchFamily="2" charset="0"/>
                <a:cs typeface="Nikosh" pitchFamily="2" charset="0"/>
              </a:rPr>
              <a:t> </a:t>
            </a:r>
            <a:r>
              <a:rPr lang="en-US" sz="2400" b="1"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bn-BD" sz="2400" b="1" dirty="0">
                <a:latin typeface="Nikosh" pitchFamily="2" charset="0"/>
                <a:cs typeface="Nikosh" pitchFamily="2" charset="0"/>
              </a:rPr>
              <a:t>ও </a:t>
            </a:r>
            <a:r>
              <a:rPr lang="en-US" sz="2400" b="1" dirty="0">
                <a:latin typeface="Times New Roman" pitchFamily="18" charset="0"/>
                <a:cs typeface="Times New Roman" pitchFamily="18" charset="0"/>
              </a:rPr>
              <a:t>ii</a:t>
            </a:r>
            <a:r>
              <a:rPr lang="en-US" sz="2400" b="1" dirty="0">
                <a:latin typeface="Nikosh" pitchFamily="2" charset="0"/>
                <a:cs typeface="Nikosh" pitchFamily="2" charset="0"/>
              </a:rPr>
              <a:t>  </a:t>
            </a:r>
            <a:r>
              <a:rPr lang="bn-IN" sz="2400" dirty="0">
                <a:latin typeface="Nikosh" pitchFamily="2" charset="0"/>
                <a:cs typeface="Nikosh" pitchFamily="2" charset="0"/>
              </a:rPr>
              <a:t>গ- </a:t>
            </a:r>
            <a:r>
              <a:rPr lang="en-US" sz="2400" dirty="0">
                <a:latin typeface="Nikosh" pitchFamily="2" charset="0"/>
                <a:cs typeface="Nikosh" pitchFamily="2" charset="0"/>
              </a:rPr>
              <a:t>ii </a:t>
            </a:r>
            <a:r>
              <a:rPr lang="bn-IN" sz="2400" dirty="0">
                <a:latin typeface="Nikosh" pitchFamily="2" charset="0"/>
                <a:cs typeface="Nikosh" pitchFamily="2" charset="0"/>
              </a:rPr>
              <a:t>ও </a:t>
            </a:r>
            <a:r>
              <a:rPr lang="en-US" sz="2400" dirty="0">
                <a:latin typeface="Nikosh" pitchFamily="2" charset="0"/>
                <a:cs typeface="Nikosh" pitchFamily="2" charset="0"/>
              </a:rPr>
              <a:t>iii</a:t>
            </a:r>
            <a:r>
              <a:rPr lang="bn-IN" sz="2400" dirty="0">
                <a:latin typeface="Nikosh" pitchFamily="2" charset="0"/>
                <a:cs typeface="Nikosh" pitchFamily="2" charset="0"/>
              </a:rPr>
              <a:t>    ঘ-</a:t>
            </a:r>
            <a:r>
              <a:rPr lang="en-US" sz="2400" dirty="0">
                <a:latin typeface="Nikosh" pitchFamily="2" charset="0"/>
                <a:cs typeface="Nikosh" pitchFamily="2" charset="0"/>
              </a:rPr>
              <a:t> </a:t>
            </a:r>
            <a:r>
              <a:rPr lang="en-US" sz="2400" dirty="0" err="1">
                <a:latin typeface="Nikosh" pitchFamily="2" charset="0"/>
                <a:cs typeface="Nikosh" pitchFamily="2" charset="0"/>
              </a:rPr>
              <a:t>i</a:t>
            </a:r>
            <a:r>
              <a:rPr lang="en-US" sz="2400" dirty="0">
                <a:latin typeface="Nikosh" pitchFamily="2" charset="0"/>
                <a:cs typeface="Nikosh" pitchFamily="2" charset="0"/>
              </a:rPr>
              <a:t>, ii </a:t>
            </a:r>
            <a:r>
              <a:rPr lang="bn-IN" sz="2400" dirty="0">
                <a:latin typeface="Nikosh" pitchFamily="2" charset="0"/>
                <a:cs typeface="Nikosh" pitchFamily="2" charset="0"/>
              </a:rPr>
              <a:t>ও </a:t>
            </a:r>
            <a:r>
              <a:rPr lang="en-US" sz="2400" dirty="0">
                <a:latin typeface="Nikosh" pitchFamily="2" charset="0"/>
                <a:cs typeface="Nikosh" pitchFamily="2" charset="0"/>
              </a:rPr>
              <a:t> iii</a:t>
            </a:r>
          </a:p>
          <a:p>
            <a:pPr>
              <a:buNone/>
            </a:pPr>
            <a:endParaRPr lang="en-US" sz="2400" b="1" dirty="0">
              <a:latin typeface="Nikosh" pitchFamily="2" charset="0"/>
              <a:cs typeface="Nikosh" pitchFamily="2" charset="0"/>
            </a:endParaRPr>
          </a:p>
          <a:p>
            <a:pPr>
              <a:buNone/>
            </a:pPr>
            <a:endParaRPr lang="bn-BD" sz="2400" dirty="0">
              <a:latin typeface="Nikosh" pitchFamily="2" charset="0"/>
              <a:cs typeface="Nikosh" pitchFamily="2" charset="0"/>
            </a:endParaRPr>
          </a:p>
          <a:p>
            <a:pPr>
              <a:buNone/>
            </a:pPr>
            <a:endParaRPr lang="en-US" dirty="0">
              <a:latin typeface="Nikosh" pitchFamily="2" charset="0"/>
              <a:cs typeface="Nikosh" pitchFamily="2" charset="0"/>
            </a:endParaRPr>
          </a:p>
          <a:p>
            <a:pPr>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2" nodeType="clickEffect">
                                  <p:stCondLst>
                                    <p:cond delay="0"/>
                                  </p:stCondLst>
                                  <p:childTnLst>
                                    <p:anim calcmode="lin" valueType="num">
                                      <p:cBhvr additive="base">
                                        <p:cTn id="17" dur="500"/>
                                        <p:tgtEl>
                                          <p:spTgt spid="2"/>
                                        </p:tgtEl>
                                        <p:attrNameLst>
                                          <p:attrName>ppt_x</p:attrName>
                                        </p:attrNameLst>
                                      </p:cBhvr>
                                      <p:tavLst>
                                        <p:tav tm="0">
                                          <p:val>
                                            <p:strVal val="ppt_x"/>
                                          </p:val>
                                        </p:tav>
                                        <p:tav tm="100000">
                                          <p:val>
                                            <p:strVal val="ppt_x"/>
                                          </p:val>
                                        </p:tav>
                                      </p:tavLst>
                                    </p:anim>
                                    <p:anim calcmode="lin" valueType="num">
                                      <p:cBhvr additive="base">
                                        <p:cTn id="18" dur="500"/>
                                        <p:tgtEl>
                                          <p:spTgt spid="2"/>
                                        </p:tgtEl>
                                        <p:attrNameLst>
                                          <p:attrName>ppt_y</p:attrName>
                                        </p:attrNameLst>
                                      </p:cBhvr>
                                      <p:tavLst>
                                        <p:tav tm="0">
                                          <p:val>
                                            <p:strVal val="ppt_y"/>
                                          </p:val>
                                        </p:tav>
                                        <p:tav tm="100000">
                                          <p:val>
                                            <p:strVal val="1+ppt_h/2"/>
                                          </p:val>
                                        </p:tav>
                                      </p:tavLst>
                                    </p:anim>
                                    <p:set>
                                      <p:cBhvr>
                                        <p:cTn id="19" dur="1" fill="hold">
                                          <p:stCondLst>
                                            <p:cond delay="499"/>
                                          </p:stCondLst>
                                        </p:cTn>
                                        <p:tgtEl>
                                          <p:spTgt spid="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5" presetClass="emph" presetSubtype="1" grpId="3" nodeType="clickEffect">
                                  <p:stCondLst>
                                    <p:cond delay="0"/>
                                  </p:stCondLst>
                                  <p:childTnLst>
                                    <p:set>
                                      <p:cBhvr override="childStyle">
                                        <p:cTn id="23" dur="indefinite"/>
                                        <p:tgtEl>
                                          <p:spTgt spid="2"/>
                                        </p:tgtEl>
                                        <p:attrNameLst>
                                          <p:attrName>style.fontStyle</p:attrName>
                                        </p:attrNameLst>
                                      </p:cBhvr>
                                      <p:to>
                                        <p:strVal val="normal"/>
                                      </p:to>
                                    </p:set>
                                    <p:set>
                                      <p:cBhvr override="childStyle">
                                        <p:cTn id="24" dur="indefinite"/>
                                        <p:tgtEl>
                                          <p:spTgt spid="2"/>
                                        </p:tgtEl>
                                        <p:attrNameLst>
                                          <p:attrName>style.fontWeight</p:attrName>
                                        </p:attrNameLst>
                                      </p:cBhvr>
                                      <p:to>
                                        <p:strVal val="bold"/>
                                      </p:to>
                                    </p:set>
                                    <p:set>
                                      <p:cBhvr override="childStyle">
                                        <p:cTn id="25"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bn-IN" sz="3200" b="1" dirty="0">
                <a:ln w="22225">
                  <a:solidFill>
                    <a:schemeClr val="accent2"/>
                  </a:solidFill>
                  <a:prstDash val="solid"/>
                </a:ln>
                <a:solidFill>
                  <a:schemeClr val="accent2">
                    <a:lumMod val="40000"/>
                    <a:lumOff val="60000"/>
                  </a:schemeClr>
                </a:solidFill>
                <a:latin typeface="Nikosh" pitchFamily="2" charset="0"/>
                <a:cs typeface="Nikosh" pitchFamily="2" charset="0"/>
              </a:rPr>
              <a:t>উচ্চতর দক্ষতা ও  বহুপদী সমাপ্তি সুচক বহুর্নিবাচনী প্রশ্ন </a:t>
            </a:r>
            <a:endParaRPr lang="en-US" sz="3200" dirty="0"/>
          </a:p>
        </p:txBody>
      </p:sp>
      <p:sp>
        <p:nvSpPr>
          <p:cNvPr id="3" name="Content Placeholder 2"/>
          <p:cNvSpPr>
            <a:spLocks noGrp="1"/>
          </p:cNvSpPr>
          <p:nvPr>
            <p:ph idx="1"/>
          </p:nvPr>
        </p:nvSpPr>
        <p:spPr/>
        <p:txBody>
          <a:bodyPr>
            <a:normAutofit fontScale="55000" lnSpcReduction="20000"/>
          </a:bodyPr>
          <a:lstStyle/>
          <a:p>
            <a:pPr>
              <a:buNone/>
            </a:pPr>
            <a:r>
              <a:rPr lang="bn-BD" dirty="0">
                <a:latin typeface="Nikosh" pitchFamily="2" charset="0"/>
                <a:cs typeface="Nikosh" pitchFamily="2" charset="0"/>
              </a:rPr>
              <a:t>মুডি, প্রিয় ও আবু  একটি টেলিভিশন চ্যনেলে কাজ করেন। টেলিভিশন  চ্যানেলে যারা কাজ করেন তারা সকলেই অসম্প্রদায়িক চেতনার অধিকারী এবং ভিন্ন ভিন্ন ধর্মের লোক, তারা সৌহার্দপুর্ণ পরিবেশে কাজ করেন ।  তাদের চ্যানেলের ক্যান্টিনে সব ধরনের ধর্ম বর্ণের মানুষ খেতে পারে। এখানে কিরুপ সাম্য প্রতিষ্ঠিত হয়েছে। </a:t>
            </a:r>
          </a:p>
          <a:p>
            <a:pPr>
              <a:buNone/>
            </a:pPr>
            <a:r>
              <a:rPr lang="bn-BD" dirty="0">
                <a:latin typeface="Nikosh" pitchFamily="2" charset="0"/>
                <a:cs typeface="Nikosh" pitchFamily="2" charset="0"/>
              </a:rPr>
              <a:t>২৩</a:t>
            </a:r>
            <a:r>
              <a:rPr lang="bn-IN" dirty="0">
                <a:latin typeface="Nikosh" pitchFamily="2" charset="0"/>
                <a:cs typeface="Nikosh" pitchFamily="2" charset="0"/>
              </a:rPr>
              <a:t>। </a:t>
            </a:r>
            <a:r>
              <a:rPr lang="bn-BD" dirty="0">
                <a:latin typeface="Nikosh" pitchFamily="2" charset="0"/>
                <a:cs typeface="Nikosh" pitchFamily="2" charset="0"/>
              </a:rPr>
              <a:t>সংবাদপত্রে তাদের কাজের মধ্যে কিরুপ সাম্য প্রতিষ্ঠিত হয়েছে?</a:t>
            </a:r>
            <a:endParaRPr lang="bn-IN" dirty="0">
              <a:latin typeface="Nikosh" pitchFamily="2" charset="0"/>
              <a:cs typeface="Nikosh" pitchFamily="2" charset="0"/>
            </a:endParaRPr>
          </a:p>
          <a:p>
            <a:pPr>
              <a:buNone/>
            </a:pPr>
            <a:r>
              <a:rPr lang="en-US" dirty="0" err="1">
                <a:latin typeface="Nikosh" pitchFamily="2" charset="0"/>
                <a:cs typeface="Nikosh" pitchFamily="2" charset="0"/>
              </a:rPr>
              <a:t>i</a:t>
            </a:r>
            <a:r>
              <a:rPr lang="en-US" dirty="0">
                <a:latin typeface="Nikosh" pitchFamily="2" charset="0"/>
                <a:cs typeface="Nikosh" pitchFamily="2" charset="0"/>
              </a:rPr>
              <a:t>-</a:t>
            </a:r>
            <a:r>
              <a:rPr lang="bn-BD" dirty="0">
                <a:latin typeface="Nikosh" pitchFamily="2" charset="0"/>
                <a:cs typeface="Nikosh" pitchFamily="2" charset="0"/>
              </a:rPr>
              <a:t> সাংস্কৃতিক সাম্য</a:t>
            </a:r>
            <a:r>
              <a:rPr lang="bn-IN" dirty="0">
                <a:latin typeface="Nikosh" pitchFamily="2" charset="0"/>
                <a:cs typeface="Nikosh" pitchFamily="2" charset="0"/>
              </a:rPr>
              <a:t>   </a:t>
            </a:r>
            <a:r>
              <a:rPr lang="en-US" dirty="0">
                <a:latin typeface="Nikosh" pitchFamily="2" charset="0"/>
                <a:cs typeface="Nikosh" pitchFamily="2" charset="0"/>
              </a:rPr>
              <a:t>ii-</a:t>
            </a:r>
            <a:r>
              <a:rPr lang="bn-BD" dirty="0">
                <a:latin typeface="Nikosh" pitchFamily="2" charset="0"/>
                <a:cs typeface="Nikosh" pitchFamily="2" charset="0"/>
              </a:rPr>
              <a:t> সামাজিক সাম্য  </a:t>
            </a:r>
            <a:r>
              <a:rPr lang="bn-IN" dirty="0">
                <a:latin typeface="Nikosh" pitchFamily="2" charset="0"/>
                <a:cs typeface="Nikosh" pitchFamily="2" charset="0"/>
              </a:rPr>
              <a:t>  </a:t>
            </a:r>
            <a:r>
              <a:rPr lang="en-US" dirty="0">
                <a:latin typeface="Nikosh" pitchFamily="2" charset="0"/>
                <a:cs typeface="Nikosh" pitchFamily="2" charset="0"/>
              </a:rPr>
              <a:t>iii- </a:t>
            </a:r>
            <a:r>
              <a:rPr lang="bn-BD" dirty="0">
                <a:latin typeface="Nikosh" pitchFamily="2" charset="0"/>
                <a:cs typeface="Nikosh" pitchFamily="2" charset="0"/>
              </a:rPr>
              <a:t>অর্থনৈতিক সাম্য</a:t>
            </a:r>
            <a:r>
              <a:rPr lang="bn-IN" dirty="0">
                <a:latin typeface="Nikosh" pitchFamily="2" charset="0"/>
                <a:cs typeface="Nikosh" pitchFamily="2" charset="0"/>
              </a:rPr>
              <a:t>---   নিচের কোনটি সঠিক? </a:t>
            </a:r>
          </a:p>
          <a:p>
            <a:pPr>
              <a:buNone/>
            </a:pPr>
            <a:r>
              <a:rPr lang="bn-IN" dirty="0">
                <a:latin typeface="Nikosh" pitchFamily="2" charset="0"/>
                <a:cs typeface="Nikosh" pitchFamily="2" charset="0"/>
              </a:rPr>
              <a:t> ক- </a:t>
            </a:r>
            <a:r>
              <a:rPr lang="en-US" dirty="0" err="1">
                <a:latin typeface="Nikosh" pitchFamily="2" charset="0"/>
                <a:cs typeface="Nikosh" pitchFamily="2" charset="0"/>
              </a:rPr>
              <a:t>i</a:t>
            </a:r>
            <a:r>
              <a:rPr lang="en-US" dirty="0">
                <a:latin typeface="Nikosh" pitchFamily="2" charset="0"/>
                <a:cs typeface="Nikosh" pitchFamily="2" charset="0"/>
              </a:rPr>
              <a:t>  </a:t>
            </a:r>
            <a:r>
              <a:rPr lang="bn-IN" dirty="0">
                <a:latin typeface="Nikosh" pitchFamily="2" charset="0"/>
                <a:cs typeface="Nikosh" pitchFamily="2" charset="0"/>
              </a:rPr>
              <a:t>  </a:t>
            </a:r>
            <a:r>
              <a:rPr lang="bn-IN" b="1" dirty="0">
                <a:latin typeface="Nikosh" pitchFamily="2" charset="0"/>
                <a:cs typeface="Nikosh" pitchFamily="2" charset="0"/>
              </a:rPr>
              <a:t>খ-</a:t>
            </a:r>
            <a:r>
              <a:rPr lang="en-US" b="1" dirty="0">
                <a:latin typeface="Nikosh" pitchFamily="2" charset="0"/>
                <a:cs typeface="Nikosh" pitchFamily="2" charset="0"/>
              </a:rPr>
              <a:t> ii </a:t>
            </a:r>
            <a:r>
              <a:rPr lang="bn-BD" b="1" dirty="0">
                <a:latin typeface="Nikosh" pitchFamily="2" charset="0"/>
                <a:cs typeface="Nikosh" pitchFamily="2" charset="0"/>
              </a:rPr>
              <a:t>    </a:t>
            </a:r>
            <a:r>
              <a:rPr lang="en-US" dirty="0">
                <a:latin typeface="Nikosh" pitchFamily="2" charset="0"/>
                <a:cs typeface="Nikosh" pitchFamily="2" charset="0"/>
              </a:rPr>
              <a:t>  </a:t>
            </a:r>
            <a:r>
              <a:rPr lang="bn-IN" dirty="0">
                <a:latin typeface="Nikosh" pitchFamily="2" charset="0"/>
                <a:cs typeface="Nikosh" pitchFamily="2" charset="0"/>
              </a:rPr>
              <a:t>গ- </a:t>
            </a:r>
            <a:r>
              <a:rPr lang="en-US" dirty="0">
                <a:latin typeface="Nikosh" pitchFamily="2" charset="0"/>
                <a:cs typeface="Nikosh" pitchFamily="2" charset="0"/>
              </a:rPr>
              <a:t>iii</a:t>
            </a:r>
            <a:r>
              <a:rPr lang="bn-IN" dirty="0">
                <a:latin typeface="Nikosh" pitchFamily="2" charset="0"/>
                <a:cs typeface="Nikosh" pitchFamily="2" charset="0"/>
              </a:rPr>
              <a:t>      ঘ-</a:t>
            </a:r>
            <a:r>
              <a:rPr lang="en-US" dirty="0">
                <a:latin typeface="Nikosh" pitchFamily="2" charset="0"/>
                <a:cs typeface="Nikosh" pitchFamily="2" charset="0"/>
              </a:rPr>
              <a:t> </a:t>
            </a:r>
            <a:r>
              <a:rPr lang="en-US" dirty="0" err="1">
                <a:latin typeface="Nikosh" pitchFamily="2" charset="0"/>
                <a:cs typeface="Nikosh" pitchFamily="2" charset="0"/>
              </a:rPr>
              <a:t>i</a:t>
            </a:r>
            <a:r>
              <a:rPr lang="en-US" dirty="0">
                <a:latin typeface="Nikosh" pitchFamily="2" charset="0"/>
                <a:cs typeface="Nikosh" pitchFamily="2" charset="0"/>
              </a:rPr>
              <a:t>, ii </a:t>
            </a:r>
            <a:r>
              <a:rPr lang="bn-IN" dirty="0">
                <a:latin typeface="Nikosh" pitchFamily="2" charset="0"/>
                <a:cs typeface="Nikosh" pitchFamily="2" charset="0"/>
              </a:rPr>
              <a:t>ও </a:t>
            </a:r>
            <a:r>
              <a:rPr lang="en-US" dirty="0">
                <a:latin typeface="Nikosh" pitchFamily="2" charset="0"/>
                <a:cs typeface="Nikosh" pitchFamily="2" charset="0"/>
              </a:rPr>
              <a:t> iii</a:t>
            </a:r>
          </a:p>
          <a:p>
            <a:pPr>
              <a:buNone/>
            </a:pPr>
            <a:r>
              <a:rPr lang="bn-BD" dirty="0">
                <a:latin typeface="Nikosh" pitchFamily="2" charset="0"/>
                <a:cs typeface="Nikosh" pitchFamily="2" charset="0"/>
              </a:rPr>
              <a:t>২৪</a:t>
            </a:r>
            <a:r>
              <a:rPr lang="bn-IN" dirty="0">
                <a:latin typeface="Nikosh" pitchFamily="2" charset="0"/>
                <a:cs typeface="Nikosh" pitchFamily="2" charset="0"/>
              </a:rPr>
              <a:t>। </a:t>
            </a:r>
            <a:r>
              <a:rPr lang="bn-BD" dirty="0">
                <a:latin typeface="Nikosh" pitchFamily="2" charset="0"/>
                <a:cs typeface="Nikosh" pitchFamily="2" charset="0"/>
              </a:rPr>
              <a:t>সকল নাগরিকের বেকারত্ব সামাজিক নিরাপত্তা প্রদান এতে কোন ধরনের সাম্য প্রতিষ্ঠিত হবে</a:t>
            </a:r>
            <a:r>
              <a:rPr lang="bn-IN" dirty="0">
                <a:latin typeface="Nikosh" pitchFamily="2" charset="0"/>
                <a:cs typeface="Nikosh" pitchFamily="2" charset="0"/>
              </a:rPr>
              <a:t>- </a:t>
            </a:r>
            <a:r>
              <a:rPr lang="bn-BD" dirty="0">
                <a:latin typeface="Nikosh" pitchFamily="2" charset="0"/>
                <a:cs typeface="Nikosh" pitchFamily="2" charset="0"/>
              </a:rPr>
              <a:t>?</a:t>
            </a:r>
            <a:endParaRPr lang="bn-IN" dirty="0">
              <a:latin typeface="Nikosh" pitchFamily="2" charset="0"/>
              <a:cs typeface="Nikosh" pitchFamily="2" charset="0"/>
            </a:endParaRPr>
          </a:p>
          <a:p>
            <a:pPr>
              <a:buNone/>
            </a:pPr>
            <a:r>
              <a:rPr lang="en-US" dirty="0" err="1">
                <a:latin typeface="Nikosh" pitchFamily="2" charset="0"/>
                <a:cs typeface="Nikosh" pitchFamily="2" charset="0"/>
              </a:rPr>
              <a:t>i</a:t>
            </a:r>
            <a:r>
              <a:rPr lang="en-US" dirty="0">
                <a:latin typeface="Nikosh" pitchFamily="2" charset="0"/>
                <a:cs typeface="Nikosh" pitchFamily="2" charset="0"/>
              </a:rPr>
              <a:t>-</a:t>
            </a:r>
            <a:r>
              <a:rPr lang="bn-BD" dirty="0">
                <a:latin typeface="Nikosh" pitchFamily="2" charset="0"/>
                <a:cs typeface="Nikosh" pitchFamily="2" charset="0"/>
              </a:rPr>
              <a:t> অর্থনৈতিক সাম্য </a:t>
            </a:r>
            <a:r>
              <a:rPr lang="bn-IN" dirty="0">
                <a:latin typeface="Nikosh" pitchFamily="2" charset="0"/>
                <a:cs typeface="Nikosh" pitchFamily="2" charset="0"/>
              </a:rPr>
              <a:t>  </a:t>
            </a:r>
            <a:r>
              <a:rPr lang="en-US" dirty="0">
                <a:latin typeface="Nikosh" pitchFamily="2" charset="0"/>
                <a:cs typeface="Nikosh" pitchFamily="2" charset="0"/>
              </a:rPr>
              <a:t>ii-</a:t>
            </a:r>
            <a:r>
              <a:rPr lang="bn-BD" dirty="0">
                <a:latin typeface="Nikosh" pitchFamily="2" charset="0"/>
                <a:cs typeface="Nikosh" pitchFamily="2" charset="0"/>
              </a:rPr>
              <a:t> রাজনৈতিক সাম্য </a:t>
            </a:r>
            <a:r>
              <a:rPr lang="bn-IN" dirty="0">
                <a:latin typeface="Nikosh" pitchFamily="2" charset="0"/>
                <a:cs typeface="Nikosh" pitchFamily="2" charset="0"/>
              </a:rPr>
              <a:t>  </a:t>
            </a:r>
            <a:r>
              <a:rPr lang="en-US" dirty="0">
                <a:latin typeface="Nikosh" pitchFamily="2" charset="0"/>
                <a:cs typeface="Nikosh" pitchFamily="2" charset="0"/>
              </a:rPr>
              <a:t>iii- </a:t>
            </a:r>
            <a:r>
              <a:rPr lang="bn-BD" dirty="0">
                <a:latin typeface="Nikosh" pitchFamily="2" charset="0"/>
                <a:cs typeface="Nikosh" pitchFamily="2" charset="0"/>
              </a:rPr>
              <a:t>সামাজিক সাম্য  </a:t>
            </a:r>
            <a:r>
              <a:rPr lang="bn-IN" dirty="0">
                <a:latin typeface="Nikosh" pitchFamily="2" charset="0"/>
                <a:cs typeface="Nikosh" pitchFamily="2" charset="0"/>
              </a:rPr>
              <a:t>---     নিচের কোনটি সঠিক? </a:t>
            </a:r>
          </a:p>
          <a:p>
            <a:pPr>
              <a:buNone/>
            </a:pPr>
            <a:r>
              <a:rPr lang="bn-IN" b="1" dirty="0">
                <a:latin typeface="Nikosh" pitchFamily="2" charset="0"/>
                <a:cs typeface="Nikosh" pitchFamily="2" charset="0"/>
              </a:rPr>
              <a:t>ক- </a:t>
            </a:r>
            <a:r>
              <a:rPr lang="en-US" b="1"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a:latin typeface="Nikosh" pitchFamily="2" charset="0"/>
                <a:cs typeface="Nikosh" pitchFamily="2" charset="0"/>
              </a:rPr>
              <a:t> </a:t>
            </a:r>
            <a:r>
              <a:rPr lang="bn-IN" dirty="0">
                <a:latin typeface="Nikosh" pitchFamily="2" charset="0"/>
                <a:cs typeface="Nikosh" pitchFamily="2" charset="0"/>
              </a:rPr>
              <a:t>খ-</a:t>
            </a:r>
            <a:r>
              <a:rPr lang="en-US" dirty="0">
                <a:latin typeface="Nikosh" pitchFamily="2" charset="0"/>
                <a:cs typeface="Nikosh" pitchFamily="2" charset="0"/>
              </a:rPr>
              <a:t>  </a:t>
            </a:r>
            <a:r>
              <a:rPr lang="en-US" dirty="0">
                <a:latin typeface="Times New Roman" pitchFamily="18" charset="0"/>
                <a:cs typeface="Times New Roman" pitchFamily="18" charset="0"/>
              </a:rPr>
              <a:t>ii </a:t>
            </a:r>
            <a:r>
              <a:rPr lang="en-US" dirty="0">
                <a:latin typeface="Nikosh" pitchFamily="2" charset="0"/>
                <a:cs typeface="Nikosh" pitchFamily="2" charset="0"/>
              </a:rPr>
              <a:t>  </a:t>
            </a:r>
            <a:r>
              <a:rPr lang="bn-IN" dirty="0">
                <a:latin typeface="Nikosh" pitchFamily="2" charset="0"/>
                <a:cs typeface="Nikosh" pitchFamily="2" charset="0"/>
              </a:rPr>
              <a:t>গ- </a:t>
            </a:r>
            <a:r>
              <a:rPr lang="en-US" dirty="0">
                <a:latin typeface="Nikosh" pitchFamily="2" charset="0"/>
                <a:cs typeface="Nikosh" pitchFamily="2" charset="0"/>
              </a:rPr>
              <a:t>ii </a:t>
            </a:r>
            <a:r>
              <a:rPr lang="bn-IN" dirty="0">
                <a:latin typeface="Nikosh" pitchFamily="2" charset="0"/>
                <a:cs typeface="Nikosh" pitchFamily="2" charset="0"/>
              </a:rPr>
              <a:t>ও </a:t>
            </a:r>
            <a:r>
              <a:rPr lang="en-US" dirty="0">
                <a:latin typeface="Nikosh" pitchFamily="2" charset="0"/>
                <a:cs typeface="Nikosh" pitchFamily="2" charset="0"/>
              </a:rPr>
              <a:t>iii</a:t>
            </a:r>
            <a:r>
              <a:rPr lang="bn-IN" dirty="0">
                <a:latin typeface="Nikosh" pitchFamily="2" charset="0"/>
                <a:cs typeface="Nikosh" pitchFamily="2" charset="0"/>
              </a:rPr>
              <a:t>    ঘ-</a:t>
            </a:r>
            <a:r>
              <a:rPr lang="en-US" dirty="0">
                <a:latin typeface="Nikosh" pitchFamily="2" charset="0"/>
                <a:cs typeface="Nikosh" pitchFamily="2" charset="0"/>
              </a:rPr>
              <a:t> </a:t>
            </a:r>
            <a:r>
              <a:rPr lang="en-US" dirty="0" err="1">
                <a:latin typeface="Nikosh" pitchFamily="2" charset="0"/>
                <a:cs typeface="Nikosh" pitchFamily="2" charset="0"/>
              </a:rPr>
              <a:t>i</a:t>
            </a:r>
            <a:r>
              <a:rPr lang="en-US" dirty="0">
                <a:latin typeface="Nikosh" pitchFamily="2" charset="0"/>
                <a:cs typeface="Nikosh" pitchFamily="2" charset="0"/>
              </a:rPr>
              <a:t>, ii </a:t>
            </a:r>
            <a:r>
              <a:rPr lang="bn-IN" dirty="0">
                <a:latin typeface="Nikosh" pitchFamily="2" charset="0"/>
                <a:cs typeface="Nikosh" pitchFamily="2" charset="0"/>
              </a:rPr>
              <a:t>ও </a:t>
            </a:r>
            <a:r>
              <a:rPr lang="en-US" dirty="0">
                <a:latin typeface="Nikosh" pitchFamily="2" charset="0"/>
                <a:cs typeface="Nikosh" pitchFamily="2" charset="0"/>
              </a:rPr>
              <a:t> iii</a:t>
            </a:r>
            <a:endParaRPr lang="bn-BD" dirty="0">
              <a:latin typeface="Nikosh" pitchFamily="2" charset="0"/>
              <a:cs typeface="Nikosh" pitchFamily="2" charset="0"/>
            </a:endParaRPr>
          </a:p>
          <a:p>
            <a:pPr>
              <a:buNone/>
            </a:pPr>
            <a:r>
              <a:rPr lang="bn-BD" dirty="0">
                <a:latin typeface="Nikosh" pitchFamily="2" charset="0"/>
                <a:cs typeface="Nikosh" pitchFamily="2" charset="0"/>
              </a:rPr>
              <a:t>২৫</a:t>
            </a:r>
            <a:r>
              <a:rPr lang="bn-IN" dirty="0">
                <a:latin typeface="Nikosh" pitchFamily="2" charset="0"/>
                <a:cs typeface="Nikosh" pitchFamily="2" charset="0"/>
              </a:rPr>
              <a:t>। </a:t>
            </a:r>
            <a:r>
              <a:rPr lang="bn-BD" dirty="0">
                <a:latin typeface="Nikosh" pitchFamily="2" charset="0"/>
                <a:cs typeface="Nikosh" pitchFamily="2" charset="0"/>
              </a:rPr>
              <a:t> সমাজ ও রাষ্ট্রে আন্দোলন ও বিপ্লব অবশ্যম্ভাবী হয়ে ওঠে </a:t>
            </a:r>
            <a:r>
              <a:rPr lang="bn-IN" dirty="0">
                <a:latin typeface="Nikosh" pitchFamily="2" charset="0"/>
                <a:cs typeface="Nikosh" pitchFamily="2" charset="0"/>
              </a:rPr>
              <a:t> </a:t>
            </a:r>
            <a:r>
              <a:rPr lang="bn-BD" dirty="0">
                <a:latin typeface="Nikosh" pitchFamily="2" charset="0"/>
                <a:cs typeface="Nikosh" pitchFamily="2" charset="0"/>
              </a:rPr>
              <a:t>?</a:t>
            </a:r>
            <a:endParaRPr lang="bn-IN" dirty="0">
              <a:latin typeface="Nikosh" pitchFamily="2" charset="0"/>
              <a:cs typeface="Nikosh" pitchFamily="2" charset="0"/>
            </a:endParaRPr>
          </a:p>
          <a:p>
            <a:pPr>
              <a:buNone/>
            </a:pPr>
            <a:r>
              <a:rPr lang="en-US" dirty="0" err="1">
                <a:latin typeface="Nikosh" pitchFamily="2" charset="0"/>
                <a:cs typeface="Nikosh" pitchFamily="2" charset="0"/>
              </a:rPr>
              <a:t>i</a:t>
            </a:r>
            <a:r>
              <a:rPr lang="en-US" dirty="0">
                <a:latin typeface="Nikosh" pitchFamily="2" charset="0"/>
                <a:cs typeface="Nikosh" pitchFamily="2" charset="0"/>
              </a:rPr>
              <a:t>-</a:t>
            </a:r>
            <a:r>
              <a:rPr lang="bn-BD" dirty="0">
                <a:latin typeface="Nikosh" pitchFamily="2" charset="0"/>
                <a:cs typeface="Nikosh" pitchFamily="2" charset="0"/>
              </a:rPr>
              <a:t> আইনের শাসনের অভাবে</a:t>
            </a:r>
            <a:r>
              <a:rPr lang="bn-IN" dirty="0">
                <a:latin typeface="Nikosh" pitchFamily="2" charset="0"/>
                <a:cs typeface="Nikosh" pitchFamily="2" charset="0"/>
              </a:rPr>
              <a:t>   </a:t>
            </a:r>
            <a:r>
              <a:rPr lang="bn-BD" dirty="0">
                <a:latin typeface="Nikosh" pitchFamily="2" charset="0"/>
                <a:cs typeface="Nikosh" pitchFamily="2" charset="0"/>
              </a:rPr>
              <a:t> </a:t>
            </a:r>
            <a:r>
              <a:rPr lang="en-US" dirty="0">
                <a:latin typeface="Nikosh" pitchFamily="2" charset="0"/>
                <a:cs typeface="Nikosh" pitchFamily="2" charset="0"/>
              </a:rPr>
              <a:t>ii-</a:t>
            </a:r>
            <a:r>
              <a:rPr lang="bn-BD" dirty="0">
                <a:latin typeface="Nikosh" pitchFamily="2" charset="0"/>
                <a:cs typeface="Nikosh" pitchFamily="2" charset="0"/>
              </a:rPr>
              <a:t> শাসক ও শাসিত জনগনের মধ্যে দুরুত্ব বৃদ্ধি পাওয়ায় </a:t>
            </a:r>
            <a:r>
              <a:rPr lang="bn-IN" dirty="0">
                <a:latin typeface="Nikosh" pitchFamily="2" charset="0"/>
                <a:cs typeface="Nikosh" pitchFamily="2" charset="0"/>
              </a:rPr>
              <a:t>  </a:t>
            </a:r>
            <a:endParaRPr lang="bn-BD" dirty="0">
              <a:latin typeface="Nikosh" pitchFamily="2" charset="0"/>
              <a:cs typeface="Nikosh" pitchFamily="2" charset="0"/>
            </a:endParaRPr>
          </a:p>
          <a:p>
            <a:pPr>
              <a:buNone/>
            </a:pPr>
            <a:r>
              <a:rPr lang="en-US" dirty="0">
                <a:latin typeface="Nikosh" pitchFamily="2" charset="0"/>
                <a:cs typeface="Nikosh" pitchFamily="2" charset="0"/>
              </a:rPr>
              <a:t>iii- </a:t>
            </a:r>
            <a:r>
              <a:rPr lang="bn-BD" dirty="0">
                <a:latin typeface="Nikosh" pitchFamily="2" charset="0"/>
                <a:cs typeface="Nikosh" pitchFamily="2" charset="0"/>
              </a:rPr>
              <a:t>সকলেই শাসক হতে চায় বলে </a:t>
            </a:r>
            <a:r>
              <a:rPr lang="bn-IN" dirty="0">
                <a:latin typeface="Nikosh" pitchFamily="2" charset="0"/>
                <a:cs typeface="Nikosh" pitchFamily="2" charset="0"/>
              </a:rPr>
              <a:t>---     নিচের কোনটি সঠিক? </a:t>
            </a:r>
          </a:p>
          <a:p>
            <a:pPr>
              <a:buNone/>
            </a:pPr>
            <a:r>
              <a:rPr lang="bn-IN" b="1" dirty="0">
                <a:latin typeface="Nikosh" pitchFamily="2" charset="0"/>
                <a:cs typeface="Nikosh" pitchFamily="2" charset="0"/>
              </a:rPr>
              <a:t> ক- </a:t>
            </a:r>
            <a:r>
              <a:rPr lang="en-US" b="1" dirty="0" err="1">
                <a:latin typeface="Nikosh" pitchFamily="2" charset="0"/>
                <a:cs typeface="Nikosh" pitchFamily="2" charset="0"/>
              </a:rPr>
              <a:t>i</a:t>
            </a:r>
            <a:r>
              <a:rPr lang="en-US" b="1" dirty="0">
                <a:latin typeface="Nikosh" pitchFamily="2" charset="0"/>
                <a:cs typeface="Nikosh" pitchFamily="2" charset="0"/>
              </a:rPr>
              <a:t> </a:t>
            </a:r>
            <a:r>
              <a:rPr lang="bn-BD" b="1" dirty="0">
                <a:latin typeface="Nikosh" pitchFamily="2" charset="0"/>
                <a:cs typeface="Nikosh" pitchFamily="2" charset="0"/>
              </a:rPr>
              <a:t>ও </a:t>
            </a:r>
            <a:r>
              <a:rPr lang="en-US" b="1" dirty="0">
                <a:latin typeface="Nikosh" pitchFamily="2" charset="0"/>
                <a:cs typeface="Nikosh" pitchFamily="2" charset="0"/>
              </a:rPr>
              <a:t>ii  </a:t>
            </a:r>
            <a:r>
              <a:rPr lang="bn-IN" b="1" dirty="0">
                <a:latin typeface="Nikosh" pitchFamily="2" charset="0"/>
                <a:cs typeface="Nikosh" pitchFamily="2" charset="0"/>
              </a:rPr>
              <a:t>  </a:t>
            </a:r>
            <a:r>
              <a:rPr lang="bn-IN" dirty="0">
                <a:latin typeface="Nikosh" pitchFamily="2" charset="0"/>
                <a:cs typeface="Nikosh" pitchFamily="2" charset="0"/>
              </a:rPr>
              <a:t>খ-</a:t>
            </a:r>
            <a:r>
              <a:rPr lang="en-US" dirty="0">
                <a:latin typeface="Nikosh" pitchFamily="2" charset="0"/>
                <a:cs typeface="Nikosh" pitchFamily="2" charset="0"/>
              </a:rPr>
              <a:t>  ii   </a:t>
            </a:r>
            <a:r>
              <a:rPr lang="bn-IN" dirty="0">
                <a:latin typeface="Nikosh" pitchFamily="2" charset="0"/>
                <a:cs typeface="Nikosh" pitchFamily="2" charset="0"/>
              </a:rPr>
              <a:t>গ- </a:t>
            </a:r>
            <a:r>
              <a:rPr lang="en-US" dirty="0">
                <a:latin typeface="Nikosh" pitchFamily="2" charset="0"/>
                <a:cs typeface="Nikosh" pitchFamily="2" charset="0"/>
              </a:rPr>
              <a:t>iii</a:t>
            </a:r>
            <a:r>
              <a:rPr lang="bn-IN" dirty="0">
                <a:latin typeface="Nikosh" pitchFamily="2" charset="0"/>
                <a:cs typeface="Nikosh" pitchFamily="2" charset="0"/>
              </a:rPr>
              <a:t>    ঘ-</a:t>
            </a:r>
            <a:r>
              <a:rPr lang="en-US" dirty="0">
                <a:latin typeface="Nikosh" pitchFamily="2" charset="0"/>
                <a:cs typeface="Nikosh" pitchFamily="2" charset="0"/>
              </a:rPr>
              <a:t> </a:t>
            </a:r>
            <a:r>
              <a:rPr lang="en-US" dirty="0" err="1">
                <a:latin typeface="Nikosh" pitchFamily="2" charset="0"/>
                <a:cs typeface="Nikosh" pitchFamily="2" charset="0"/>
              </a:rPr>
              <a:t>i</a:t>
            </a:r>
            <a:r>
              <a:rPr lang="en-US" dirty="0">
                <a:latin typeface="Nikosh" pitchFamily="2" charset="0"/>
                <a:cs typeface="Nikosh" pitchFamily="2" charset="0"/>
              </a:rPr>
              <a:t>, ii </a:t>
            </a:r>
            <a:r>
              <a:rPr lang="bn-IN" dirty="0">
                <a:latin typeface="Nikosh" pitchFamily="2" charset="0"/>
                <a:cs typeface="Nikosh" pitchFamily="2" charset="0"/>
              </a:rPr>
              <a:t>ও </a:t>
            </a:r>
            <a:r>
              <a:rPr lang="en-US" dirty="0">
                <a:latin typeface="Nikosh" pitchFamily="2" charset="0"/>
                <a:cs typeface="Nikosh" pitchFamily="2" charset="0"/>
              </a:rPr>
              <a:t> iii</a:t>
            </a:r>
          </a:p>
          <a:p>
            <a:pPr>
              <a:buNone/>
            </a:pPr>
            <a:endParaRPr lang="en-US" dirty="0">
              <a:latin typeface="Nikosh" pitchFamily="2" charset="0"/>
              <a:cs typeface="Nikosh" pitchFamily="2" charset="0"/>
            </a:endParaRPr>
          </a:p>
          <a:p>
            <a:pPr>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2800" b="1" dirty="0">
                <a:ln w="22225">
                  <a:solidFill>
                    <a:schemeClr val="accent2"/>
                  </a:solidFill>
                  <a:prstDash val="solid"/>
                </a:ln>
                <a:solidFill>
                  <a:schemeClr val="accent2">
                    <a:lumMod val="40000"/>
                    <a:lumOff val="60000"/>
                  </a:schemeClr>
                </a:solidFill>
                <a:latin typeface="Nikosh" pitchFamily="2" charset="0"/>
                <a:cs typeface="Nikosh" pitchFamily="2" charset="0"/>
              </a:rPr>
              <a:t>উচ্চতর </a:t>
            </a:r>
            <a:r>
              <a:rPr lang="bn-IN" sz="2800" b="1" dirty="0">
                <a:ln w="22225">
                  <a:solidFill>
                    <a:schemeClr val="accent2"/>
                  </a:solidFill>
                  <a:prstDash val="solid"/>
                </a:ln>
                <a:solidFill>
                  <a:schemeClr val="accent2">
                    <a:lumMod val="40000"/>
                    <a:lumOff val="60000"/>
                  </a:schemeClr>
                </a:solidFill>
                <a:effectLst/>
                <a:latin typeface="Nikosh" pitchFamily="2" charset="0"/>
                <a:cs typeface="Nikosh" pitchFamily="2" charset="0"/>
              </a:rPr>
              <a:t>দক্ষতা</a:t>
            </a:r>
            <a:r>
              <a:rPr lang="bn-IN" sz="2800" b="1" dirty="0">
                <a:ln w="22225">
                  <a:solidFill>
                    <a:schemeClr val="accent2"/>
                  </a:solidFill>
                  <a:prstDash val="solid"/>
                </a:ln>
                <a:solidFill>
                  <a:schemeClr val="accent2">
                    <a:lumMod val="40000"/>
                    <a:lumOff val="60000"/>
                  </a:schemeClr>
                </a:solidFill>
                <a:latin typeface="Nikosh" pitchFamily="2" charset="0"/>
                <a:cs typeface="Nikosh" pitchFamily="2" charset="0"/>
              </a:rPr>
              <a:t>  বহুপদী সমাপ্তি </a:t>
            </a:r>
            <a:r>
              <a:rPr lang="bn-IN" sz="2800" b="1" dirty="0">
                <a:ln w="22225">
                  <a:solidFill>
                    <a:schemeClr val="accent2"/>
                  </a:solidFill>
                  <a:prstDash val="solid"/>
                </a:ln>
                <a:solidFill>
                  <a:schemeClr val="accent2">
                    <a:lumMod val="40000"/>
                    <a:lumOff val="60000"/>
                  </a:schemeClr>
                </a:solidFill>
                <a:effectLst/>
                <a:latin typeface="Nikosh" pitchFamily="2" charset="0"/>
                <a:cs typeface="Nikosh" pitchFamily="2" charset="0"/>
              </a:rPr>
              <a:t>সুচক</a:t>
            </a:r>
            <a:r>
              <a:rPr lang="bn-BD" sz="2800" b="1" dirty="0">
                <a:ln w="22225">
                  <a:solidFill>
                    <a:schemeClr val="accent2"/>
                  </a:solidFill>
                  <a:prstDash val="solid"/>
                </a:ln>
                <a:solidFill>
                  <a:schemeClr val="accent2">
                    <a:lumMod val="40000"/>
                    <a:lumOff val="60000"/>
                  </a:schemeClr>
                </a:solidFill>
                <a:latin typeface="Nikosh" pitchFamily="2" charset="0"/>
                <a:cs typeface="Nikosh" pitchFamily="2" charset="0"/>
              </a:rPr>
              <a:t> অভিন্ন তথ্য ভিত্তিক </a:t>
            </a:r>
            <a:r>
              <a:rPr lang="bn-IN" sz="2800" b="1" dirty="0">
                <a:ln w="22225">
                  <a:solidFill>
                    <a:schemeClr val="accent2"/>
                  </a:solidFill>
                  <a:prstDash val="solid"/>
                </a:ln>
                <a:solidFill>
                  <a:schemeClr val="accent2">
                    <a:lumMod val="40000"/>
                    <a:lumOff val="60000"/>
                  </a:schemeClr>
                </a:solidFill>
                <a:latin typeface="Nikosh" pitchFamily="2" charset="0"/>
                <a:cs typeface="Nikosh" pitchFamily="2" charset="0"/>
              </a:rPr>
              <a:t> বহুর্নিবাচনী প্রশ্ন </a:t>
            </a:r>
            <a:endParaRPr lang="en-US" sz="2800" dirty="0"/>
          </a:p>
        </p:txBody>
      </p:sp>
      <p:sp>
        <p:nvSpPr>
          <p:cNvPr id="3" name="Content Placeholder 2"/>
          <p:cNvSpPr>
            <a:spLocks noGrp="1"/>
          </p:cNvSpPr>
          <p:nvPr>
            <p:ph idx="1"/>
          </p:nvPr>
        </p:nvSpPr>
        <p:spPr/>
        <p:txBody>
          <a:bodyPr>
            <a:normAutofit fontScale="85000" lnSpcReduction="10000"/>
          </a:bodyPr>
          <a:lstStyle/>
          <a:p>
            <a:pPr>
              <a:buNone/>
            </a:pPr>
            <a:r>
              <a:rPr lang="bn-BD" sz="2400" dirty="0">
                <a:latin typeface="Nikosh" pitchFamily="2" charset="0"/>
                <a:cs typeface="Nikosh" pitchFamily="2" charset="0"/>
              </a:rPr>
              <a:t>আইনের শাসন গণতন্ত্রের সাফল্যের অন্যতম পুর্বশর্ত। আইনের শাসনের অর্থ হলো আইনের চোখে সকলেই সমান। সকলেই আইনের আশ্রয় লাভের অধিকার লাভ করে। কাউকেই বিনাবিচারে গ্রেপ্তার বা আটক রাখা যাবে না, এর অর্থ হল আইনের প্রাধান্য ও আইনের দৃষ্টিতে সাম্য প্রতিষ্ঠা। </a:t>
            </a:r>
          </a:p>
          <a:p>
            <a:pPr>
              <a:buNone/>
            </a:pPr>
            <a:r>
              <a:rPr lang="bn-BD" sz="2400" dirty="0">
                <a:latin typeface="Nikosh" pitchFamily="2" charset="0"/>
                <a:cs typeface="Nikosh" pitchFamily="2" charset="0"/>
              </a:rPr>
              <a:t>২৬। আইনের অনুশাসন বলতে যে প্রধান দুটো ধারণাকে বোঝায় তা হল-? </a:t>
            </a:r>
          </a:p>
          <a:p>
            <a:pPr>
              <a:buNone/>
            </a:pP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bn-BD" sz="2400" dirty="0">
                <a:latin typeface="Nikosh" pitchFamily="2" charset="0"/>
                <a:cs typeface="Nikosh" pitchFamily="2" charset="0"/>
              </a:rPr>
              <a:t> ব্যক্তিস্বাধীনতা ও ন্যায়বিচার  </a:t>
            </a:r>
            <a:r>
              <a:rPr lang="en-US" sz="2400" dirty="0">
                <a:latin typeface="Times New Roman" pitchFamily="18" charset="0"/>
                <a:cs typeface="Times New Roman" pitchFamily="18" charset="0"/>
              </a:rPr>
              <a:t>ii.</a:t>
            </a:r>
            <a:r>
              <a:rPr lang="bn-BD" sz="2400" dirty="0">
                <a:latin typeface="Nikosh" pitchFamily="2" charset="0"/>
                <a:cs typeface="Nikosh" pitchFamily="2" charset="0"/>
              </a:rPr>
              <a:t> আইনের প্রাধান্য ও আইনের দৃষ্টিতে সাম্য </a:t>
            </a:r>
          </a:p>
          <a:p>
            <a:pPr>
              <a:buNone/>
            </a:pPr>
            <a:r>
              <a:rPr lang="bn-BD" sz="2400" dirty="0">
                <a:latin typeface="Nikosh" pitchFamily="2" charset="0"/>
                <a:cs typeface="Nikosh" pitchFamily="2" charset="0"/>
              </a:rPr>
              <a:t> </a:t>
            </a:r>
            <a:r>
              <a:rPr lang="en-US" sz="2400" dirty="0">
                <a:latin typeface="Times New Roman" pitchFamily="18" charset="0"/>
                <a:cs typeface="Times New Roman" pitchFamily="18" charset="0"/>
              </a:rPr>
              <a:t>iii. </a:t>
            </a:r>
            <a:r>
              <a:rPr lang="bn-BD" sz="2400" dirty="0">
                <a:latin typeface="Nikosh" pitchFamily="2" charset="0"/>
                <a:cs typeface="Nikosh" pitchFamily="2" charset="0"/>
              </a:rPr>
              <a:t> আইনের প্রাধান্য ও গণতান্ত্রিক মুল্যবোধ </a:t>
            </a:r>
          </a:p>
          <a:p>
            <a:pPr>
              <a:buNone/>
            </a:pPr>
            <a:r>
              <a:rPr lang="bn-IN" sz="2400" dirty="0">
                <a:latin typeface="Nikosh" pitchFamily="2" charset="0"/>
                <a:cs typeface="Nikosh" pitchFamily="2" charset="0"/>
              </a:rPr>
              <a:t> ক- </a:t>
            </a:r>
            <a:r>
              <a:rPr lang="en-US" sz="2400" dirty="0" err="1">
                <a:latin typeface="Nikosh" pitchFamily="2" charset="0"/>
                <a:cs typeface="Nikosh" pitchFamily="2" charset="0"/>
              </a:rPr>
              <a:t>i</a:t>
            </a:r>
            <a:r>
              <a:rPr lang="en-US" sz="2400" dirty="0">
                <a:latin typeface="Nikosh" pitchFamily="2" charset="0"/>
                <a:cs typeface="Nikosh" pitchFamily="2" charset="0"/>
              </a:rPr>
              <a:t>  </a:t>
            </a:r>
            <a:r>
              <a:rPr lang="bn-IN" sz="2400" dirty="0">
                <a:latin typeface="Nikosh" pitchFamily="2" charset="0"/>
                <a:cs typeface="Nikosh" pitchFamily="2" charset="0"/>
              </a:rPr>
              <a:t>  </a:t>
            </a:r>
            <a:r>
              <a:rPr lang="bn-IN" sz="2400" b="1" dirty="0">
                <a:latin typeface="Nikosh" pitchFamily="2" charset="0"/>
                <a:cs typeface="Nikosh" pitchFamily="2" charset="0"/>
              </a:rPr>
              <a:t>খ-</a:t>
            </a:r>
            <a:r>
              <a:rPr lang="en-US" sz="2400" b="1" dirty="0">
                <a:latin typeface="Nikosh" pitchFamily="2" charset="0"/>
                <a:cs typeface="Nikosh" pitchFamily="2" charset="0"/>
              </a:rPr>
              <a:t> ii </a:t>
            </a:r>
            <a:r>
              <a:rPr lang="bn-BD" sz="2400" b="1" dirty="0">
                <a:latin typeface="Nikosh" pitchFamily="2" charset="0"/>
                <a:cs typeface="Nikosh" pitchFamily="2" charset="0"/>
              </a:rPr>
              <a:t>    </a:t>
            </a:r>
            <a:r>
              <a:rPr lang="en-US" sz="2400" dirty="0">
                <a:latin typeface="Nikosh" pitchFamily="2" charset="0"/>
                <a:cs typeface="Nikosh" pitchFamily="2" charset="0"/>
              </a:rPr>
              <a:t>  </a:t>
            </a:r>
            <a:r>
              <a:rPr lang="bn-IN" sz="2400" dirty="0">
                <a:latin typeface="Nikosh" pitchFamily="2" charset="0"/>
                <a:cs typeface="Nikosh" pitchFamily="2" charset="0"/>
              </a:rPr>
              <a:t>গ- </a:t>
            </a:r>
            <a:r>
              <a:rPr lang="en-US" sz="2400" dirty="0">
                <a:latin typeface="Nikosh" pitchFamily="2" charset="0"/>
                <a:cs typeface="Nikosh" pitchFamily="2" charset="0"/>
              </a:rPr>
              <a:t>iii</a:t>
            </a:r>
            <a:r>
              <a:rPr lang="bn-IN" sz="2400" dirty="0">
                <a:latin typeface="Nikosh" pitchFamily="2" charset="0"/>
                <a:cs typeface="Nikosh" pitchFamily="2" charset="0"/>
              </a:rPr>
              <a:t>      ঘ-</a:t>
            </a:r>
            <a:r>
              <a:rPr lang="en-US" sz="2400" dirty="0">
                <a:latin typeface="Nikosh" pitchFamily="2" charset="0"/>
                <a:cs typeface="Nikosh" pitchFamily="2" charset="0"/>
              </a:rPr>
              <a:t> </a:t>
            </a:r>
            <a:r>
              <a:rPr lang="en-US" sz="2400" dirty="0" err="1">
                <a:latin typeface="Nikosh" pitchFamily="2" charset="0"/>
                <a:cs typeface="Nikosh" pitchFamily="2" charset="0"/>
              </a:rPr>
              <a:t>i</a:t>
            </a:r>
            <a:r>
              <a:rPr lang="en-US" sz="2400" dirty="0">
                <a:latin typeface="Nikosh" pitchFamily="2" charset="0"/>
                <a:cs typeface="Nikosh" pitchFamily="2" charset="0"/>
              </a:rPr>
              <a:t>, ii </a:t>
            </a:r>
            <a:r>
              <a:rPr lang="bn-IN" sz="2400" dirty="0">
                <a:latin typeface="Nikosh" pitchFamily="2" charset="0"/>
                <a:cs typeface="Nikosh" pitchFamily="2" charset="0"/>
              </a:rPr>
              <a:t>ও </a:t>
            </a:r>
            <a:r>
              <a:rPr lang="en-US" sz="2400" dirty="0">
                <a:latin typeface="Nikosh" pitchFamily="2" charset="0"/>
                <a:cs typeface="Nikosh" pitchFamily="2" charset="0"/>
              </a:rPr>
              <a:t> iii</a:t>
            </a:r>
          </a:p>
          <a:p>
            <a:pPr>
              <a:buNone/>
            </a:pPr>
            <a:r>
              <a:rPr lang="bn-BD" sz="2400" dirty="0">
                <a:latin typeface="Nikosh" pitchFamily="2" charset="0"/>
                <a:cs typeface="Nikosh" pitchFamily="2" charset="0"/>
              </a:rPr>
              <a:t>২৭।</a:t>
            </a:r>
            <a:r>
              <a:rPr lang="en-US" sz="2400" dirty="0">
                <a:latin typeface="Nikosh" pitchFamily="2" charset="0"/>
                <a:cs typeface="Nikosh" pitchFamily="2" charset="0"/>
              </a:rPr>
              <a:t> </a:t>
            </a:r>
            <a:r>
              <a:rPr lang="bn-BD" sz="2400" dirty="0">
                <a:latin typeface="Nikosh" pitchFamily="2" charset="0"/>
                <a:cs typeface="Nikosh" pitchFamily="2" charset="0"/>
              </a:rPr>
              <a:t>আইনের অনুশাসন থাকলে-? </a:t>
            </a:r>
          </a:p>
          <a:p>
            <a:pPr>
              <a:buNone/>
            </a:pP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bn-BD" sz="2400" dirty="0">
                <a:latin typeface="Nikosh" pitchFamily="2" charset="0"/>
                <a:cs typeface="Nikosh" pitchFamily="2" charset="0"/>
              </a:rPr>
              <a:t> সরকার ক্ষমতার অপব্যবহার করতে পারে না  </a:t>
            </a:r>
            <a:r>
              <a:rPr lang="en-US" sz="2400" dirty="0">
                <a:latin typeface="Times New Roman" pitchFamily="18" charset="0"/>
                <a:cs typeface="Times New Roman" pitchFamily="18" charset="0"/>
              </a:rPr>
              <a:t>ii.</a:t>
            </a:r>
            <a:r>
              <a:rPr lang="bn-BD" sz="2400" dirty="0">
                <a:latin typeface="Nikosh" pitchFamily="2" charset="0"/>
                <a:cs typeface="Nikosh" pitchFamily="2" charset="0"/>
              </a:rPr>
              <a:t> বিনা বিচারে কাউকে আটক বা শাস্তি প্রদান করা যায় না   </a:t>
            </a:r>
            <a:r>
              <a:rPr lang="en-US" sz="2400" dirty="0">
                <a:latin typeface="Times New Roman" pitchFamily="18" charset="0"/>
                <a:cs typeface="Times New Roman" pitchFamily="18" charset="0"/>
              </a:rPr>
              <a:t>iii. </a:t>
            </a:r>
            <a:r>
              <a:rPr lang="bn-BD" sz="2400" dirty="0">
                <a:latin typeface="Nikosh" pitchFamily="2" charset="0"/>
                <a:cs typeface="Nikosh" pitchFamily="2" charset="0"/>
              </a:rPr>
              <a:t> র‌্যাব পুলিশ ক্রশফায়ার দ্বারা মানুষ হত্যা করে </a:t>
            </a:r>
          </a:p>
          <a:p>
            <a:pPr>
              <a:buNone/>
            </a:pPr>
            <a:r>
              <a:rPr lang="bn-IN" sz="2400" dirty="0">
                <a:latin typeface="Nikosh" pitchFamily="2" charset="0"/>
                <a:cs typeface="Nikosh" pitchFamily="2" charset="0"/>
              </a:rPr>
              <a:t> ক- </a:t>
            </a:r>
            <a:r>
              <a:rPr lang="en-US" sz="2400" dirty="0" err="1">
                <a:latin typeface="Nikosh" pitchFamily="2" charset="0"/>
                <a:cs typeface="Nikosh" pitchFamily="2" charset="0"/>
              </a:rPr>
              <a:t>i</a:t>
            </a:r>
            <a:r>
              <a:rPr lang="en-US" sz="2400" dirty="0">
                <a:latin typeface="Nikosh" pitchFamily="2" charset="0"/>
                <a:cs typeface="Nikosh" pitchFamily="2" charset="0"/>
              </a:rPr>
              <a:t>  </a:t>
            </a:r>
            <a:r>
              <a:rPr lang="bn-IN" sz="2400" dirty="0">
                <a:latin typeface="Nikosh" pitchFamily="2" charset="0"/>
                <a:cs typeface="Nikosh" pitchFamily="2" charset="0"/>
              </a:rPr>
              <a:t>  </a:t>
            </a:r>
            <a:r>
              <a:rPr lang="bn-IN" sz="2400" b="1" dirty="0">
                <a:latin typeface="Nikosh" pitchFamily="2" charset="0"/>
                <a:cs typeface="Nikosh" pitchFamily="2" charset="0"/>
              </a:rPr>
              <a:t>খ-</a:t>
            </a:r>
            <a:r>
              <a:rPr lang="en-US" sz="2400" b="1" dirty="0">
                <a:latin typeface="Nikosh" pitchFamily="2" charset="0"/>
                <a:cs typeface="Nikosh" pitchFamily="2" charset="0"/>
              </a:rPr>
              <a:t> </a:t>
            </a:r>
            <a:r>
              <a:rPr lang="en-US" sz="2400" b="1" dirty="0" err="1">
                <a:latin typeface="Nikosh" pitchFamily="2" charset="0"/>
                <a:cs typeface="Nikosh" pitchFamily="2" charset="0"/>
              </a:rPr>
              <a:t>i</a:t>
            </a:r>
            <a:r>
              <a:rPr lang="en-US" sz="2400" dirty="0">
                <a:latin typeface="Nikosh" pitchFamily="2" charset="0"/>
                <a:cs typeface="Nikosh" pitchFamily="2" charset="0"/>
              </a:rPr>
              <a:t> </a:t>
            </a:r>
            <a:r>
              <a:rPr lang="bn-BD" sz="2400" b="1" dirty="0">
                <a:latin typeface="Nikosh" pitchFamily="2" charset="0"/>
                <a:cs typeface="Nikosh" pitchFamily="2" charset="0"/>
              </a:rPr>
              <a:t>ও </a:t>
            </a:r>
            <a:r>
              <a:rPr lang="en-US" sz="2400" b="1" dirty="0">
                <a:latin typeface="Nikosh" pitchFamily="2" charset="0"/>
                <a:cs typeface="Nikosh" pitchFamily="2" charset="0"/>
              </a:rPr>
              <a:t>ii </a:t>
            </a:r>
            <a:r>
              <a:rPr lang="bn-BD" sz="2400" b="1" dirty="0">
                <a:latin typeface="Nikosh" pitchFamily="2" charset="0"/>
                <a:cs typeface="Nikosh" pitchFamily="2" charset="0"/>
              </a:rPr>
              <a:t>    </a:t>
            </a:r>
            <a:r>
              <a:rPr lang="en-US" sz="2400" dirty="0">
                <a:latin typeface="Nikosh" pitchFamily="2" charset="0"/>
                <a:cs typeface="Nikosh" pitchFamily="2" charset="0"/>
              </a:rPr>
              <a:t>  </a:t>
            </a:r>
            <a:r>
              <a:rPr lang="bn-IN" sz="2400" dirty="0">
                <a:latin typeface="Nikosh" pitchFamily="2" charset="0"/>
                <a:cs typeface="Nikosh" pitchFamily="2" charset="0"/>
              </a:rPr>
              <a:t>গ- </a:t>
            </a:r>
            <a:r>
              <a:rPr lang="en-US" sz="2400" dirty="0">
                <a:latin typeface="Nikosh" pitchFamily="2" charset="0"/>
                <a:cs typeface="Nikosh" pitchFamily="2" charset="0"/>
              </a:rPr>
              <a:t>iii</a:t>
            </a:r>
            <a:r>
              <a:rPr lang="bn-IN" sz="2400" dirty="0">
                <a:latin typeface="Nikosh" pitchFamily="2" charset="0"/>
                <a:cs typeface="Nikosh" pitchFamily="2" charset="0"/>
              </a:rPr>
              <a:t>      ঘ-</a:t>
            </a:r>
            <a:r>
              <a:rPr lang="en-US" sz="2400" dirty="0">
                <a:latin typeface="Nikosh" pitchFamily="2" charset="0"/>
                <a:cs typeface="Nikosh" pitchFamily="2" charset="0"/>
              </a:rPr>
              <a:t> </a:t>
            </a:r>
            <a:r>
              <a:rPr lang="en-US" sz="2400" dirty="0" err="1">
                <a:latin typeface="Nikosh" pitchFamily="2" charset="0"/>
                <a:cs typeface="Nikosh" pitchFamily="2" charset="0"/>
              </a:rPr>
              <a:t>i</a:t>
            </a:r>
            <a:r>
              <a:rPr lang="en-US" sz="2400" dirty="0">
                <a:latin typeface="Nikosh" pitchFamily="2" charset="0"/>
                <a:cs typeface="Nikosh" pitchFamily="2" charset="0"/>
              </a:rPr>
              <a:t>, ii </a:t>
            </a:r>
            <a:r>
              <a:rPr lang="bn-IN" sz="2400" dirty="0">
                <a:latin typeface="Nikosh" pitchFamily="2" charset="0"/>
                <a:cs typeface="Nikosh" pitchFamily="2" charset="0"/>
              </a:rPr>
              <a:t>ও </a:t>
            </a:r>
            <a:r>
              <a:rPr lang="en-US" sz="2400" dirty="0">
                <a:latin typeface="Nikosh" pitchFamily="2" charset="0"/>
                <a:cs typeface="Nikosh" pitchFamily="2" charset="0"/>
              </a:rPr>
              <a:t> iii</a:t>
            </a:r>
          </a:p>
          <a:p>
            <a:pPr>
              <a:buNone/>
            </a:pPr>
            <a:endParaRPr lang="bn-BD" sz="2400"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2" nodeType="clickEffect">
                                  <p:stCondLst>
                                    <p:cond delay="0"/>
                                  </p:stCondLst>
                                  <p:childTnLst>
                                    <p:animEffect transition="out" filter="diamond(in)">
                                      <p:cBhvr>
                                        <p:cTn id="16" dur="2000"/>
                                        <p:tgtEl>
                                          <p:spTgt spid="2"/>
                                        </p:tgtEl>
                                      </p:cBhvr>
                                    </p:animEffect>
                                    <p:set>
                                      <p:cBhvr>
                                        <p:cTn id="17" dur="1" fill="hold">
                                          <p:stCondLst>
                                            <p:cond delay="19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grpId="3" nodeType="clickEffect">
                                  <p:stCondLst>
                                    <p:cond delay="0"/>
                                  </p:stCondLst>
                                  <p:childTnLst>
                                    <p:animScale>
                                      <p:cBhvr>
                                        <p:cTn id="21"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3048000" cy="1143000"/>
          </a:xfrm>
        </p:spPr>
        <p:txBody>
          <a:bodyPr/>
          <a:lstStyle/>
          <a:p>
            <a:pPr algn="ctr"/>
            <a:r>
              <a:rPr lang="bn-BD" dirty="0">
                <a:latin typeface="Nikosh" pitchFamily="2" charset="0"/>
                <a:cs typeface="Nikosh" pitchFamily="2" charset="0"/>
              </a:rPr>
              <a:t>     সমাধান</a:t>
            </a:r>
            <a:endParaRPr lang="en-US" dirty="0">
              <a:latin typeface="Nikosh" pitchFamily="2" charset="0"/>
              <a:cs typeface="Nikosh" pitchFamily="2" charset="0"/>
            </a:endParaRPr>
          </a:p>
        </p:txBody>
      </p:sp>
      <p:sp>
        <p:nvSpPr>
          <p:cNvPr id="3" name="Content Placeholder 2"/>
          <p:cNvSpPr>
            <a:spLocks noGrp="1"/>
          </p:cNvSpPr>
          <p:nvPr>
            <p:ph idx="1"/>
          </p:nvPr>
        </p:nvSpPr>
        <p:spPr>
          <a:xfrm>
            <a:off x="685800" y="1828800"/>
            <a:ext cx="7772400" cy="3810000"/>
          </a:xfrm>
        </p:spPr>
        <p:txBody>
          <a:bodyPr>
            <a:noAutofit/>
          </a:bodyPr>
          <a:lstStyle/>
          <a:p>
            <a:pPr>
              <a:buNone/>
            </a:pPr>
            <a:r>
              <a:rPr lang="bn-BD" sz="2400" dirty="0">
                <a:latin typeface="Nikosh" pitchFamily="2" charset="0"/>
                <a:cs typeface="Nikosh" pitchFamily="2" charset="0"/>
              </a:rPr>
              <a:t>(ক) ১। খ  ২। গ  ৩। গ  ৪। ক  ৫। গ  ৬। খ  ৭। গ  ৮। গ  ৯। ক  ১০। গ</a:t>
            </a:r>
            <a:endParaRPr lang="bn-BD" sz="2400" b="1" dirty="0">
              <a:latin typeface="Nikosh" pitchFamily="2" charset="0"/>
              <a:cs typeface="Nikosh" pitchFamily="2" charset="0"/>
            </a:endParaRPr>
          </a:p>
          <a:p>
            <a:pPr>
              <a:buNone/>
            </a:pPr>
            <a:r>
              <a:rPr lang="bn-BD" sz="2400" b="1" dirty="0">
                <a:latin typeface="Nikosh" pitchFamily="2" charset="0"/>
                <a:cs typeface="Nikosh" pitchFamily="2" charset="0"/>
              </a:rPr>
              <a:t>(খ) </a:t>
            </a:r>
            <a:r>
              <a:rPr lang="bn-BD" sz="2400" dirty="0">
                <a:latin typeface="Nikosh" pitchFamily="2" charset="0"/>
                <a:cs typeface="Nikosh" pitchFamily="2" charset="0"/>
              </a:rPr>
              <a:t>১। খ  ২। গ  ৩। গ  ৪। ক  ৫। গ  ৬। গ  ৭। খ  ৮। ঘ  ৯। ক  ১০। ক  ১১। ক </a:t>
            </a:r>
          </a:p>
          <a:p>
            <a:pPr>
              <a:buNone/>
            </a:pPr>
            <a:r>
              <a:rPr lang="bn-BD" sz="2400" dirty="0">
                <a:latin typeface="Nikosh" pitchFamily="2" charset="0"/>
                <a:cs typeface="Nikosh" pitchFamily="2" charset="0"/>
              </a:rPr>
              <a:t>১২। গ  ১৩। খ  ১৪। গ  ১৫। খ  ১৬। ক  ১৭। খ  ১৮। ক  ১৯। ঘ  ২০। গ  </a:t>
            </a:r>
          </a:p>
          <a:p>
            <a:pPr>
              <a:buNone/>
            </a:pPr>
            <a:r>
              <a:rPr lang="bn-BD" sz="2400" dirty="0">
                <a:latin typeface="Nikosh" pitchFamily="2" charset="0"/>
                <a:cs typeface="Nikosh" pitchFamily="2" charset="0"/>
              </a:rPr>
              <a:t>২১।  খ  ২২।  খ   ২৩।  খ  ২৪।  ক  ২৫। ক   ২৬। খ  ২৭। খ </a:t>
            </a:r>
            <a:endParaRPr lang="en-US" sz="2400" dirty="0">
              <a:latin typeface="Nikosh" pitchFamily="2" charset="0"/>
              <a:cs typeface="Nikosh" pitchFamily="2" charset="0"/>
            </a:endParaRPr>
          </a:p>
        </p:txBody>
      </p:sp>
    </p:spTree>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3124200" cy="1143000"/>
          </a:xfrm>
        </p:spPr>
        <p:txBody>
          <a:bodyPr>
            <a:normAutofit fontScale="90000"/>
          </a:bodyPr>
          <a:lstStyle/>
          <a:p>
            <a:pPr algn="ctr"/>
            <a:r>
              <a:rPr lang="bn-BD" dirty="0">
                <a:latin typeface="Nikosh" pitchFamily="2" charset="0"/>
                <a:cs typeface="Nikosh" pitchFamily="2" charset="0"/>
              </a:rPr>
              <a:t>   বাড়ির কাজ</a:t>
            </a:r>
            <a:endParaRPr lang="en-US" dirty="0">
              <a:latin typeface="Nikosh" pitchFamily="2" charset="0"/>
              <a:cs typeface="Nikosh" pitchFamily="2" charset="0"/>
            </a:endParaRPr>
          </a:p>
        </p:txBody>
      </p:sp>
      <p:sp>
        <p:nvSpPr>
          <p:cNvPr id="3" name="Content Placeholder 2"/>
          <p:cNvSpPr>
            <a:spLocks noGrp="1"/>
          </p:cNvSpPr>
          <p:nvPr>
            <p:ph idx="1"/>
          </p:nvPr>
        </p:nvSpPr>
        <p:spPr>
          <a:xfrm>
            <a:off x="381000" y="1981200"/>
            <a:ext cx="8382000" cy="2438400"/>
          </a:xfrm>
        </p:spPr>
        <p:txBody>
          <a:bodyPr>
            <a:normAutofit/>
          </a:bodyPr>
          <a:lstStyle/>
          <a:p>
            <a:pPr algn="ctr">
              <a:buNone/>
            </a:pPr>
            <a:r>
              <a:rPr lang="bn-BD" sz="2400" dirty="0">
                <a:latin typeface="Nikosh" pitchFamily="2" charset="0"/>
                <a:cs typeface="Nikosh" pitchFamily="2" charset="0"/>
              </a:rPr>
              <a:t>সকল নাগরিকের গণতান্ত্রিক আইন মেনে চলার অভ্যাসই বলে দেয় দেশে  সুশাসন বিদ্যমান   আলোচনা কর ?</a:t>
            </a:r>
          </a:p>
          <a:p>
            <a:pPr algn="ctr">
              <a:buNone/>
            </a:pPr>
            <a:endParaRPr lang="bn-BD" sz="2400" dirty="0">
              <a:latin typeface="Nikosh" pitchFamily="2" charset="0"/>
              <a:cs typeface="Nikosh" pitchFamily="2" charset="0"/>
            </a:endParaRPr>
          </a:p>
          <a:p>
            <a:pPr algn="ctr">
              <a:buNone/>
            </a:pPr>
            <a:r>
              <a:rPr lang="bn-BD" sz="2400" dirty="0">
                <a:latin typeface="Nikosh" pitchFamily="2" charset="0"/>
                <a:cs typeface="Nikosh" pitchFamily="2" charset="0"/>
              </a:rPr>
              <a:t>সহায়ক গ্রন্থঃ হাসান বুক হাউস, লেকচার প্রকাশনী</a:t>
            </a:r>
            <a:r>
              <a:rPr lang="en-US" sz="2400" dirty="0">
                <a:latin typeface="Nikosh" pitchFamily="2" charset="0"/>
                <a:cs typeface="Nikosh" pitchFamily="2" charset="0"/>
              </a:rPr>
              <a:t>,</a:t>
            </a:r>
            <a:r>
              <a:rPr lang="bn-BD" sz="2400">
                <a:latin typeface="Nikosh" pitchFamily="2" charset="0"/>
                <a:cs typeface="Nikosh" pitchFamily="2" charset="0"/>
              </a:rPr>
              <a:t> অক্ষরপত্র/পাঞ্জেরী প্রকাশনী</a:t>
            </a:r>
          </a:p>
          <a:p>
            <a:pPr algn="ctr">
              <a:buNone/>
            </a:pPr>
            <a:endParaRPr lang="bn-BD" sz="2400" dirty="0">
              <a:latin typeface="Nikosh" pitchFamily="2" charset="0"/>
              <a:cs typeface="Nikosh" pitchFamily="2" charset="0"/>
            </a:endParaRPr>
          </a:p>
        </p:txBody>
      </p:sp>
    </p:spTree>
  </p:cSld>
  <p:clrMapOvr>
    <a:masterClrMapping/>
  </p:clrMapOvr>
  <p:transition>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381000"/>
            <a:ext cx="4114800" cy="1000125"/>
          </a:xfrm>
        </p:spPr>
        <p:txBody>
          <a:bodyPr>
            <a:normAutofit/>
          </a:bodyPr>
          <a:lstStyle/>
          <a:p>
            <a:pPr algn="ctr"/>
            <a:r>
              <a:rPr lang="bn-BD" sz="5400" dirty="0">
                <a:latin typeface="Nikosh" pitchFamily="2" charset="0"/>
                <a:cs typeface="Nikosh" pitchFamily="2" charset="0"/>
              </a:rPr>
              <a:t>ধন্যবাদ</a:t>
            </a:r>
            <a:endParaRPr lang="en-US" sz="6000" b="1" dirty="0">
              <a:ln w="22225">
                <a:solidFill>
                  <a:schemeClr val="accent2"/>
                </a:solidFill>
                <a:prstDash val="solid"/>
              </a:ln>
              <a:solidFill>
                <a:schemeClr val="accent2">
                  <a:lumMod val="40000"/>
                  <a:lumOff val="60000"/>
                </a:schemeClr>
              </a:solidFill>
              <a:latin typeface="Nikosh" pitchFamily="2" charset="0"/>
              <a:cs typeface="Nikosh" pitchFamily="2" charset="0"/>
            </a:endParaRPr>
          </a:p>
        </p:txBody>
      </p:sp>
      <p:sp>
        <p:nvSpPr>
          <p:cNvPr id="3" name="Content Placeholder 2"/>
          <p:cNvSpPr>
            <a:spLocks noGrp="1"/>
          </p:cNvSpPr>
          <p:nvPr>
            <p:ph idx="4294967295"/>
          </p:nvPr>
        </p:nvSpPr>
        <p:spPr>
          <a:xfrm>
            <a:off x="0" y="1825625"/>
            <a:ext cx="7886700" cy="4351338"/>
          </a:xfrm>
        </p:spPr>
        <p:txBody>
          <a:bodyPr/>
          <a:lstStyle/>
          <a:p>
            <a:pPr marL="0" indent="0" algn="ctr">
              <a:buNone/>
            </a:pPr>
            <a:r>
              <a:rPr lang="bn-IN" dirty="0"/>
              <a:t> </a:t>
            </a:r>
            <a:endParaRPr lang="en-US" dirty="0"/>
          </a:p>
        </p:txBody>
      </p:sp>
      <p:pic>
        <p:nvPicPr>
          <p:cNvPr id="5" name="Picture 4"/>
          <p:cNvPicPr>
            <a:picLocks noChangeAspect="1"/>
          </p:cNvPicPr>
          <p:nvPr/>
        </p:nvPicPr>
        <p:blipFill>
          <a:blip r:embed="rId2"/>
          <a:stretch>
            <a:fillRect/>
          </a:stretch>
        </p:blipFill>
        <p:spPr>
          <a:xfrm>
            <a:off x="1143000" y="2057400"/>
            <a:ext cx="7086600" cy="4379226"/>
          </a:xfrm>
          <a:prstGeom prst="rect">
            <a:avLst/>
          </a:prstGeom>
        </p:spPr>
      </p:pic>
    </p:spTree>
    <p:extLst>
      <p:ext uri="{BB962C8B-B14F-4D97-AF65-F5344CB8AC3E}">
        <p14:creationId xmlns:p14="http://schemas.microsoft.com/office/powerpoint/2010/main" val="1677605395"/>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304800"/>
            <a:ext cx="5181600"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BD" sz="4000" dirty="0">
                <a:ln>
                  <a:solidFill>
                    <a:srgbClr val="FF0000"/>
                  </a:solidFill>
                </a:ln>
                <a:latin typeface="NikoshBAN" panose="02000000000000000000" pitchFamily="2" charset="0"/>
                <a:cs typeface="NikoshBAN" panose="02000000000000000000" pitchFamily="2" charset="0"/>
              </a:rPr>
              <a:t>একটি চিলের দুটি পা। </a:t>
            </a:r>
          </a:p>
          <a:p>
            <a:pPr lvl="0" algn="ctr"/>
            <a:r>
              <a:rPr lang="en-US" sz="4000" b="1" dirty="0" err="1">
                <a:latin typeface="SutonnyMJ" pitchFamily="2" charset="0"/>
                <a:cs typeface="SutonnyMJ" pitchFamily="2" charset="0"/>
              </a:rPr>
              <a:t>Pvi</a:t>
            </a:r>
            <a:r>
              <a:rPr lang="en-US" sz="4000" b="1" dirty="0">
                <a:latin typeface="SutonnyMJ" pitchFamily="2" charset="0"/>
                <a:cs typeface="SutonnyMJ" pitchFamily="2" charset="0"/>
              </a:rPr>
              <a:t> </a:t>
            </a:r>
            <a:r>
              <a:rPr lang="en-US" sz="4000" b="1" dirty="0" err="1">
                <a:latin typeface="SutonnyMJ" pitchFamily="2" charset="0"/>
                <a:cs typeface="SutonnyMJ" pitchFamily="2" charset="0"/>
              </a:rPr>
              <a:t>wP‡ji</a:t>
            </a:r>
            <a:r>
              <a:rPr lang="bn-BD" sz="4000" dirty="0">
                <a:ln>
                  <a:solidFill>
                    <a:srgbClr val="FF0000"/>
                  </a:solidFill>
                </a:ln>
                <a:latin typeface="NikoshBAN" panose="02000000000000000000" pitchFamily="2" charset="0"/>
                <a:cs typeface="NikoshBAN" panose="02000000000000000000" pitchFamily="2" charset="0"/>
              </a:rPr>
              <a:t> কয়টি পা?</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712" y="2969185"/>
            <a:ext cx="3861517" cy="3715961"/>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0082" r="16270"/>
          <a:stretch/>
        </p:blipFill>
        <p:spPr>
          <a:xfrm>
            <a:off x="4572000" y="2667000"/>
            <a:ext cx="4572000" cy="390221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188" y="219919"/>
            <a:ext cx="3430522" cy="256958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704088"/>
            <a:ext cx="3352800" cy="1143000"/>
          </a:xfrm>
        </p:spPr>
        <p:txBody>
          <a:bodyPr>
            <a:normAutofit fontScale="90000"/>
          </a:bodyPr>
          <a:lstStyle/>
          <a:p>
            <a:pPr algn="ctr"/>
            <a:r>
              <a:rPr lang="bn-BD" dirty="0">
                <a:latin typeface="Nikosh" pitchFamily="2" charset="0"/>
                <a:cs typeface="Nikosh" pitchFamily="2" charset="0"/>
              </a:rPr>
              <a:t>   </a:t>
            </a:r>
            <a:r>
              <a:rPr lang="en-US" dirty="0" err="1">
                <a:latin typeface="Nikosh" pitchFamily="2" charset="0"/>
                <a:cs typeface="Nikosh" pitchFamily="2" charset="0"/>
              </a:rPr>
              <a:t>প্রারম্ভিক</a:t>
            </a:r>
            <a:r>
              <a:rPr lang="en-US" dirty="0">
                <a:latin typeface="Nikosh" pitchFamily="2" charset="0"/>
                <a:cs typeface="Nikosh" pitchFamily="2" charset="0"/>
              </a:rPr>
              <a:t> </a:t>
            </a:r>
            <a:r>
              <a:rPr lang="en-US" dirty="0" err="1">
                <a:latin typeface="Nikosh" pitchFamily="2" charset="0"/>
                <a:cs typeface="Nikosh" pitchFamily="2" charset="0"/>
              </a:rPr>
              <a:t>বক্তব্য</a:t>
            </a:r>
            <a:endParaRPr lang="en-US" dirty="0">
              <a:latin typeface="Nikosh" pitchFamily="2" charset="0"/>
              <a:cs typeface="Nikosh" pitchFamily="2" charset="0"/>
            </a:endParaRPr>
          </a:p>
        </p:txBody>
      </p:sp>
      <p:sp>
        <p:nvSpPr>
          <p:cNvPr id="3" name="Content Placeholder 2"/>
          <p:cNvSpPr>
            <a:spLocks noGrp="1"/>
          </p:cNvSpPr>
          <p:nvPr>
            <p:ph idx="1"/>
          </p:nvPr>
        </p:nvSpPr>
        <p:spPr>
          <a:xfrm>
            <a:off x="762000" y="2438400"/>
            <a:ext cx="7696200" cy="2026920"/>
          </a:xfrm>
        </p:spPr>
        <p:txBody>
          <a:bodyPr>
            <a:normAutofit fontScale="92500" lnSpcReduction="20000"/>
          </a:bodyPr>
          <a:lstStyle/>
          <a:p>
            <a:pPr algn="ctr">
              <a:buNone/>
            </a:pPr>
            <a:r>
              <a:rPr lang="en-US" sz="3500" b="1" dirty="0" err="1">
                <a:latin typeface="SutonnyMJ" pitchFamily="2" charset="0"/>
                <a:cs typeface="SutonnyMJ" pitchFamily="2" charset="0"/>
              </a:rPr>
              <a:t>AvB‡bi</a:t>
            </a:r>
            <a:r>
              <a:rPr lang="en-US" sz="3500" b="1" dirty="0">
                <a:latin typeface="SutonnyMJ" pitchFamily="2" charset="0"/>
                <a:cs typeface="SutonnyMJ" pitchFamily="2" charset="0"/>
              </a:rPr>
              <a:t> </a:t>
            </a:r>
            <a:r>
              <a:rPr lang="en-US" sz="3500" b="1" dirty="0" err="1">
                <a:latin typeface="SutonnyMJ" pitchFamily="2" charset="0"/>
                <a:cs typeface="SutonnyMJ" pitchFamily="2" charset="0"/>
              </a:rPr>
              <a:t>avibv</a:t>
            </a:r>
            <a:r>
              <a:rPr lang="en-US" sz="3500" b="1" dirty="0">
                <a:latin typeface="SutonnyMJ" pitchFamily="2" charset="0"/>
                <a:cs typeface="SutonnyMJ" pitchFamily="2" charset="0"/>
              </a:rPr>
              <a:t> I </a:t>
            </a:r>
            <a:r>
              <a:rPr lang="en-US" sz="3500" b="1" dirty="0" err="1">
                <a:latin typeface="SutonnyMJ" pitchFamily="2" charset="0"/>
                <a:cs typeface="SutonnyMJ" pitchFamily="2" charset="0"/>
              </a:rPr>
              <a:t>msÁv</a:t>
            </a:r>
            <a:endParaRPr lang="en-US" sz="3500" b="1" dirty="0">
              <a:latin typeface="SutonnyMJ" pitchFamily="2" charset="0"/>
              <a:cs typeface="SutonnyMJ" pitchFamily="2" charset="0"/>
            </a:endParaRPr>
          </a:p>
          <a:p>
            <a:pPr algn="ctr">
              <a:buNone/>
            </a:pPr>
            <a:r>
              <a:rPr lang="bn-BD" sz="2600" dirty="0">
                <a:latin typeface="Nikosh" pitchFamily="2" charset="0"/>
                <a:cs typeface="Nikosh" pitchFamily="2" charset="0"/>
              </a:rPr>
              <a:t> </a:t>
            </a:r>
            <a:r>
              <a:rPr lang="bn-BD" sz="3200" dirty="0">
                <a:latin typeface="Nikosh" pitchFamily="2" charset="0"/>
                <a:cs typeface="Nikosh" pitchFamily="2" charset="0"/>
              </a:rPr>
              <a:t>আইনের উৎস                </a:t>
            </a:r>
          </a:p>
          <a:p>
            <a:pPr algn="ctr">
              <a:buNone/>
            </a:pPr>
            <a:r>
              <a:rPr lang="bn-BD" sz="3200" dirty="0">
                <a:latin typeface="Nikosh" pitchFamily="2" charset="0"/>
                <a:cs typeface="Nikosh" pitchFamily="2" charset="0"/>
              </a:rPr>
              <a:t> আইনের শ্রেনীবিভাগ </a:t>
            </a:r>
          </a:p>
          <a:p>
            <a:pPr algn="ctr">
              <a:buNone/>
            </a:pPr>
            <a:r>
              <a:rPr lang="bn-BD" sz="3200" dirty="0">
                <a:latin typeface="Nikosh" pitchFamily="2" charset="0"/>
                <a:cs typeface="Nikosh" pitchFamily="2" charset="0"/>
              </a:rPr>
              <a:t> আইন আমান্য করার কারণ    </a:t>
            </a:r>
          </a:p>
          <a:p>
            <a:pPr>
              <a:buNone/>
            </a:pPr>
            <a:endParaRPr lang="bn-BD" sz="2400" dirty="0">
              <a:latin typeface="Nikosh" pitchFamily="2" charset="0"/>
              <a:cs typeface="Nikosh" pitchFamily="2" charset="0"/>
            </a:endParaRPr>
          </a:p>
          <a:p>
            <a:pPr>
              <a:buNone/>
            </a:pPr>
            <a:endParaRPr lang="bn-BD" sz="2400" dirty="0">
              <a:latin typeface="Nikosh" pitchFamily="2" charset="0"/>
              <a:cs typeface="Nikosh" pitchFamily="2" charset="0"/>
            </a:endParaRPr>
          </a:p>
          <a:p>
            <a:pPr>
              <a:buNone/>
            </a:pPr>
            <a:endParaRPr lang="en-US" sz="2400" dirty="0">
              <a:latin typeface="Nikosh" pitchFamily="2" charset="0"/>
              <a:cs typeface="Nikosh" pitchFamily="2" charset="0"/>
            </a:endParaRP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704088"/>
            <a:ext cx="3352800" cy="1143000"/>
          </a:xfrm>
        </p:spPr>
        <p:txBody>
          <a:bodyPr/>
          <a:lstStyle/>
          <a:p>
            <a:pPr algn="ctr"/>
            <a:r>
              <a:rPr lang="bn-BD" dirty="0">
                <a:latin typeface="Nikosh" pitchFamily="2" charset="0"/>
                <a:cs typeface="Nikosh" pitchFamily="2" charset="0"/>
              </a:rPr>
              <a:t>   শিখন ফল </a:t>
            </a:r>
            <a:endParaRPr lang="en-US" dirty="0">
              <a:latin typeface="Nikosh" pitchFamily="2" charset="0"/>
              <a:cs typeface="Nikosh" pitchFamily="2" charset="0"/>
            </a:endParaRPr>
          </a:p>
        </p:txBody>
      </p:sp>
      <p:sp>
        <p:nvSpPr>
          <p:cNvPr id="3" name="Content Placeholder 2"/>
          <p:cNvSpPr>
            <a:spLocks noGrp="1"/>
          </p:cNvSpPr>
          <p:nvPr>
            <p:ph idx="1"/>
          </p:nvPr>
        </p:nvSpPr>
        <p:spPr>
          <a:xfrm>
            <a:off x="762000" y="2057400"/>
            <a:ext cx="8382000" cy="4419600"/>
          </a:xfrm>
        </p:spPr>
        <p:txBody>
          <a:bodyPr>
            <a:normAutofit fontScale="92500"/>
          </a:bodyPr>
          <a:lstStyle/>
          <a:p>
            <a:pPr>
              <a:buFont typeface="Wingdings" pitchFamily="2" charset="2"/>
              <a:buChar char="Ø"/>
            </a:pPr>
            <a:r>
              <a:rPr lang="en-US" sz="4300" b="1" dirty="0" err="1">
                <a:latin typeface="SutonnyMJ" pitchFamily="2" charset="0"/>
                <a:cs typeface="SutonnyMJ" pitchFamily="2" charset="0"/>
              </a:rPr>
              <a:t>AvB‡bi</a:t>
            </a:r>
            <a:r>
              <a:rPr lang="en-US" sz="4300" b="1" dirty="0">
                <a:latin typeface="SutonnyMJ" pitchFamily="2" charset="0"/>
                <a:cs typeface="SutonnyMJ" pitchFamily="2" charset="0"/>
              </a:rPr>
              <a:t> </a:t>
            </a:r>
            <a:r>
              <a:rPr lang="en-US" sz="4300" b="1" dirty="0" err="1">
                <a:latin typeface="SutonnyMJ" pitchFamily="2" charset="0"/>
                <a:cs typeface="SutonnyMJ" pitchFamily="2" charset="0"/>
              </a:rPr>
              <a:t>avibv</a:t>
            </a:r>
            <a:r>
              <a:rPr lang="en-US" sz="4300" b="1" dirty="0">
                <a:latin typeface="SutonnyMJ" pitchFamily="2" charset="0"/>
                <a:cs typeface="SutonnyMJ" pitchFamily="2" charset="0"/>
              </a:rPr>
              <a:t> I </a:t>
            </a:r>
            <a:r>
              <a:rPr lang="en-US" sz="4300" b="1" dirty="0" err="1">
                <a:latin typeface="SutonnyMJ" pitchFamily="2" charset="0"/>
                <a:cs typeface="SutonnyMJ" pitchFamily="2" charset="0"/>
              </a:rPr>
              <a:t>msÁv</a:t>
            </a:r>
            <a:r>
              <a:rPr lang="en-US" sz="4300" b="1" dirty="0">
                <a:latin typeface="SutonnyMJ" pitchFamily="2" charset="0"/>
                <a:cs typeface="SutonnyMJ" pitchFamily="2" charset="0"/>
              </a:rPr>
              <a:t> </a:t>
            </a:r>
            <a:r>
              <a:rPr lang="en-US" sz="4300" b="1" dirty="0" err="1">
                <a:latin typeface="SutonnyMJ" pitchFamily="2" charset="0"/>
                <a:cs typeface="SutonnyMJ" pitchFamily="2" charset="0"/>
              </a:rPr>
              <a:t>ej‡Z</a:t>
            </a:r>
            <a:r>
              <a:rPr lang="en-US" sz="4300" b="1" dirty="0">
                <a:latin typeface="SutonnyMJ" pitchFamily="2" charset="0"/>
                <a:cs typeface="SutonnyMJ" pitchFamily="2" charset="0"/>
              </a:rPr>
              <a:t> </a:t>
            </a:r>
            <a:r>
              <a:rPr lang="en-US" sz="4300" b="1" dirty="0" err="1">
                <a:latin typeface="SutonnyMJ" pitchFamily="2" charset="0"/>
                <a:cs typeface="SutonnyMJ" pitchFamily="2" charset="0"/>
              </a:rPr>
              <a:t>cvi‡e</a:t>
            </a:r>
            <a:endParaRPr lang="en-US" sz="3900" dirty="0">
              <a:latin typeface="SutonnyMJ" pitchFamily="2" charset="0"/>
              <a:cs typeface="SutonnyMJ" pitchFamily="2" charset="0"/>
            </a:endParaRPr>
          </a:p>
          <a:p>
            <a:pPr>
              <a:buFont typeface="Wingdings" pitchFamily="2" charset="2"/>
              <a:buChar char="Ø"/>
            </a:pPr>
            <a:r>
              <a:rPr lang="bn-BD" sz="3900" dirty="0">
                <a:latin typeface="Nikosh" pitchFamily="2" charset="0"/>
                <a:cs typeface="Nikosh" pitchFamily="2" charset="0"/>
              </a:rPr>
              <a:t>আইনের উৎসগুলো  কি বলতে পারবে?                </a:t>
            </a:r>
          </a:p>
          <a:p>
            <a:pPr>
              <a:buFont typeface="Wingdings" pitchFamily="2" charset="2"/>
              <a:buChar char="Ø"/>
            </a:pPr>
            <a:r>
              <a:rPr lang="bn-BD" sz="3900" dirty="0">
                <a:latin typeface="Nikosh" pitchFamily="2" charset="0"/>
                <a:cs typeface="Nikosh" pitchFamily="2" charset="0"/>
              </a:rPr>
              <a:t>আইনের শ্রেনীবিভাগ কি বলতে পারবে? </a:t>
            </a:r>
          </a:p>
          <a:p>
            <a:pPr>
              <a:buFont typeface="Wingdings" pitchFamily="2" charset="2"/>
              <a:buChar char="Ø"/>
            </a:pPr>
            <a:r>
              <a:rPr lang="bn-BD" sz="3900" dirty="0">
                <a:latin typeface="Nikosh" pitchFamily="2" charset="0"/>
                <a:cs typeface="Nikosh" pitchFamily="2" charset="0"/>
              </a:rPr>
              <a:t>আইন আমান্য করার কারণ কি বলতে পারবে?</a:t>
            </a:r>
          </a:p>
          <a:p>
            <a:pPr>
              <a:buNone/>
            </a:pPr>
            <a:r>
              <a:rPr lang="bn-BD" sz="2600" dirty="0">
                <a:latin typeface="Nikosh" pitchFamily="2" charset="0"/>
                <a:cs typeface="Nikosh" pitchFamily="2" charset="0"/>
              </a:rPr>
              <a:t>   </a:t>
            </a:r>
          </a:p>
          <a:p>
            <a:pPr>
              <a:buNone/>
            </a:pPr>
            <a:endParaRPr lang="bn-BD" sz="2400" dirty="0">
              <a:latin typeface="Nikosh" pitchFamily="2" charset="0"/>
              <a:cs typeface="Nikosh" pitchFamily="2" charset="0"/>
            </a:endParaRPr>
          </a:p>
          <a:p>
            <a:pPr>
              <a:buNone/>
            </a:pPr>
            <a:endParaRPr lang="bn-BD" sz="2400" dirty="0">
              <a:latin typeface="Nikosh" pitchFamily="2" charset="0"/>
              <a:cs typeface="Nikosh" pitchFamily="2" charset="0"/>
            </a:endParaRPr>
          </a:p>
          <a:p>
            <a:pPr>
              <a:buNone/>
            </a:pPr>
            <a:endParaRPr lang="en-US" sz="2400" dirty="0">
              <a:latin typeface="Nikosh" pitchFamily="2" charset="0"/>
              <a:cs typeface="Nikosh" pitchFamily="2" charset="0"/>
            </a:endParaRPr>
          </a:p>
          <a:p>
            <a:endParaRPr lang="en-US" dirty="0"/>
          </a:p>
        </p:txBody>
      </p:sp>
    </p:spTree>
    <p:extLst>
      <p:ext uri="{BB962C8B-B14F-4D97-AF65-F5344CB8AC3E}">
        <p14:creationId xmlns:p14="http://schemas.microsoft.com/office/powerpoint/2010/main" val="27780106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6096000" cy="1143000"/>
          </a:xfrm>
        </p:spPr>
        <p:txBody>
          <a:bodyPr>
            <a:normAutofit fontScale="90000"/>
          </a:bodyPr>
          <a:lstStyle/>
          <a:p>
            <a:pPr algn="ctr"/>
            <a:r>
              <a:rPr lang="bn-BD" dirty="0">
                <a:latin typeface="Nikosh" pitchFamily="2" charset="0"/>
                <a:cs typeface="Nikosh" pitchFamily="2" charset="0"/>
              </a:rPr>
              <a:t> শিখন ফলের আলোকে প্রশ্ন  </a:t>
            </a:r>
            <a:endParaRPr lang="en-US" dirty="0"/>
          </a:p>
        </p:txBody>
      </p:sp>
      <p:sp>
        <p:nvSpPr>
          <p:cNvPr id="3" name="Content Placeholder 2"/>
          <p:cNvSpPr>
            <a:spLocks noGrp="1"/>
          </p:cNvSpPr>
          <p:nvPr>
            <p:ph idx="1"/>
          </p:nvPr>
        </p:nvSpPr>
        <p:spPr>
          <a:xfrm>
            <a:off x="990600" y="2209800"/>
            <a:ext cx="7848600" cy="4191000"/>
          </a:xfrm>
        </p:spPr>
        <p:txBody>
          <a:bodyPr>
            <a:normAutofit fontScale="55000" lnSpcReduction="20000"/>
          </a:bodyPr>
          <a:lstStyle/>
          <a:p>
            <a:pPr marL="457200" indent="-457200">
              <a:lnSpc>
                <a:spcPct val="150000"/>
              </a:lnSpc>
              <a:buFont typeface="Wingdings" pitchFamily="2" charset="2"/>
              <a:buChar char="ü"/>
            </a:pPr>
            <a:r>
              <a:rPr lang="en-US" sz="6000" b="1" dirty="0" err="1">
                <a:latin typeface="SutonnyMJ" pitchFamily="2" charset="0"/>
                <a:cs typeface="SutonnyMJ" pitchFamily="2" charset="0"/>
              </a:rPr>
              <a:t>AvB‡bi</a:t>
            </a:r>
            <a:r>
              <a:rPr lang="en-US" sz="6000" b="1" dirty="0">
                <a:latin typeface="SutonnyMJ" pitchFamily="2" charset="0"/>
                <a:cs typeface="SutonnyMJ" pitchFamily="2" charset="0"/>
              </a:rPr>
              <a:t> </a:t>
            </a:r>
            <a:r>
              <a:rPr lang="en-US" sz="6000" b="1" dirty="0" err="1">
                <a:latin typeface="SutonnyMJ" pitchFamily="2" charset="0"/>
                <a:cs typeface="SutonnyMJ" pitchFamily="2" charset="0"/>
              </a:rPr>
              <a:t>avibv</a:t>
            </a:r>
            <a:r>
              <a:rPr lang="en-US" sz="6000" b="1" dirty="0">
                <a:latin typeface="SutonnyMJ" pitchFamily="2" charset="0"/>
                <a:cs typeface="SutonnyMJ" pitchFamily="2" charset="0"/>
              </a:rPr>
              <a:t> I </a:t>
            </a:r>
            <a:r>
              <a:rPr lang="en-US" sz="6000" b="1" dirty="0" err="1">
                <a:latin typeface="SutonnyMJ" pitchFamily="2" charset="0"/>
                <a:cs typeface="SutonnyMJ" pitchFamily="2" charset="0"/>
              </a:rPr>
              <a:t>msÁv</a:t>
            </a:r>
            <a:r>
              <a:rPr lang="en-US" sz="6000" b="1" dirty="0">
                <a:latin typeface="SutonnyMJ" pitchFamily="2" charset="0"/>
                <a:cs typeface="SutonnyMJ" pitchFamily="2" charset="0"/>
              </a:rPr>
              <a:t> `</a:t>
            </a:r>
            <a:r>
              <a:rPr lang="en-US" sz="6000" b="1" dirty="0" err="1">
                <a:latin typeface="SutonnyMJ" pitchFamily="2" charset="0"/>
                <a:cs typeface="SutonnyMJ" pitchFamily="2" charset="0"/>
              </a:rPr>
              <a:t>vI</a:t>
            </a:r>
            <a:endParaRPr lang="en-US" sz="6000" dirty="0">
              <a:latin typeface="SutonnyMJ" pitchFamily="2" charset="0"/>
              <a:cs typeface="SutonnyMJ" pitchFamily="2" charset="0"/>
            </a:endParaRPr>
          </a:p>
          <a:p>
            <a:pPr marL="457200" indent="-457200">
              <a:lnSpc>
                <a:spcPct val="150000"/>
              </a:lnSpc>
              <a:buFont typeface="Wingdings" pitchFamily="2" charset="2"/>
              <a:buChar char="ü"/>
            </a:pPr>
            <a:r>
              <a:rPr lang="bn-BD" sz="6000" dirty="0">
                <a:latin typeface="Nikosh" pitchFamily="2" charset="0"/>
                <a:cs typeface="Nikosh" pitchFamily="2" charset="0"/>
              </a:rPr>
              <a:t>আইনের উৎসগুলো  কি বল?                </a:t>
            </a:r>
          </a:p>
          <a:p>
            <a:pPr marL="457200" indent="-457200">
              <a:lnSpc>
                <a:spcPct val="150000"/>
              </a:lnSpc>
              <a:buFont typeface="Wingdings" pitchFamily="2" charset="2"/>
              <a:buChar char="ü"/>
            </a:pPr>
            <a:r>
              <a:rPr lang="bn-BD" sz="6000" dirty="0">
                <a:latin typeface="Nikosh" pitchFamily="2" charset="0"/>
                <a:cs typeface="Nikosh" pitchFamily="2" charset="0"/>
              </a:rPr>
              <a:t>আইনের শ্রেনীবিভাগগুলো কি বল? </a:t>
            </a:r>
          </a:p>
          <a:p>
            <a:pPr marL="457200" indent="-457200">
              <a:lnSpc>
                <a:spcPct val="150000"/>
              </a:lnSpc>
              <a:buFont typeface="Wingdings" pitchFamily="2" charset="2"/>
              <a:buChar char="ü"/>
            </a:pPr>
            <a:r>
              <a:rPr lang="bn-BD" sz="6000" dirty="0">
                <a:latin typeface="Nikosh" pitchFamily="2" charset="0"/>
                <a:cs typeface="Nikosh" pitchFamily="2" charset="0"/>
              </a:rPr>
              <a:t>আইন আমান্য করার কারণগুলো কি বল?</a:t>
            </a:r>
          </a:p>
          <a:p>
            <a:pPr>
              <a:buNone/>
            </a:pPr>
            <a:endParaRPr lang="bn-BD" sz="2400" dirty="0">
              <a:latin typeface="Nikosh" pitchFamily="2" charset="0"/>
              <a:cs typeface="Nikosh" pitchFamily="2" charset="0"/>
            </a:endParaRPr>
          </a:p>
          <a:p>
            <a:pPr>
              <a:buNone/>
            </a:pPr>
            <a:endParaRPr lang="bn-BD" sz="2400" dirty="0">
              <a:latin typeface="Nikosh" pitchFamily="2" charset="0"/>
              <a:cs typeface="Nikosh" pitchFamily="2" charset="0"/>
            </a:endParaRPr>
          </a:p>
          <a:p>
            <a:pPr>
              <a:buNone/>
            </a:pPr>
            <a:endParaRPr lang="bn-BD" sz="2400" dirty="0">
              <a:latin typeface="Nikosh" pitchFamily="2" charset="0"/>
              <a:cs typeface="Nikosh"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4419600" cy="1143000"/>
          </a:xfrm>
        </p:spPr>
        <p:txBody>
          <a:bodyPr>
            <a:normAutofit fontScale="90000"/>
          </a:bodyPr>
          <a:lstStyle/>
          <a:p>
            <a:pPr algn="ctr"/>
            <a:r>
              <a:rPr lang="bn-BD" dirty="0">
                <a:latin typeface="Nikosh" pitchFamily="2" charset="0"/>
                <a:cs typeface="Nikosh" pitchFamily="2" charset="0"/>
              </a:rPr>
              <a:t>   একক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914400" y="2133600"/>
            <a:ext cx="7543800" cy="1752600"/>
          </a:xfrm>
        </p:spPr>
        <p:txBody>
          <a:bodyPr>
            <a:normAutofit fontScale="77500" lnSpcReduction="20000"/>
          </a:bodyPr>
          <a:lstStyle/>
          <a:p>
            <a:pPr algn="ctr">
              <a:buNone/>
            </a:pPr>
            <a:r>
              <a:rPr lang="en-US" sz="4000" b="1" dirty="0" err="1">
                <a:latin typeface="SutonnyMJ" pitchFamily="2" charset="0"/>
                <a:cs typeface="SutonnyMJ" pitchFamily="2" charset="0"/>
              </a:rPr>
              <a:t>AvB‡bi</a:t>
            </a:r>
            <a:r>
              <a:rPr lang="en-US" sz="4000" b="1" dirty="0">
                <a:latin typeface="SutonnyMJ" pitchFamily="2" charset="0"/>
                <a:cs typeface="SutonnyMJ" pitchFamily="2" charset="0"/>
              </a:rPr>
              <a:t> </a:t>
            </a:r>
            <a:r>
              <a:rPr lang="en-US" sz="4000" b="1" dirty="0" err="1">
                <a:latin typeface="SutonnyMJ" pitchFamily="2" charset="0"/>
                <a:cs typeface="SutonnyMJ" pitchFamily="2" charset="0"/>
              </a:rPr>
              <a:t>avibv</a:t>
            </a:r>
            <a:r>
              <a:rPr lang="en-US" sz="4000" b="1" dirty="0">
                <a:latin typeface="SutonnyMJ" pitchFamily="2" charset="0"/>
                <a:cs typeface="SutonnyMJ" pitchFamily="2" charset="0"/>
              </a:rPr>
              <a:t> I </a:t>
            </a:r>
            <a:r>
              <a:rPr lang="en-US" sz="4000" b="1" dirty="0" err="1">
                <a:latin typeface="SutonnyMJ" pitchFamily="2" charset="0"/>
                <a:cs typeface="SutonnyMJ" pitchFamily="2" charset="0"/>
              </a:rPr>
              <a:t>msÁv</a:t>
            </a:r>
            <a:r>
              <a:rPr lang="en-US" sz="4000" b="1" dirty="0">
                <a:latin typeface="SutonnyMJ" pitchFamily="2" charset="0"/>
                <a:cs typeface="SutonnyMJ" pitchFamily="2" charset="0"/>
              </a:rPr>
              <a:t> `</a:t>
            </a:r>
            <a:r>
              <a:rPr lang="en-US" sz="4000" b="1" dirty="0" err="1">
                <a:latin typeface="SutonnyMJ" pitchFamily="2" charset="0"/>
                <a:cs typeface="SutonnyMJ" pitchFamily="2" charset="0"/>
              </a:rPr>
              <a:t>vI</a:t>
            </a:r>
            <a:endParaRPr lang="en-US" sz="4000" b="1" dirty="0">
              <a:latin typeface="SutonnyMJ" pitchFamily="2" charset="0"/>
              <a:cs typeface="SutonnyMJ" pitchFamily="2" charset="0"/>
            </a:endParaRPr>
          </a:p>
          <a:p>
            <a:pPr algn="ctr">
              <a:buNone/>
            </a:pPr>
            <a:endParaRPr lang="en-US" sz="4000" dirty="0">
              <a:latin typeface="SutonnyMJ" pitchFamily="2" charset="0"/>
              <a:cs typeface="SutonnyMJ" pitchFamily="2" charset="0"/>
            </a:endParaRPr>
          </a:p>
          <a:p>
            <a:pPr algn="ctr">
              <a:buNone/>
            </a:pPr>
            <a:r>
              <a:rPr lang="bn-BD" sz="3800" dirty="0">
                <a:latin typeface="Nikosh" pitchFamily="2" charset="0"/>
                <a:cs typeface="Nikosh" pitchFamily="2" charset="0"/>
              </a:rPr>
              <a:t>সময়ঃ ৫ মিনিট  </a:t>
            </a:r>
          </a:p>
          <a:p>
            <a:pPr algn="ctr">
              <a:buNone/>
            </a:pPr>
            <a:r>
              <a:rPr lang="bn-BD" dirty="0">
                <a:latin typeface="Nikosh" pitchFamily="2" charset="0"/>
                <a:cs typeface="Nikosh" pitchFamily="2" charset="0"/>
              </a:rPr>
              <a:t> </a:t>
            </a:r>
            <a:endParaRPr lang="en-US" dirty="0">
              <a:latin typeface="Nikosh" pitchFamily="2" charset="0"/>
              <a:cs typeface="Nikosh" pitchFamily="2" charset="0"/>
            </a:endParaRPr>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latin typeface="SutonnyMJ" pitchFamily="2" charset="0"/>
                <a:cs typeface="SutonnyMJ" pitchFamily="2" charset="0"/>
              </a:rPr>
              <a:t>GKK </a:t>
            </a:r>
            <a:r>
              <a:rPr lang="en-US" dirty="0" err="1">
                <a:latin typeface="SutonnyMJ" pitchFamily="2" charset="0"/>
                <a:cs typeface="SutonnyMJ" pitchFamily="2" charset="0"/>
              </a:rPr>
              <a:t>K‡Ri</a:t>
            </a:r>
            <a:r>
              <a:rPr lang="en-US" dirty="0">
                <a:latin typeface="SutonnyMJ" pitchFamily="2" charset="0"/>
                <a:cs typeface="SutonnyMJ" pitchFamily="2" charset="0"/>
              </a:rPr>
              <a:t> </a:t>
            </a:r>
            <a:r>
              <a:rPr lang="en-US" dirty="0" err="1">
                <a:latin typeface="SutonnyMJ" pitchFamily="2" charset="0"/>
                <a:cs typeface="SutonnyMJ" pitchFamily="2" charset="0"/>
              </a:rPr>
              <a:t>mgvavb</a:t>
            </a:r>
            <a:endParaRPr lang="en-US" dirty="0">
              <a:latin typeface="SutonnyMJ" pitchFamily="2" charset="0"/>
              <a:cs typeface="SutonnyMJ" pitchFamily="2" charset="0"/>
            </a:endParaRPr>
          </a:p>
        </p:txBody>
      </p:sp>
      <p:sp>
        <p:nvSpPr>
          <p:cNvPr id="4" name="TextBox 3"/>
          <p:cNvSpPr txBox="1"/>
          <p:nvPr/>
        </p:nvSpPr>
        <p:spPr>
          <a:xfrm>
            <a:off x="152400" y="1641187"/>
            <a:ext cx="8763000" cy="5216813"/>
          </a:xfrm>
          <a:prstGeom prst="rect">
            <a:avLst/>
          </a:prstGeom>
          <a:noFill/>
          <a:ln>
            <a:solidFill>
              <a:schemeClr val="bg2">
                <a:lumMod val="10000"/>
              </a:schemeClr>
            </a:solidFill>
          </a:ln>
        </p:spPr>
        <p:txBody>
          <a:bodyPr wrap="square" rtlCol="0">
            <a:spAutoFit/>
          </a:bodyPr>
          <a:lstStyle/>
          <a:p>
            <a:pPr algn="just">
              <a:lnSpc>
                <a:spcPct val="150000"/>
              </a:lnSpc>
            </a:pPr>
            <a:r>
              <a:rPr lang="en-US" b="1" dirty="0" err="1">
                <a:latin typeface="SutonnyMJ" pitchFamily="2" charset="0"/>
                <a:cs typeface="SutonnyMJ" pitchFamily="2" charset="0"/>
              </a:rPr>
              <a:t>AvB‡bi</a:t>
            </a:r>
            <a:r>
              <a:rPr lang="en-US" b="1" dirty="0">
                <a:latin typeface="SutonnyMJ" pitchFamily="2" charset="0"/>
                <a:cs typeface="SutonnyMJ" pitchFamily="2" charset="0"/>
              </a:rPr>
              <a:t> </a:t>
            </a:r>
            <a:r>
              <a:rPr lang="en-US" b="1" dirty="0" err="1">
                <a:latin typeface="SutonnyMJ" pitchFamily="2" charset="0"/>
                <a:cs typeface="SutonnyMJ" pitchFamily="2" charset="0"/>
              </a:rPr>
              <a:t>mvavib</a:t>
            </a:r>
            <a:r>
              <a:rPr lang="en-US" b="1" dirty="0">
                <a:latin typeface="SutonnyMJ" pitchFamily="2" charset="0"/>
                <a:cs typeface="SutonnyMJ" pitchFamily="2" charset="0"/>
              </a:rPr>
              <a:t> A_© </a:t>
            </a:r>
            <a:r>
              <a:rPr lang="en-US" b="1" dirty="0" err="1">
                <a:latin typeface="SutonnyMJ" pitchFamily="2" charset="0"/>
                <a:cs typeface="SutonnyMJ" pitchFamily="2" charset="0"/>
              </a:rPr>
              <a:t>n‡jv</a:t>
            </a:r>
            <a:r>
              <a:rPr lang="en-US" b="1" dirty="0">
                <a:latin typeface="SutonnyMJ" pitchFamily="2" charset="0"/>
                <a:cs typeface="SutonnyMJ" pitchFamily="2" charset="0"/>
              </a:rPr>
              <a:t> </a:t>
            </a:r>
            <a:r>
              <a:rPr lang="en-US" b="1" dirty="0" err="1">
                <a:latin typeface="SutonnyMJ" pitchFamily="2" charset="0"/>
                <a:cs typeface="SutonnyMJ" pitchFamily="2" charset="0"/>
              </a:rPr>
              <a:t>wbqg-Kvbyb</a:t>
            </a:r>
            <a:r>
              <a:rPr lang="en-US" b="1" dirty="0">
                <a:latin typeface="SutonnyMJ" pitchFamily="2" charset="0"/>
                <a:cs typeface="SutonnyMJ" pitchFamily="2" charset="0"/>
              </a:rPr>
              <a:t> </a:t>
            </a:r>
            <a:r>
              <a:rPr lang="en-US" b="1" dirty="0" err="1">
                <a:latin typeface="SutonnyMJ" pitchFamily="2" charset="0"/>
                <a:cs typeface="SutonnyMJ" pitchFamily="2" charset="0"/>
              </a:rPr>
              <a:t>ev</a:t>
            </a:r>
            <a:r>
              <a:rPr lang="en-US" b="1" dirty="0">
                <a:latin typeface="SutonnyMJ" pitchFamily="2" charset="0"/>
                <a:cs typeface="SutonnyMJ" pitchFamily="2" charset="0"/>
              </a:rPr>
              <a:t> </a:t>
            </a:r>
            <a:r>
              <a:rPr lang="en-US" b="1" dirty="0" err="1">
                <a:latin typeface="SutonnyMJ" pitchFamily="2" charset="0"/>
                <a:cs typeface="SutonnyMJ" pitchFamily="2" charset="0"/>
              </a:rPr>
              <a:t>wewa-weavb</a:t>
            </a:r>
            <a:r>
              <a:rPr lang="en-US" b="1" dirty="0">
                <a:latin typeface="SutonnyMJ" pitchFamily="2" charset="0"/>
                <a:cs typeface="SutonnyMJ" pitchFamily="2" charset="0"/>
              </a:rPr>
              <a:t>| </a:t>
            </a:r>
            <a:r>
              <a:rPr lang="en-US" b="1" dirty="0" err="1">
                <a:latin typeface="SutonnyMJ" pitchFamily="2" charset="0"/>
                <a:cs typeface="SutonnyMJ" pitchFamily="2" charset="0"/>
              </a:rPr>
              <a:t>dvw©m</a:t>
            </a:r>
            <a:r>
              <a:rPr lang="en-US" b="1" dirty="0">
                <a:latin typeface="SutonnyMJ" pitchFamily="2" charset="0"/>
                <a:cs typeface="SutonnyMJ" pitchFamily="2" charset="0"/>
              </a:rPr>
              <a:t> </a:t>
            </a:r>
            <a:r>
              <a:rPr lang="en-US" b="1" dirty="0" err="1">
                <a:latin typeface="SutonnyMJ" pitchFamily="2" charset="0"/>
                <a:cs typeface="SutonnyMJ" pitchFamily="2" charset="0"/>
              </a:rPr>
              <a:t>AvBb</a:t>
            </a:r>
            <a:r>
              <a:rPr lang="en-US" b="1" dirty="0">
                <a:latin typeface="SutonnyMJ" pitchFamily="2" charset="0"/>
                <a:cs typeface="SutonnyMJ" pitchFamily="2" charset="0"/>
              </a:rPr>
              <a:t> </a:t>
            </a:r>
            <a:r>
              <a:rPr lang="en-US" b="1" dirty="0" err="1">
                <a:latin typeface="SutonnyMJ" pitchFamily="2" charset="0"/>
                <a:cs typeface="SutonnyMJ" pitchFamily="2" charset="0"/>
              </a:rPr>
              <a:t>kãwUi</a:t>
            </a:r>
            <a:r>
              <a:rPr lang="en-US" b="1" dirty="0">
                <a:latin typeface="SutonnyMJ" pitchFamily="2" charset="0"/>
                <a:cs typeface="SutonnyMJ" pitchFamily="2" charset="0"/>
              </a:rPr>
              <a:t> A_© </a:t>
            </a:r>
            <a:r>
              <a:rPr lang="en-US" b="1" dirty="0" err="1">
                <a:latin typeface="SutonnyMJ" pitchFamily="2" charset="0"/>
                <a:cs typeface="SutonnyMJ" pitchFamily="2" charset="0"/>
              </a:rPr>
              <a:t>mywbw`©ó</a:t>
            </a:r>
            <a:r>
              <a:rPr lang="en-US" b="1" dirty="0">
                <a:latin typeface="SutonnyMJ" pitchFamily="2" charset="0"/>
                <a:cs typeface="SutonnyMJ" pitchFamily="2" charset="0"/>
              </a:rPr>
              <a:t> </a:t>
            </a:r>
            <a:r>
              <a:rPr lang="en-US" b="1" dirty="0" err="1">
                <a:latin typeface="SutonnyMJ" pitchFamily="2" charset="0"/>
                <a:cs typeface="SutonnyMJ" pitchFamily="2" charset="0"/>
              </a:rPr>
              <a:t>bxwZ</a:t>
            </a:r>
            <a:r>
              <a:rPr lang="en-US" b="1" dirty="0">
                <a:latin typeface="SutonnyMJ" pitchFamily="2" charset="0"/>
                <a:cs typeface="SutonnyMJ" pitchFamily="2" charset="0"/>
              </a:rPr>
              <a:t> </a:t>
            </a:r>
            <a:r>
              <a:rPr lang="en-US" b="1" dirty="0" err="1">
                <a:latin typeface="SutonnyMJ" pitchFamily="2" charset="0"/>
                <a:cs typeface="SutonnyMJ" pitchFamily="2" charset="0"/>
              </a:rPr>
              <a:t>ev</a:t>
            </a:r>
            <a:r>
              <a:rPr lang="en-US" b="1" dirty="0">
                <a:latin typeface="SutonnyMJ" pitchFamily="2" charset="0"/>
                <a:cs typeface="SutonnyMJ" pitchFamily="2" charset="0"/>
              </a:rPr>
              <a:t> </a:t>
            </a:r>
            <a:r>
              <a:rPr lang="en-US" b="1" dirty="0" err="1">
                <a:latin typeface="SutonnyMJ" pitchFamily="2" charset="0"/>
                <a:cs typeface="SutonnyMJ" pitchFamily="2" charset="0"/>
              </a:rPr>
              <a:t>wbqg|AvB‡bi</a:t>
            </a:r>
            <a:r>
              <a:rPr lang="en-US" b="1" dirty="0">
                <a:latin typeface="SutonnyMJ" pitchFamily="2" charset="0"/>
                <a:cs typeface="SutonnyMJ" pitchFamily="2" charset="0"/>
              </a:rPr>
              <a:t> </a:t>
            </a:r>
            <a:r>
              <a:rPr lang="en-US" b="1" dirty="0" err="1">
                <a:latin typeface="SutonnyMJ" pitchFamily="2" charset="0"/>
                <a:cs typeface="SutonnyMJ" pitchFamily="2" charset="0"/>
              </a:rPr>
              <a:t>Bs‡iwR</a:t>
            </a:r>
            <a:r>
              <a:rPr lang="en-US" b="1" dirty="0">
                <a:latin typeface="SutonnyMJ" pitchFamily="2" charset="0"/>
                <a:cs typeface="SutonnyMJ" pitchFamily="2" charset="0"/>
              </a:rPr>
              <a:t> </a:t>
            </a:r>
            <a:r>
              <a:rPr lang="en-US" b="1" dirty="0" err="1">
                <a:latin typeface="SutonnyMJ" pitchFamily="2" charset="0"/>
                <a:cs typeface="SutonnyMJ" pitchFamily="2" charset="0"/>
              </a:rPr>
              <a:t>cÖwZkã</a:t>
            </a:r>
            <a:r>
              <a:rPr lang="en-US" b="1" dirty="0">
                <a:latin typeface="SutonnyMJ" pitchFamily="2" charset="0"/>
                <a:cs typeface="SutonnyMJ" pitchFamily="2" charset="0"/>
              </a:rPr>
              <a:t> </a:t>
            </a:r>
            <a:r>
              <a:rPr lang="en-US" b="1" dirty="0">
                <a:latin typeface="SutonnyMJ" pitchFamily="2" charset="0"/>
                <a:cs typeface="BijoyMJ" pitchFamily="2" charset="0"/>
              </a:rPr>
              <a:t>  </a:t>
            </a:r>
            <a:r>
              <a:rPr lang="en-US" b="1" dirty="0">
                <a:cs typeface="BijoyMJ" pitchFamily="2" charset="0"/>
              </a:rPr>
              <a:t>law</a:t>
            </a:r>
            <a:r>
              <a:rPr lang="en-US" b="1" dirty="0">
                <a:latin typeface="BijoyMJ" pitchFamily="2" charset="0"/>
                <a:cs typeface="BijoyMJ" pitchFamily="2" charset="0"/>
              </a:rPr>
              <a:t>`</a:t>
            </a:r>
            <a:r>
              <a:rPr lang="en-US" b="1" dirty="0">
                <a:latin typeface="SutonnyMJ" pitchFamily="2" charset="0"/>
                <a:cs typeface="SutonnyMJ" pitchFamily="2" charset="0"/>
              </a:rPr>
              <a:t> </a:t>
            </a:r>
            <a:r>
              <a:rPr lang="en-US" b="1" dirty="0" err="1">
                <a:latin typeface="SutonnyMJ" pitchFamily="2" charset="0"/>
                <a:cs typeface="SutonnyMJ" pitchFamily="2" charset="0"/>
              </a:rPr>
              <a:t>Bs‡iwR</a:t>
            </a:r>
            <a:r>
              <a:rPr lang="en-US" b="1" dirty="0">
                <a:latin typeface="SutonnyMJ" pitchFamily="2" charset="0"/>
                <a:cs typeface="SutonnyMJ" pitchFamily="2" charset="0"/>
              </a:rPr>
              <a:t>  </a:t>
            </a:r>
            <a:r>
              <a:rPr lang="en-US" b="1" dirty="0">
                <a:cs typeface="SutonnyMJ" pitchFamily="2" charset="0"/>
              </a:rPr>
              <a:t>law`  </a:t>
            </a:r>
            <a:r>
              <a:rPr lang="en-US" b="1" dirty="0" err="1">
                <a:latin typeface="SutonnyMJ" pitchFamily="2" charset="0"/>
                <a:cs typeface="SutonnyMJ" pitchFamily="2" charset="0"/>
              </a:rPr>
              <a:t>kãwUi</a:t>
            </a:r>
            <a:r>
              <a:rPr lang="en-US" b="1" dirty="0">
                <a:latin typeface="SutonnyMJ" pitchFamily="2" charset="0"/>
                <a:cs typeface="SutonnyMJ" pitchFamily="2" charset="0"/>
              </a:rPr>
              <a:t> </a:t>
            </a:r>
            <a:r>
              <a:rPr lang="en-US" b="1" dirty="0" err="1">
                <a:latin typeface="SutonnyMJ" pitchFamily="2" charset="0"/>
                <a:cs typeface="SutonnyMJ" pitchFamily="2" charset="0"/>
              </a:rPr>
              <a:t>AvwfavwbK</a:t>
            </a:r>
            <a:r>
              <a:rPr lang="en-US" b="1" dirty="0">
                <a:latin typeface="SutonnyMJ" pitchFamily="2" charset="0"/>
                <a:cs typeface="SutonnyMJ" pitchFamily="2" charset="0"/>
              </a:rPr>
              <a:t> </a:t>
            </a:r>
            <a:r>
              <a:rPr lang="en-US" b="1" dirty="0" err="1">
                <a:latin typeface="SutonnyMJ" pitchFamily="2" charset="0"/>
                <a:cs typeface="SutonnyMJ" pitchFamily="2" charset="0"/>
              </a:rPr>
              <a:t>DrcwË</a:t>
            </a:r>
            <a:r>
              <a:rPr lang="en-US" b="1" dirty="0">
                <a:latin typeface="SutonnyMJ" pitchFamily="2" charset="0"/>
                <a:cs typeface="SutonnyMJ" pitchFamily="2" charset="0"/>
              </a:rPr>
              <a:t> </a:t>
            </a:r>
            <a:r>
              <a:rPr lang="en-US" b="1" dirty="0" err="1">
                <a:latin typeface="SutonnyMJ" pitchFamily="2" charset="0"/>
                <a:cs typeface="SutonnyMJ" pitchFamily="2" charset="0"/>
              </a:rPr>
              <a:t>wUDUwbK</a:t>
            </a:r>
            <a:r>
              <a:rPr lang="en-US" b="1" dirty="0">
                <a:latin typeface="SutonnyMJ" pitchFamily="2" charset="0"/>
                <a:cs typeface="SutonnyMJ" pitchFamily="2" charset="0"/>
              </a:rPr>
              <a:t> </a:t>
            </a:r>
            <a:r>
              <a:rPr lang="en-US" b="1" dirty="0" err="1">
                <a:latin typeface="SutonnyMJ" pitchFamily="2" charset="0"/>
                <a:cs typeface="SutonnyMJ" pitchFamily="2" charset="0"/>
              </a:rPr>
              <a:t>g~j</a:t>
            </a:r>
            <a:r>
              <a:rPr lang="en-US" b="1" dirty="0">
                <a:latin typeface="SutonnyMJ" pitchFamily="2" charset="0"/>
                <a:cs typeface="SutonnyMJ" pitchFamily="2" charset="0"/>
              </a:rPr>
              <a:t> </a:t>
            </a:r>
            <a:r>
              <a:rPr lang="en-US" b="1" dirty="0" err="1">
                <a:latin typeface="SutonnyMJ" pitchFamily="2" charset="0"/>
                <a:cs typeface="SutonnyMJ" pitchFamily="2" charset="0"/>
              </a:rPr>
              <a:t>kãÔ</a:t>
            </a:r>
            <a:r>
              <a:rPr lang="en-US" b="1" dirty="0">
                <a:latin typeface="SutonnyMJ" pitchFamily="2" charset="0"/>
                <a:cs typeface="SutonnyMJ" pitchFamily="2" charset="0"/>
              </a:rPr>
              <a:t> </a:t>
            </a:r>
            <a:r>
              <a:rPr lang="en-US" b="1" dirty="0">
                <a:cs typeface="SutonnyMJ" pitchFamily="2" charset="0"/>
              </a:rPr>
              <a:t>log</a:t>
            </a:r>
            <a:r>
              <a:rPr lang="en-US" b="1" dirty="0">
                <a:latin typeface="SutonnyMJ" pitchFamily="2" charset="0"/>
                <a:cs typeface="SutonnyMJ" pitchFamily="2" charset="0"/>
              </a:rPr>
              <a:t> Õ †_‡K| </a:t>
            </a:r>
            <a:r>
              <a:rPr lang="en-US" b="1" dirty="0">
                <a:cs typeface="SutonnyMJ" pitchFamily="2" charset="0"/>
              </a:rPr>
              <a:t>law` </a:t>
            </a:r>
            <a:r>
              <a:rPr lang="en-US" b="1" dirty="0" err="1">
                <a:latin typeface="SutonnyMJ" pitchFamily="2" charset="0"/>
                <a:cs typeface="SutonnyMJ" pitchFamily="2" charset="0"/>
              </a:rPr>
              <a:t>k‡ãi</a:t>
            </a:r>
            <a:r>
              <a:rPr lang="en-US" b="1" dirty="0">
                <a:latin typeface="SutonnyMJ" pitchFamily="2" charset="0"/>
                <a:cs typeface="SutonnyMJ" pitchFamily="2" charset="0"/>
              </a:rPr>
              <a:t> A_© </a:t>
            </a:r>
            <a:r>
              <a:rPr lang="en-US" b="1" dirty="0" err="1">
                <a:latin typeface="SutonnyMJ" pitchFamily="2" charset="0"/>
                <a:cs typeface="SutonnyMJ" pitchFamily="2" charset="0"/>
              </a:rPr>
              <a:t>w¯’i</a:t>
            </a:r>
            <a:r>
              <a:rPr lang="en-US" b="1" dirty="0">
                <a:latin typeface="SutonnyMJ" pitchFamily="2" charset="0"/>
                <a:cs typeface="SutonnyMJ" pitchFamily="2" charset="0"/>
              </a:rPr>
              <a:t> </a:t>
            </a:r>
            <a:r>
              <a:rPr lang="en-US" b="1" dirty="0" err="1">
                <a:latin typeface="SutonnyMJ" pitchFamily="2" charset="0"/>
                <a:cs typeface="SutonnyMJ" pitchFamily="2" charset="0"/>
              </a:rPr>
              <a:t>ev</a:t>
            </a:r>
            <a:r>
              <a:rPr lang="en-US" b="1" dirty="0">
                <a:latin typeface="SutonnyMJ" pitchFamily="2" charset="0"/>
                <a:cs typeface="SutonnyMJ" pitchFamily="2" charset="0"/>
              </a:rPr>
              <a:t> </a:t>
            </a:r>
            <a:r>
              <a:rPr lang="en-US" b="1" dirty="0" err="1">
                <a:latin typeface="SutonnyMJ" pitchFamily="2" charset="0"/>
                <a:cs typeface="SutonnyMJ" pitchFamily="2" charset="0"/>
              </a:rPr>
              <a:t>AcwieZ©bxq</a:t>
            </a:r>
            <a:r>
              <a:rPr lang="en-US" b="1" dirty="0">
                <a:latin typeface="SutonnyMJ" pitchFamily="2" charset="0"/>
                <a:cs typeface="SutonnyMJ" pitchFamily="2" charset="0"/>
              </a:rPr>
              <a:t>| </a:t>
            </a:r>
            <a:r>
              <a:rPr lang="en-US" b="1" dirty="0" err="1">
                <a:latin typeface="SutonnyMJ" pitchFamily="2" charset="0"/>
                <a:cs typeface="SutonnyMJ" pitchFamily="2" charset="0"/>
              </a:rPr>
              <a:t>Ges</a:t>
            </a:r>
            <a:r>
              <a:rPr lang="en-US" b="1" dirty="0">
                <a:latin typeface="SutonnyMJ" pitchFamily="2" charset="0"/>
                <a:cs typeface="SutonnyMJ" pitchFamily="2" charset="0"/>
              </a:rPr>
              <a:t> </a:t>
            </a:r>
            <a:r>
              <a:rPr lang="en-US" b="1" dirty="0" err="1">
                <a:latin typeface="SutonnyMJ" pitchFamily="2" charset="0"/>
                <a:cs typeface="SutonnyMJ" pitchFamily="2" charset="0"/>
              </a:rPr>
              <a:t>mK‡ji</a:t>
            </a:r>
            <a:r>
              <a:rPr lang="en-US" b="1" dirty="0">
                <a:latin typeface="SutonnyMJ" pitchFamily="2" charset="0"/>
                <a:cs typeface="SutonnyMJ" pitchFamily="2" charset="0"/>
              </a:rPr>
              <a:t> </a:t>
            </a:r>
            <a:r>
              <a:rPr lang="en-US" b="1" dirty="0" err="1">
                <a:latin typeface="SutonnyMJ" pitchFamily="2" charset="0"/>
                <a:cs typeface="SutonnyMJ" pitchFamily="2" charset="0"/>
              </a:rPr>
              <a:t>Rb</a:t>
            </a:r>
            <a:r>
              <a:rPr lang="en-US" b="1" dirty="0">
                <a:latin typeface="SutonnyMJ" pitchFamily="2" charset="0"/>
                <a:cs typeface="SutonnyMJ" pitchFamily="2" charset="0"/>
              </a:rPr>
              <a:t>¨ </a:t>
            </a:r>
            <a:r>
              <a:rPr lang="en-US" b="1" dirty="0" err="1">
                <a:latin typeface="SutonnyMJ" pitchFamily="2" charset="0"/>
                <a:cs typeface="SutonnyMJ" pitchFamily="2" charset="0"/>
              </a:rPr>
              <a:t>mgfv‡e</a:t>
            </a:r>
            <a:r>
              <a:rPr lang="en-US" b="1" dirty="0">
                <a:latin typeface="SutonnyMJ" pitchFamily="2" charset="0"/>
                <a:cs typeface="SutonnyMJ" pitchFamily="2" charset="0"/>
              </a:rPr>
              <a:t> </a:t>
            </a:r>
            <a:r>
              <a:rPr lang="en-US" b="1" dirty="0" err="1">
                <a:latin typeface="SutonnyMJ" pitchFamily="2" charset="0"/>
                <a:cs typeface="SutonnyMJ" pitchFamily="2" charset="0"/>
              </a:rPr>
              <a:t>cÖ‡hvR</a:t>
            </a:r>
            <a:r>
              <a:rPr lang="en-US" b="1" dirty="0">
                <a:latin typeface="SutonnyMJ" pitchFamily="2" charset="0"/>
                <a:cs typeface="SutonnyMJ" pitchFamily="2" charset="0"/>
              </a:rPr>
              <a:t>¨|</a:t>
            </a:r>
            <a:r>
              <a:rPr lang="en-US" b="1" dirty="0" err="1">
                <a:latin typeface="SutonnyMJ" pitchFamily="2" charset="0"/>
                <a:cs typeface="SutonnyMJ" pitchFamily="2" charset="0"/>
              </a:rPr>
              <a:t>mgv‡Ri</a:t>
            </a:r>
            <a:r>
              <a:rPr lang="en-US" b="1" dirty="0">
                <a:latin typeface="SutonnyMJ" pitchFamily="2" charset="0"/>
                <a:cs typeface="SutonnyMJ" pitchFamily="2" charset="0"/>
              </a:rPr>
              <a:t> </a:t>
            </a:r>
            <a:r>
              <a:rPr lang="en-US" b="1" dirty="0" err="1">
                <a:latin typeface="SutonnyMJ" pitchFamily="2" charset="0"/>
                <a:cs typeface="SutonnyMJ" pitchFamily="2" charset="0"/>
              </a:rPr>
              <a:t>AvBb</a:t>
            </a:r>
            <a:r>
              <a:rPr lang="en-US" b="1" dirty="0">
                <a:latin typeface="SutonnyMJ" pitchFamily="2" charset="0"/>
                <a:cs typeface="SutonnyMJ" pitchFamily="2" charset="0"/>
              </a:rPr>
              <a:t> </a:t>
            </a:r>
            <a:r>
              <a:rPr lang="en-US" b="1" dirty="0" err="1">
                <a:latin typeface="SutonnyMJ" pitchFamily="2" charset="0"/>
                <a:cs typeface="SutonnyMJ" pitchFamily="2" charset="0"/>
              </a:rPr>
              <a:t>Kvbyb</a:t>
            </a:r>
            <a:r>
              <a:rPr lang="en-US" b="1" dirty="0">
                <a:latin typeface="SutonnyMJ" pitchFamily="2" charset="0"/>
                <a:cs typeface="SutonnyMJ" pitchFamily="2" charset="0"/>
              </a:rPr>
              <a:t> I </a:t>
            </a:r>
            <a:r>
              <a:rPr lang="en-US" b="1" dirty="0" err="1">
                <a:latin typeface="SutonnyMJ" pitchFamily="2" charset="0"/>
                <a:cs typeface="SutonnyMJ" pitchFamily="2" charset="0"/>
              </a:rPr>
              <a:t>w¯’i</a:t>
            </a:r>
            <a:r>
              <a:rPr lang="en-US" b="1" dirty="0">
                <a:latin typeface="SutonnyMJ" pitchFamily="2" charset="0"/>
                <a:cs typeface="SutonnyMJ" pitchFamily="2" charset="0"/>
              </a:rPr>
              <a:t>|</a:t>
            </a:r>
          </a:p>
          <a:p>
            <a:pPr algn="just">
              <a:lnSpc>
                <a:spcPct val="150000"/>
              </a:lnSpc>
            </a:pPr>
            <a:r>
              <a:rPr lang="en-US" b="1" dirty="0" err="1">
                <a:latin typeface="SutonnyMJ" pitchFamily="2" charset="0"/>
                <a:cs typeface="SutonnyMJ" pitchFamily="2" charset="0"/>
              </a:rPr>
              <a:t>Gwi÷Uj</a:t>
            </a:r>
            <a:r>
              <a:rPr lang="en-US" b="1" dirty="0">
                <a:latin typeface="SutonnyMJ" pitchFamily="2" charset="0"/>
                <a:cs typeface="SutonnyMJ" pitchFamily="2" charset="0"/>
              </a:rPr>
              <a:t> </a:t>
            </a:r>
            <a:r>
              <a:rPr lang="en-US" b="1" dirty="0" err="1">
                <a:latin typeface="SutonnyMJ" pitchFamily="2" charset="0"/>
                <a:cs typeface="SutonnyMJ" pitchFamily="2" charset="0"/>
              </a:rPr>
              <a:t>e‡j‡Qb</a:t>
            </a:r>
            <a:r>
              <a:rPr lang="en-US" b="1" dirty="0">
                <a:latin typeface="SutonnyMJ" pitchFamily="2" charset="0"/>
                <a:cs typeface="SutonnyMJ" pitchFamily="2" charset="0"/>
              </a:rPr>
              <a:t>, Òhyw³wm× </a:t>
            </a:r>
            <a:r>
              <a:rPr lang="en-US" b="1" dirty="0" err="1">
                <a:latin typeface="SutonnyMJ" pitchFamily="2" charset="0"/>
                <a:cs typeface="SutonnyMJ" pitchFamily="2" charset="0"/>
              </a:rPr>
              <a:t>B”Qvi</a:t>
            </a:r>
            <a:r>
              <a:rPr lang="en-US" b="1" dirty="0">
                <a:latin typeface="SutonnyMJ" pitchFamily="2" charset="0"/>
                <a:cs typeface="SutonnyMJ" pitchFamily="2" charset="0"/>
              </a:rPr>
              <a:t> Awfe¨w³B n‡”Q </a:t>
            </a:r>
            <a:r>
              <a:rPr lang="en-US" b="1" dirty="0" err="1">
                <a:latin typeface="SutonnyMJ" pitchFamily="2" charset="0"/>
                <a:cs typeface="SutonnyMJ" pitchFamily="2" charset="0"/>
              </a:rPr>
              <a:t>AvBbÓ</a:t>
            </a:r>
            <a:endParaRPr lang="en-US" b="1" dirty="0">
              <a:latin typeface="SutonnyMJ" pitchFamily="2" charset="0"/>
              <a:cs typeface="SutonnyMJ" pitchFamily="2" charset="0"/>
            </a:endParaRPr>
          </a:p>
          <a:p>
            <a:pPr algn="just">
              <a:lnSpc>
                <a:spcPct val="150000"/>
              </a:lnSpc>
            </a:pPr>
            <a:r>
              <a:rPr lang="en-US" b="1" dirty="0" err="1">
                <a:latin typeface="SutonnyMJ" pitchFamily="2" charset="0"/>
                <a:cs typeface="SutonnyMJ" pitchFamily="2" charset="0"/>
              </a:rPr>
              <a:t>Ugvm</a:t>
            </a:r>
            <a:r>
              <a:rPr lang="en-US" b="1" dirty="0">
                <a:latin typeface="SutonnyMJ" pitchFamily="2" charset="0"/>
                <a:cs typeface="SutonnyMJ" pitchFamily="2" charset="0"/>
              </a:rPr>
              <a:t> </a:t>
            </a:r>
            <a:r>
              <a:rPr lang="en-US" b="1" dirty="0" err="1">
                <a:latin typeface="SutonnyMJ" pitchFamily="2" charset="0"/>
                <a:cs typeface="SutonnyMJ" pitchFamily="2" charset="0"/>
              </a:rPr>
              <a:t>ne&amp;m</a:t>
            </a:r>
            <a:r>
              <a:rPr lang="en-US" b="1" dirty="0">
                <a:latin typeface="SutonnyMJ" pitchFamily="2" charset="0"/>
                <a:cs typeface="SutonnyMJ" pitchFamily="2" charset="0"/>
              </a:rPr>
              <a:t> </a:t>
            </a:r>
            <a:r>
              <a:rPr lang="en-US" b="1" dirty="0" err="1">
                <a:latin typeface="SutonnyMJ" pitchFamily="2" charset="0"/>
                <a:cs typeface="SutonnyMJ" pitchFamily="2" charset="0"/>
              </a:rPr>
              <a:t>Gi</a:t>
            </a:r>
            <a:r>
              <a:rPr lang="en-US" b="1" dirty="0">
                <a:latin typeface="SutonnyMJ" pitchFamily="2" charset="0"/>
                <a:cs typeface="SutonnyMJ" pitchFamily="2" charset="0"/>
              </a:rPr>
              <a:t> </a:t>
            </a:r>
            <a:r>
              <a:rPr lang="en-US" b="1" dirty="0" err="1">
                <a:latin typeface="SutonnyMJ" pitchFamily="2" charset="0"/>
                <a:cs typeface="SutonnyMJ" pitchFamily="2" charset="0"/>
              </a:rPr>
              <a:t>g‡Z</a:t>
            </a:r>
            <a:r>
              <a:rPr lang="en-US" b="1" dirty="0">
                <a:latin typeface="SutonnyMJ" pitchFamily="2" charset="0"/>
                <a:cs typeface="SutonnyMJ" pitchFamily="2" charset="0"/>
              </a:rPr>
              <a:t>, </a:t>
            </a:r>
            <a:r>
              <a:rPr lang="en-US" b="1" dirty="0" err="1">
                <a:latin typeface="SutonnyMJ" pitchFamily="2" charset="0"/>
                <a:cs typeface="SutonnyMJ" pitchFamily="2" charset="0"/>
              </a:rPr>
              <a:t>ÒRbM‡Yi</a:t>
            </a:r>
            <a:r>
              <a:rPr lang="en-US" b="1" dirty="0">
                <a:latin typeface="SutonnyMJ" pitchFamily="2" charset="0"/>
                <a:cs typeface="SutonnyMJ" pitchFamily="2" charset="0"/>
              </a:rPr>
              <a:t> </a:t>
            </a:r>
            <a:r>
              <a:rPr lang="en-US" b="1" dirty="0" err="1">
                <a:latin typeface="SutonnyMJ" pitchFamily="2" charset="0"/>
                <a:cs typeface="SutonnyMJ" pitchFamily="2" charset="0"/>
              </a:rPr>
              <a:t>fwel¨r</a:t>
            </a:r>
            <a:r>
              <a:rPr lang="en-US" b="1" dirty="0">
                <a:latin typeface="SutonnyMJ" pitchFamily="2" charset="0"/>
                <a:cs typeface="SutonnyMJ" pitchFamily="2" charset="0"/>
              </a:rPr>
              <a:t> </a:t>
            </a:r>
            <a:r>
              <a:rPr lang="en-US" b="1" dirty="0" err="1">
                <a:latin typeface="SutonnyMJ" pitchFamily="2" charset="0"/>
                <a:cs typeface="SutonnyMJ" pitchFamily="2" charset="0"/>
              </a:rPr>
              <a:t>Kv©hvewj</a:t>
            </a:r>
            <a:r>
              <a:rPr lang="en-US" b="1" dirty="0">
                <a:latin typeface="SutonnyMJ" pitchFamily="2" charset="0"/>
                <a:cs typeface="SutonnyMJ" pitchFamily="2" charset="0"/>
              </a:rPr>
              <a:t> </a:t>
            </a:r>
            <a:r>
              <a:rPr lang="en-US" b="1" dirty="0" err="1">
                <a:latin typeface="SutonnyMJ" pitchFamily="2" charset="0"/>
                <a:cs typeface="SutonnyMJ" pitchFamily="2" charset="0"/>
              </a:rPr>
              <a:t>wbw`©ó</a:t>
            </a:r>
            <a:r>
              <a:rPr lang="en-US" b="1" dirty="0">
                <a:latin typeface="SutonnyMJ" pitchFamily="2" charset="0"/>
                <a:cs typeface="SutonnyMJ" pitchFamily="2" charset="0"/>
              </a:rPr>
              <a:t> </a:t>
            </a:r>
            <a:r>
              <a:rPr lang="en-US" b="1" dirty="0" err="1">
                <a:latin typeface="SutonnyMJ" pitchFamily="2" charset="0"/>
                <a:cs typeface="SutonnyMJ" pitchFamily="2" charset="0"/>
              </a:rPr>
              <a:t>K‡i</a:t>
            </a:r>
            <a:r>
              <a:rPr lang="en-US" b="1" dirty="0">
                <a:latin typeface="SutonnyMJ" pitchFamily="2" charset="0"/>
                <a:cs typeface="SutonnyMJ" pitchFamily="2" charset="0"/>
              </a:rPr>
              <a:t> </a:t>
            </a:r>
            <a:r>
              <a:rPr lang="en-US" b="1" dirty="0" err="1">
                <a:latin typeface="SutonnyMJ" pitchFamily="2" charset="0"/>
                <a:cs typeface="SutonnyMJ" pitchFamily="2" charset="0"/>
              </a:rPr>
              <a:t>iv‡óªi</a:t>
            </a:r>
            <a:r>
              <a:rPr lang="en-US" b="1" dirty="0">
                <a:latin typeface="SutonnyMJ" pitchFamily="2" charset="0"/>
                <a:cs typeface="SutonnyMJ" pitchFamily="2" charset="0"/>
              </a:rPr>
              <a:t> </a:t>
            </a:r>
            <a:r>
              <a:rPr lang="en-US" b="1" dirty="0" err="1">
                <a:latin typeface="SutonnyMJ" pitchFamily="2" charset="0"/>
                <a:cs typeface="SutonnyMJ" pitchFamily="2" charset="0"/>
              </a:rPr>
              <a:t>m‡e©v”P</a:t>
            </a:r>
            <a:r>
              <a:rPr lang="en-US" b="1" dirty="0">
                <a:latin typeface="SutonnyMJ" pitchFamily="2" charset="0"/>
                <a:cs typeface="SutonnyMJ" pitchFamily="2" charset="0"/>
              </a:rPr>
              <a:t> KZ©„</a:t>
            </a:r>
            <a:r>
              <a:rPr lang="en-US" b="1" dirty="0" err="1">
                <a:latin typeface="SutonnyMJ" pitchFamily="2" charset="0"/>
                <a:cs typeface="SutonnyMJ" pitchFamily="2" charset="0"/>
              </a:rPr>
              <a:t>cÿ</a:t>
            </a:r>
            <a:r>
              <a:rPr lang="en-US" b="1" dirty="0">
                <a:latin typeface="SutonnyMJ" pitchFamily="2" charset="0"/>
                <a:cs typeface="SutonnyMJ" pitchFamily="2" charset="0"/>
              </a:rPr>
              <a:t> †h </a:t>
            </a:r>
            <a:r>
              <a:rPr lang="en-US" b="1" dirty="0" err="1">
                <a:latin typeface="SutonnyMJ" pitchFamily="2" charset="0"/>
                <a:cs typeface="SutonnyMJ" pitchFamily="2" charset="0"/>
              </a:rPr>
              <a:t>Av‡`k</a:t>
            </a:r>
            <a:r>
              <a:rPr lang="en-US" b="1" dirty="0">
                <a:latin typeface="SutonnyMJ" pitchFamily="2" charset="0"/>
                <a:cs typeface="SutonnyMJ" pitchFamily="2" charset="0"/>
              </a:rPr>
              <a:t> </a:t>
            </a:r>
            <a:r>
              <a:rPr lang="en-US" b="1" dirty="0" err="1">
                <a:latin typeface="SutonnyMJ" pitchFamily="2" charset="0"/>
                <a:cs typeface="SutonnyMJ" pitchFamily="2" charset="0"/>
              </a:rPr>
              <a:t>cÖ`vb</a:t>
            </a:r>
            <a:r>
              <a:rPr lang="en-US" b="1" dirty="0">
                <a:latin typeface="SutonnyMJ" pitchFamily="2" charset="0"/>
                <a:cs typeface="SutonnyMJ" pitchFamily="2" charset="0"/>
              </a:rPr>
              <a:t> </a:t>
            </a:r>
            <a:r>
              <a:rPr lang="en-US" b="1" dirty="0" err="1">
                <a:latin typeface="SutonnyMJ" pitchFamily="2" charset="0"/>
                <a:cs typeface="SutonnyMJ" pitchFamily="2" charset="0"/>
              </a:rPr>
              <a:t>K‡i</a:t>
            </a:r>
            <a:r>
              <a:rPr lang="en-US" b="1" dirty="0">
                <a:latin typeface="SutonnyMJ" pitchFamily="2" charset="0"/>
                <a:cs typeface="SutonnyMJ" pitchFamily="2" charset="0"/>
              </a:rPr>
              <a:t> </a:t>
            </a:r>
            <a:r>
              <a:rPr lang="en-US" b="1" dirty="0" err="1">
                <a:latin typeface="SutonnyMJ" pitchFamily="2" charset="0"/>
                <a:cs typeface="SutonnyMJ" pitchFamily="2" charset="0"/>
              </a:rPr>
              <a:t>ZvB</a:t>
            </a:r>
            <a:r>
              <a:rPr lang="en-US" b="1" dirty="0">
                <a:latin typeface="SutonnyMJ" pitchFamily="2" charset="0"/>
                <a:cs typeface="SutonnyMJ" pitchFamily="2" charset="0"/>
              </a:rPr>
              <a:t> </a:t>
            </a:r>
            <a:r>
              <a:rPr lang="en-US" b="1" dirty="0" err="1">
                <a:latin typeface="SutonnyMJ" pitchFamily="2" charset="0"/>
                <a:cs typeface="SutonnyMJ" pitchFamily="2" charset="0"/>
              </a:rPr>
              <a:t>AvBb|Ó</a:t>
            </a:r>
            <a:endParaRPr lang="en-US" b="1" dirty="0">
              <a:latin typeface="SutonnyMJ" pitchFamily="2" charset="0"/>
              <a:cs typeface="SutonnyMJ" pitchFamily="2" charset="0"/>
            </a:endParaRPr>
          </a:p>
          <a:p>
            <a:pPr algn="just">
              <a:lnSpc>
                <a:spcPct val="150000"/>
              </a:lnSpc>
            </a:pPr>
            <a:r>
              <a:rPr lang="en-US" b="1" dirty="0" err="1">
                <a:latin typeface="SutonnyMJ" pitchFamily="2" charset="0"/>
                <a:cs typeface="SutonnyMJ" pitchFamily="2" charset="0"/>
              </a:rPr>
              <a:t>Rb</a:t>
            </a:r>
            <a:r>
              <a:rPr lang="en-US" b="1" dirty="0">
                <a:latin typeface="SutonnyMJ" pitchFamily="2" charset="0"/>
                <a:cs typeface="SutonnyMJ" pitchFamily="2" charset="0"/>
              </a:rPr>
              <a:t> </a:t>
            </a:r>
            <a:r>
              <a:rPr lang="en-US" b="1" dirty="0" err="1">
                <a:latin typeface="SutonnyMJ" pitchFamily="2" charset="0"/>
                <a:cs typeface="SutonnyMJ" pitchFamily="2" charset="0"/>
              </a:rPr>
              <a:t>Aw÷b</a:t>
            </a:r>
            <a:r>
              <a:rPr lang="en-US" b="1" dirty="0">
                <a:latin typeface="SutonnyMJ" pitchFamily="2" charset="0"/>
                <a:cs typeface="SutonnyMJ" pitchFamily="2" charset="0"/>
              </a:rPr>
              <a:t> </a:t>
            </a:r>
            <a:r>
              <a:rPr lang="en-US" b="1" dirty="0" err="1">
                <a:latin typeface="SutonnyMJ" pitchFamily="2" charset="0"/>
                <a:cs typeface="SutonnyMJ" pitchFamily="2" charset="0"/>
              </a:rPr>
              <a:t>e‡jb,ÒAvBb</a:t>
            </a:r>
            <a:r>
              <a:rPr lang="en-US" b="1" dirty="0">
                <a:latin typeface="SutonnyMJ" pitchFamily="2" charset="0"/>
                <a:cs typeface="SutonnyMJ" pitchFamily="2" charset="0"/>
              </a:rPr>
              <a:t> n‡”Q </a:t>
            </a:r>
            <a:r>
              <a:rPr lang="en-US" b="1" dirty="0" err="1">
                <a:latin typeface="SutonnyMJ" pitchFamily="2" charset="0"/>
                <a:cs typeface="SutonnyMJ" pitchFamily="2" charset="0"/>
              </a:rPr>
              <a:t>wb¤œZ‡gi</a:t>
            </a:r>
            <a:r>
              <a:rPr lang="en-US" b="1" dirty="0">
                <a:latin typeface="SutonnyMJ" pitchFamily="2" charset="0"/>
                <a:cs typeface="SutonnyMJ" pitchFamily="2" charset="0"/>
              </a:rPr>
              <a:t> </a:t>
            </a:r>
            <a:r>
              <a:rPr lang="en-US" b="1" dirty="0" err="1">
                <a:latin typeface="SutonnyMJ" pitchFamily="2" charset="0"/>
                <a:cs typeface="SutonnyMJ" pitchFamily="2" charset="0"/>
              </a:rPr>
              <a:t>cÖwZ</a:t>
            </a:r>
            <a:r>
              <a:rPr lang="en-US" b="1" dirty="0">
                <a:latin typeface="SutonnyMJ" pitchFamily="2" charset="0"/>
                <a:cs typeface="SutonnyMJ" pitchFamily="2" charset="0"/>
              </a:rPr>
              <a:t> </a:t>
            </a:r>
            <a:r>
              <a:rPr lang="en-US" b="1" dirty="0" err="1">
                <a:latin typeface="SutonnyMJ" pitchFamily="2" charset="0"/>
                <a:cs typeface="SutonnyMJ" pitchFamily="2" charset="0"/>
              </a:rPr>
              <a:t>EaŸ©Zb</a:t>
            </a:r>
            <a:r>
              <a:rPr lang="en-US" b="1" dirty="0">
                <a:latin typeface="SutonnyMJ" pitchFamily="2" charset="0"/>
                <a:cs typeface="SutonnyMJ" pitchFamily="2" charset="0"/>
              </a:rPr>
              <a:t> </a:t>
            </a:r>
            <a:r>
              <a:rPr lang="en-US" b="1" dirty="0" err="1">
                <a:latin typeface="SutonnyMJ" pitchFamily="2" charset="0"/>
                <a:cs typeface="SutonnyMJ" pitchFamily="2" charset="0"/>
              </a:rPr>
              <a:t>ivR‰bwZK</a:t>
            </a:r>
            <a:r>
              <a:rPr lang="en-US" b="1" dirty="0">
                <a:latin typeface="SutonnyMJ" pitchFamily="2" charset="0"/>
                <a:cs typeface="SutonnyMJ" pitchFamily="2" charset="0"/>
              </a:rPr>
              <a:t> KZ©„‡</a:t>
            </a:r>
            <a:r>
              <a:rPr lang="en-US" b="1" dirty="0" err="1">
                <a:latin typeface="SutonnyMJ" pitchFamily="2" charset="0"/>
                <a:cs typeface="SutonnyMJ" pitchFamily="2" charset="0"/>
              </a:rPr>
              <a:t>Z¡i</a:t>
            </a:r>
            <a:r>
              <a:rPr lang="en-US" b="1" dirty="0">
                <a:latin typeface="SutonnyMJ" pitchFamily="2" charset="0"/>
                <a:cs typeface="SutonnyMJ" pitchFamily="2" charset="0"/>
              </a:rPr>
              <a:t> </a:t>
            </a:r>
            <a:r>
              <a:rPr lang="en-US" b="1" dirty="0" err="1">
                <a:latin typeface="SutonnyMJ" pitchFamily="2" charset="0"/>
                <a:cs typeface="SutonnyMJ" pitchFamily="2" charset="0"/>
              </a:rPr>
              <a:t>Av‡`k|Ó</a:t>
            </a:r>
            <a:endParaRPr lang="en-US" b="1" dirty="0">
              <a:latin typeface="SutonnyMJ" pitchFamily="2" charset="0"/>
              <a:cs typeface="SutonnyMJ" pitchFamily="2" charset="0"/>
            </a:endParaRPr>
          </a:p>
          <a:p>
            <a:pPr algn="just">
              <a:lnSpc>
                <a:spcPct val="150000"/>
              </a:lnSpc>
            </a:pPr>
            <a:r>
              <a:rPr lang="en-US" b="1" dirty="0" err="1">
                <a:latin typeface="SutonnyMJ" pitchFamily="2" charset="0"/>
                <a:cs typeface="SutonnyMJ" pitchFamily="2" charset="0"/>
              </a:rPr>
              <a:t>Aa¨vcK</a:t>
            </a:r>
            <a:r>
              <a:rPr lang="en-US" b="1" dirty="0">
                <a:latin typeface="SutonnyMJ" pitchFamily="2" charset="0"/>
                <a:cs typeface="SutonnyMJ" pitchFamily="2" charset="0"/>
              </a:rPr>
              <a:t> </a:t>
            </a:r>
            <a:r>
              <a:rPr lang="en-US" b="1" dirty="0" err="1">
                <a:latin typeface="SutonnyMJ" pitchFamily="2" charset="0"/>
                <a:cs typeface="SutonnyMJ" pitchFamily="2" charset="0"/>
              </a:rPr>
              <a:t>m¨vjgÛ</a:t>
            </a:r>
            <a:r>
              <a:rPr lang="en-US" b="1" dirty="0">
                <a:latin typeface="SutonnyMJ" pitchFamily="2" charset="0"/>
                <a:cs typeface="SutonnyMJ" pitchFamily="2" charset="0"/>
              </a:rPr>
              <a:t> </a:t>
            </a:r>
            <a:r>
              <a:rPr lang="en-US" b="1" dirty="0" err="1">
                <a:latin typeface="SutonnyMJ" pitchFamily="2" charset="0"/>
                <a:cs typeface="SutonnyMJ" pitchFamily="2" charset="0"/>
              </a:rPr>
              <a:t>Gi</a:t>
            </a:r>
            <a:r>
              <a:rPr lang="en-US" b="1" dirty="0">
                <a:latin typeface="SutonnyMJ" pitchFamily="2" charset="0"/>
                <a:cs typeface="SutonnyMJ" pitchFamily="2" charset="0"/>
              </a:rPr>
              <a:t> </a:t>
            </a:r>
            <a:r>
              <a:rPr lang="en-US" b="1" dirty="0" err="1">
                <a:latin typeface="SutonnyMJ" pitchFamily="2" charset="0"/>
                <a:cs typeface="SutonnyMJ" pitchFamily="2" charset="0"/>
              </a:rPr>
              <a:t>g‡Z,Òb¨vq</a:t>
            </a:r>
            <a:r>
              <a:rPr lang="en-US" b="1" dirty="0">
                <a:latin typeface="SutonnyMJ" pitchFamily="2" charset="0"/>
                <a:cs typeface="SutonnyMJ" pitchFamily="2" charset="0"/>
              </a:rPr>
              <a:t> </a:t>
            </a:r>
            <a:r>
              <a:rPr lang="en-US" b="1" dirty="0" err="1">
                <a:latin typeface="SutonnyMJ" pitchFamily="2" charset="0"/>
                <a:cs typeface="SutonnyMJ" pitchFamily="2" charset="0"/>
              </a:rPr>
              <a:t>msiÿ‡Yi</a:t>
            </a:r>
            <a:r>
              <a:rPr lang="en-US" b="1" dirty="0">
                <a:latin typeface="SutonnyMJ" pitchFamily="2" charset="0"/>
                <a:cs typeface="SutonnyMJ" pitchFamily="2" charset="0"/>
              </a:rPr>
              <a:t> </a:t>
            </a:r>
            <a:r>
              <a:rPr lang="en-US" b="1" dirty="0" err="1">
                <a:latin typeface="SutonnyMJ" pitchFamily="2" charset="0"/>
                <a:cs typeface="SutonnyMJ" pitchFamily="2" charset="0"/>
              </a:rPr>
              <a:t>ZvwM</a:t>
            </a:r>
            <a:r>
              <a:rPr lang="en-US" b="1" dirty="0">
                <a:latin typeface="SutonnyMJ" pitchFamily="2" charset="0"/>
                <a:cs typeface="SutonnyMJ" pitchFamily="2" charset="0"/>
              </a:rPr>
              <a:t>‡` </a:t>
            </a:r>
            <a:r>
              <a:rPr lang="en-US" b="1" dirty="0" err="1">
                <a:latin typeface="SutonnyMJ" pitchFamily="2" charset="0"/>
                <a:cs typeface="SutonnyMJ" pitchFamily="2" charset="0"/>
              </a:rPr>
              <a:t>ivó</a:t>
            </a:r>
            <a:r>
              <a:rPr lang="en-US" b="1" dirty="0">
                <a:latin typeface="SutonnyMJ" pitchFamily="2" charset="0"/>
                <a:cs typeface="SutonnyMJ" pitchFamily="2" charset="0"/>
              </a:rPr>
              <a:t>ª †</a:t>
            </a:r>
            <a:r>
              <a:rPr lang="en-US" b="1" dirty="0" err="1">
                <a:latin typeface="SutonnyMJ" pitchFamily="2" charset="0"/>
                <a:cs typeface="SutonnyMJ" pitchFamily="2" charset="0"/>
              </a:rPr>
              <a:t>hme</a:t>
            </a:r>
            <a:r>
              <a:rPr lang="en-US" b="1" dirty="0">
                <a:latin typeface="SutonnyMJ" pitchFamily="2" charset="0"/>
                <a:cs typeface="SutonnyMJ" pitchFamily="2" charset="0"/>
              </a:rPr>
              <a:t> </a:t>
            </a:r>
            <a:r>
              <a:rPr lang="en-US" b="1" dirty="0" err="1">
                <a:latin typeface="SutonnyMJ" pitchFamily="2" charset="0"/>
                <a:cs typeface="SutonnyMJ" pitchFamily="2" charset="0"/>
              </a:rPr>
              <a:t>bxwZ</a:t>
            </a:r>
            <a:r>
              <a:rPr lang="en-US" b="1" dirty="0">
                <a:latin typeface="SutonnyMJ" pitchFamily="2" charset="0"/>
                <a:cs typeface="SutonnyMJ" pitchFamily="2" charset="0"/>
              </a:rPr>
              <a:t> ¯^</a:t>
            </a:r>
            <a:r>
              <a:rPr lang="en-US" b="1" dirty="0" err="1">
                <a:latin typeface="SutonnyMJ" pitchFamily="2" charset="0"/>
                <a:cs typeface="SutonnyMJ" pitchFamily="2" charset="0"/>
              </a:rPr>
              <a:t>xKvi</a:t>
            </a:r>
            <a:r>
              <a:rPr lang="en-US" b="1" dirty="0">
                <a:latin typeface="SutonnyMJ" pitchFamily="2" charset="0"/>
                <a:cs typeface="SutonnyMJ" pitchFamily="2" charset="0"/>
              </a:rPr>
              <a:t> </a:t>
            </a:r>
            <a:r>
              <a:rPr lang="en-US" b="1" dirty="0" err="1">
                <a:latin typeface="SutonnyMJ" pitchFamily="2" charset="0"/>
                <a:cs typeface="SutonnyMJ" pitchFamily="2" charset="0"/>
              </a:rPr>
              <a:t>K‡i</a:t>
            </a:r>
            <a:r>
              <a:rPr lang="en-US" b="1" dirty="0">
                <a:latin typeface="SutonnyMJ" pitchFamily="2" charset="0"/>
                <a:cs typeface="SutonnyMJ" pitchFamily="2" charset="0"/>
              </a:rPr>
              <a:t> </a:t>
            </a:r>
            <a:r>
              <a:rPr lang="en-US" b="1" dirty="0" err="1">
                <a:latin typeface="SutonnyMJ" pitchFamily="2" charset="0"/>
                <a:cs typeface="SutonnyMJ" pitchFamily="2" charset="0"/>
              </a:rPr>
              <a:t>Ges</a:t>
            </a:r>
            <a:r>
              <a:rPr lang="en-US" b="1" dirty="0">
                <a:latin typeface="SutonnyMJ" pitchFamily="2" charset="0"/>
                <a:cs typeface="SutonnyMJ" pitchFamily="2" charset="0"/>
              </a:rPr>
              <a:t> </a:t>
            </a:r>
            <a:r>
              <a:rPr lang="en-US" b="1" dirty="0" err="1">
                <a:latin typeface="SutonnyMJ" pitchFamily="2" charset="0"/>
                <a:cs typeface="SutonnyMJ" pitchFamily="2" charset="0"/>
              </a:rPr>
              <a:t>cÖ‡qvM</a:t>
            </a:r>
            <a:r>
              <a:rPr lang="en-US" b="1" dirty="0">
                <a:latin typeface="SutonnyMJ" pitchFamily="2" charset="0"/>
                <a:cs typeface="SutonnyMJ" pitchFamily="2" charset="0"/>
              </a:rPr>
              <a:t> </a:t>
            </a:r>
            <a:r>
              <a:rPr lang="en-US" b="1" dirty="0" err="1">
                <a:latin typeface="SutonnyMJ" pitchFamily="2" charset="0"/>
                <a:cs typeface="SutonnyMJ" pitchFamily="2" charset="0"/>
              </a:rPr>
              <a:t>K‡i</a:t>
            </a:r>
            <a:r>
              <a:rPr lang="en-US" b="1" dirty="0">
                <a:latin typeface="SutonnyMJ" pitchFamily="2" charset="0"/>
                <a:cs typeface="SutonnyMJ" pitchFamily="2" charset="0"/>
              </a:rPr>
              <a:t> </a:t>
            </a:r>
            <a:r>
              <a:rPr lang="en-US" b="1" dirty="0" err="1">
                <a:latin typeface="SutonnyMJ" pitchFamily="2" charset="0"/>
                <a:cs typeface="SutonnyMJ" pitchFamily="2" charset="0"/>
              </a:rPr>
              <a:t>ZvB</a:t>
            </a:r>
            <a:r>
              <a:rPr lang="en-US" b="1" dirty="0">
                <a:latin typeface="SutonnyMJ" pitchFamily="2" charset="0"/>
                <a:cs typeface="SutonnyMJ" pitchFamily="2" charset="0"/>
              </a:rPr>
              <a:t> </a:t>
            </a:r>
            <a:r>
              <a:rPr lang="en-US" b="1" dirty="0" err="1">
                <a:latin typeface="SutonnyMJ" pitchFamily="2" charset="0"/>
                <a:cs typeface="SutonnyMJ" pitchFamily="2" charset="0"/>
              </a:rPr>
              <a:t>AvBb|Ó</a:t>
            </a:r>
            <a:endParaRPr lang="en-US" b="1" dirty="0">
              <a:latin typeface="SutonnyMJ" pitchFamily="2" charset="0"/>
              <a:cs typeface="SutonnyMJ" pitchFamily="2" charset="0"/>
            </a:endParaRPr>
          </a:p>
          <a:p>
            <a:pPr algn="just">
              <a:lnSpc>
                <a:spcPct val="150000"/>
              </a:lnSpc>
            </a:pPr>
            <a:r>
              <a:rPr lang="en-US" b="1" dirty="0" err="1">
                <a:latin typeface="SutonnyMJ" pitchFamily="2" charset="0"/>
                <a:cs typeface="SutonnyMJ" pitchFamily="2" charset="0"/>
              </a:rPr>
              <a:t>Aa¨vcK</a:t>
            </a:r>
            <a:r>
              <a:rPr lang="en-US" b="1" dirty="0">
                <a:latin typeface="SutonnyMJ" pitchFamily="2" charset="0"/>
                <a:cs typeface="SutonnyMJ" pitchFamily="2" charset="0"/>
              </a:rPr>
              <a:t> †</a:t>
            </a:r>
            <a:r>
              <a:rPr lang="en-US" b="1" dirty="0" err="1">
                <a:latin typeface="SutonnyMJ" pitchFamily="2" charset="0"/>
                <a:cs typeface="SutonnyMJ" pitchFamily="2" charset="0"/>
              </a:rPr>
              <a:t>M‡Uje‡jb,Òivó</a:t>
            </a:r>
            <a:r>
              <a:rPr lang="en-US" b="1" dirty="0">
                <a:latin typeface="SutonnyMJ" pitchFamily="2" charset="0"/>
                <a:cs typeface="SutonnyMJ" pitchFamily="2" charset="0"/>
              </a:rPr>
              <a:t>ª †</a:t>
            </a:r>
            <a:r>
              <a:rPr lang="en-US" b="1" dirty="0" err="1">
                <a:latin typeface="SutonnyMJ" pitchFamily="2" charset="0"/>
                <a:cs typeface="SutonnyMJ" pitchFamily="2" charset="0"/>
              </a:rPr>
              <a:t>hme</a:t>
            </a:r>
            <a:r>
              <a:rPr lang="en-US" b="1" dirty="0">
                <a:latin typeface="SutonnyMJ" pitchFamily="2" charset="0"/>
                <a:cs typeface="SutonnyMJ" pitchFamily="2" charset="0"/>
              </a:rPr>
              <a:t> </a:t>
            </a:r>
            <a:r>
              <a:rPr lang="en-US" b="1" dirty="0" err="1">
                <a:latin typeface="SutonnyMJ" pitchFamily="2" charset="0"/>
                <a:cs typeface="SutonnyMJ" pitchFamily="2" charset="0"/>
              </a:rPr>
              <a:t>wbqg-Kvbyb</a:t>
            </a:r>
            <a:r>
              <a:rPr lang="en-US" b="1" dirty="0">
                <a:latin typeface="SutonnyMJ" pitchFamily="2" charset="0"/>
                <a:cs typeface="SutonnyMJ" pitchFamily="2" charset="0"/>
              </a:rPr>
              <a:t> </a:t>
            </a:r>
            <a:r>
              <a:rPr lang="en-US" b="1" dirty="0" err="1">
                <a:latin typeface="SutonnyMJ" pitchFamily="2" charset="0"/>
                <a:cs typeface="SutonnyMJ" pitchFamily="2" charset="0"/>
              </a:rPr>
              <a:t>m„wó</a:t>
            </a:r>
            <a:r>
              <a:rPr lang="en-US" b="1" dirty="0">
                <a:latin typeface="SutonnyMJ" pitchFamily="2" charset="0"/>
                <a:cs typeface="SutonnyMJ" pitchFamily="2" charset="0"/>
              </a:rPr>
              <a:t> </a:t>
            </a:r>
            <a:r>
              <a:rPr lang="en-US" b="1" dirty="0" err="1">
                <a:latin typeface="SutonnyMJ" pitchFamily="2" charset="0"/>
                <a:cs typeface="SutonnyMJ" pitchFamily="2" charset="0"/>
              </a:rPr>
              <a:t>ev</a:t>
            </a:r>
            <a:r>
              <a:rPr lang="en-US" b="1" dirty="0">
                <a:latin typeface="SutonnyMJ" pitchFamily="2" charset="0"/>
                <a:cs typeface="SutonnyMJ" pitchFamily="2" charset="0"/>
              </a:rPr>
              <a:t> ¯^</a:t>
            </a:r>
            <a:r>
              <a:rPr lang="en-US" b="1" dirty="0" err="1">
                <a:latin typeface="SutonnyMJ" pitchFamily="2" charset="0"/>
                <a:cs typeface="SutonnyMJ" pitchFamily="2" charset="0"/>
              </a:rPr>
              <a:t>xKvi</a:t>
            </a:r>
            <a:r>
              <a:rPr lang="en-US" b="1" dirty="0">
                <a:latin typeface="SutonnyMJ" pitchFamily="2" charset="0"/>
                <a:cs typeface="SutonnyMJ" pitchFamily="2" charset="0"/>
              </a:rPr>
              <a:t> </a:t>
            </a:r>
            <a:r>
              <a:rPr lang="en-US" b="1" dirty="0" err="1">
                <a:latin typeface="SutonnyMJ" pitchFamily="2" charset="0"/>
                <a:cs typeface="SutonnyMJ" pitchFamily="2" charset="0"/>
              </a:rPr>
              <a:t>K‡i</a:t>
            </a:r>
            <a:r>
              <a:rPr lang="en-US" b="1" dirty="0">
                <a:latin typeface="SutonnyMJ" pitchFamily="2" charset="0"/>
                <a:cs typeface="SutonnyMJ" pitchFamily="2" charset="0"/>
              </a:rPr>
              <a:t> </a:t>
            </a:r>
            <a:r>
              <a:rPr lang="en-US" b="1" dirty="0" err="1">
                <a:latin typeface="SutonnyMJ" pitchFamily="2" charset="0"/>
                <a:cs typeface="SutonnyMJ" pitchFamily="2" charset="0"/>
              </a:rPr>
              <a:t>Ges</a:t>
            </a:r>
            <a:r>
              <a:rPr lang="en-US" b="1" dirty="0">
                <a:latin typeface="SutonnyMJ" pitchFamily="2" charset="0"/>
                <a:cs typeface="SutonnyMJ" pitchFamily="2" charset="0"/>
              </a:rPr>
              <a:t> </a:t>
            </a:r>
            <a:r>
              <a:rPr lang="en-US" b="1" dirty="0" err="1">
                <a:latin typeface="SutonnyMJ" pitchFamily="2" charset="0"/>
                <a:cs typeface="SutonnyMJ" pitchFamily="2" charset="0"/>
              </a:rPr>
              <a:t>ejer</a:t>
            </a:r>
            <a:r>
              <a:rPr lang="en-US" b="1" dirty="0">
                <a:latin typeface="SutonnyMJ" pitchFamily="2" charset="0"/>
                <a:cs typeface="SutonnyMJ" pitchFamily="2" charset="0"/>
              </a:rPr>
              <a:t> </a:t>
            </a:r>
            <a:r>
              <a:rPr lang="en-US" b="1" dirty="0" err="1">
                <a:latin typeface="SutonnyMJ" pitchFamily="2" charset="0"/>
                <a:cs typeface="SutonnyMJ" pitchFamily="2" charset="0"/>
              </a:rPr>
              <a:t>K‡i</a:t>
            </a:r>
            <a:r>
              <a:rPr lang="en-US" b="1" dirty="0">
                <a:latin typeface="SutonnyMJ" pitchFamily="2" charset="0"/>
                <a:cs typeface="SutonnyMJ" pitchFamily="2" charset="0"/>
              </a:rPr>
              <a:t> </a:t>
            </a:r>
            <a:r>
              <a:rPr lang="en-US" b="1" dirty="0" err="1">
                <a:latin typeface="SutonnyMJ" pitchFamily="2" charset="0"/>
                <a:cs typeface="SutonnyMJ" pitchFamily="2" charset="0"/>
              </a:rPr>
              <a:t>ZvB</a:t>
            </a:r>
            <a:r>
              <a:rPr lang="en-US" b="1" dirty="0">
                <a:latin typeface="SutonnyMJ" pitchFamily="2" charset="0"/>
                <a:cs typeface="SutonnyMJ" pitchFamily="2" charset="0"/>
              </a:rPr>
              <a:t> </a:t>
            </a:r>
            <a:r>
              <a:rPr lang="en-US" b="1" dirty="0" err="1">
                <a:latin typeface="SutonnyMJ" pitchFamily="2" charset="0"/>
                <a:cs typeface="SutonnyMJ" pitchFamily="2" charset="0"/>
              </a:rPr>
              <a:t>ïay</a:t>
            </a:r>
            <a:r>
              <a:rPr lang="en-US" b="1" dirty="0">
                <a:latin typeface="SutonnyMJ" pitchFamily="2" charset="0"/>
                <a:cs typeface="SutonnyMJ" pitchFamily="2" charset="0"/>
              </a:rPr>
              <a:t> </a:t>
            </a:r>
            <a:r>
              <a:rPr lang="en-US" b="1" dirty="0" err="1">
                <a:latin typeface="SutonnyMJ" pitchFamily="2" charset="0"/>
                <a:cs typeface="SutonnyMJ" pitchFamily="2" charset="0"/>
              </a:rPr>
              <a:t>AvBb</a:t>
            </a:r>
            <a:r>
              <a:rPr lang="en-US" b="1" dirty="0">
                <a:latin typeface="SutonnyMJ" pitchFamily="2" charset="0"/>
                <a:cs typeface="SutonnyMJ" pitchFamily="2" charset="0"/>
              </a:rPr>
              <a:t> </a:t>
            </a:r>
            <a:r>
              <a:rPr lang="en-US" b="1" dirty="0" err="1">
                <a:latin typeface="SutonnyMJ" pitchFamily="2" charset="0"/>
                <a:cs typeface="SutonnyMJ" pitchFamily="2" charset="0"/>
              </a:rPr>
              <a:t>e‡j</a:t>
            </a:r>
            <a:r>
              <a:rPr lang="en-US" b="1" dirty="0">
                <a:latin typeface="SutonnyMJ" pitchFamily="2" charset="0"/>
                <a:cs typeface="SutonnyMJ" pitchFamily="2" charset="0"/>
              </a:rPr>
              <a:t> </a:t>
            </a:r>
            <a:r>
              <a:rPr lang="en-US" b="1" dirty="0" err="1">
                <a:latin typeface="SutonnyMJ" pitchFamily="2" charset="0"/>
                <a:cs typeface="SutonnyMJ" pitchFamily="2" charset="0"/>
              </a:rPr>
              <a:t>cwiMwYZ</a:t>
            </a:r>
            <a:r>
              <a:rPr lang="en-US" b="1" dirty="0">
                <a:latin typeface="SutonnyMJ" pitchFamily="2" charset="0"/>
                <a:cs typeface="SutonnyMJ" pitchFamily="2" charset="0"/>
              </a:rPr>
              <a:t> </a:t>
            </a:r>
            <a:r>
              <a:rPr lang="en-US" b="1" dirty="0" err="1">
                <a:latin typeface="SutonnyMJ" pitchFamily="2" charset="0"/>
                <a:cs typeface="SutonnyMJ" pitchFamily="2" charset="0"/>
              </a:rPr>
              <a:t>nq|Ó</a:t>
            </a:r>
            <a:endParaRPr lang="en-US" b="1" dirty="0">
              <a:latin typeface="SutonnyMJ" pitchFamily="2" charset="0"/>
              <a:cs typeface="SutonnyMJ" pitchFamily="2" charset="0"/>
            </a:endParaRPr>
          </a:p>
          <a:p>
            <a:pPr algn="just">
              <a:lnSpc>
                <a:spcPct val="150000"/>
              </a:lnSpc>
            </a:pPr>
            <a:r>
              <a:rPr lang="en-US" b="1" dirty="0" err="1">
                <a:latin typeface="SutonnyMJ" pitchFamily="2" charset="0"/>
                <a:cs typeface="SutonnyMJ" pitchFamily="2" charset="0"/>
              </a:rPr>
              <a:t>myZivs</a:t>
            </a:r>
            <a:r>
              <a:rPr lang="en-US" b="1" dirty="0">
                <a:latin typeface="SutonnyMJ" pitchFamily="2" charset="0"/>
                <a:cs typeface="SutonnyMJ" pitchFamily="2" charset="0"/>
              </a:rPr>
              <a:t> </a:t>
            </a:r>
            <a:r>
              <a:rPr lang="en-US" b="1" dirty="0" err="1">
                <a:latin typeface="SutonnyMJ" pitchFamily="2" charset="0"/>
                <a:cs typeface="SutonnyMJ" pitchFamily="2" charset="0"/>
              </a:rPr>
              <a:t>AvBb</a:t>
            </a:r>
            <a:r>
              <a:rPr lang="en-US" b="1" dirty="0">
                <a:latin typeface="SutonnyMJ" pitchFamily="2" charset="0"/>
                <a:cs typeface="SutonnyMJ" pitchFamily="2" charset="0"/>
              </a:rPr>
              <a:t> n‡”P </a:t>
            </a:r>
            <a:r>
              <a:rPr lang="en-US" b="1" dirty="0" err="1">
                <a:latin typeface="SutonnyMJ" pitchFamily="2" charset="0"/>
                <a:cs typeface="SutonnyMJ" pitchFamily="2" charset="0"/>
              </a:rPr>
              <a:t>bvMwi‡Ki</a:t>
            </a:r>
            <a:r>
              <a:rPr lang="en-US" b="1" dirty="0">
                <a:latin typeface="SutonnyMJ" pitchFamily="2" charset="0"/>
                <a:cs typeface="SutonnyMJ" pitchFamily="2" charset="0"/>
              </a:rPr>
              <a:t> </a:t>
            </a:r>
            <a:r>
              <a:rPr lang="en-US" b="1" dirty="0" err="1">
                <a:latin typeface="SutonnyMJ" pitchFamily="2" charset="0"/>
                <a:cs typeface="SutonnyMJ" pitchFamily="2" charset="0"/>
              </a:rPr>
              <a:t>AvPvib</a:t>
            </a:r>
            <a:r>
              <a:rPr lang="en-US" b="1" dirty="0">
                <a:latin typeface="SutonnyMJ" pitchFamily="2" charset="0"/>
                <a:cs typeface="SutonnyMJ" pitchFamily="2" charset="0"/>
              </a:rPr>
              <a:t> </a:t>
            </a:r>
            <a:r>
              <a:rPr lang="en-US" b="1" dirty="0" err="1">
                <a:latin typeface="SutonnyMJ" pitchFamily="2" charset="0"/>
                <a:cs typeface="SutonnyMJ" pitchFamily="2" charset="0"/>
              </a:rPr>
              <a:t>wbqš</a:t>
            </a:r>
            <a:r>
              <a:rPr lang="en-US" b="1" dirty="0">
                <a:latin typeface="SutonnyMJ" pitchFamily="2" charset="0"/>
                <a:cs typeface="SutonnyMJ" pitchFamily="2" charset="0"/>
              </a:rPr>
              <a:t>¿‡bi </a:t>
            </a:r>
            <a:r>
              <a:rPr lang="en-US" b="1" dirty="0" err="1">
                <a:latin typeface="SutonnyMJ" pitchFamily="2" charset="0"/>
                <a:cs typeface="SutonnyMJ" pitchFamily="2" charset="0"/>
              </a:rPr>
              <a:t>Rb</a:t>
            </a:r>
            <a:r>
              <a:rPr lang="en-US" b="1" dirty="0">
                <a:latin typeface="SutonnyMJ" pitchFamily="2" charset="0"/>
                <a:cs typeface="SutonnyMJ" pitchFamily="2" charset="0"/>
              </a:rPr>
              <a:t>¨ </a:t>
            </a:r>
            <a:r>
              <a:rPr lang="en-US" b="1" dirty="0" err="1">
                <a:latin typeface="SutonnyMJ" pitchFamily="2" charset="0"/>
                <a:cs typeface="SutonnyMJ" pitchFamily="2" charset="0"/>
              </a:rPr>
              <a:t>AZ¨vek¨Kxq</a:t>
            </a:r>
            <a:r>
              <a:rPr lang="en-US" b="1" dirty="0">
                <a:latin typeface="SutonnyMJ" pitchFamily="2" charset="0"/>
                <a:cs typeface="SutonnyMJ" pitchFamily="2" charset="0"/>
              </a:rPr>
              <a:t> </a:t>
            </a:r>
            <a:r>
              <a:rPr lang="en-US" b="1" dirty="0" err="1">
                <a:latin typeface="SutonnyMJ" pitchFamily="2" charset="0"/>
                <a:cs typeface="SutonnyMJ" pitchFamily="2" charset="0"/>
              </a:rPr>
              <a:t>wKQz</a:t>
            </a:r>
            <a:r>
              <a:rPr lang="en-US" b="1" dirty="0">
                <a:latin typeface="SutonnyMJ" pitchFamily="2" charset="0"/>
                <a:cs typeface="SutonnyMJ" pitchFamily="2" charset="0"/>
              </a:rPr>
              <a:t> </a:t>
            </a:r>
            <a:r>
              <a:rPr lang="en-US" b="1" dirty="0" err="1">
                <a:latin typeface="SutonnyMJ" pitchFamily="2" charset="0"/>
                <a:cs typeface="SutonnyMJ" pitchFamily="2" charset="0"/>
              </a:rPr>
              <a:t>weav‡bi</a:t>
            </a:r>
            <a:r>
              <a:rPr lang="en-US" b="1" dirty="0">
                <a:latin typeface="SutonnyMJ" pitchFamily="2" charset="0"/>
                <a:cs typeface="SutonnyMJ" pitchFamily="2" charset="0"/>
              </a:rPr>
              <a:t> </a:t>
            </a:r>
            <a:r>
              <a:rPr lang="en-US" b="1" dirty="0" err="1">
                <a:latin typeface="SutonnyMJ" pitchFamily="2" charset="0"/>
                <a:cs typeface="SutonnyMJ" pitchFamily="2" charset="0"/>
              </a:rPr>
              <a:t>mgwó,hv</a:t>
            </a:r>
            <a:r>
              <a:rPr lang="en-US" b="1" dirty="0">
                <a:latin typeface="SutonnyMJ" pitchFamily="2" charset="0"/>
                <a:cs typeface="SutonnyMJ" pitchFamily="2" charset="0"/>
              </a:rPr>
              <a:t> </a:t>
            </a:r>
            <a:r>
              <a:rPr lang="en-US" b="1" dirty="0" err="1">
                <a:latin typeface="SutonnyMJ" pitchFamily="2" charset="0"/>
                <a:cs typeface="SutonnyMJ" pitchFamily="2" charset="0"/>
              </a:rPr>
              <a:t>ivó</a:t>
            </a:r>
            <a:r>
              <a:rPr lang="en-US" b="1" dirty="0">
                <a:latin typeface="SutonnyMJ" pitchFamily="2" charset="0"/>
                <a:cs typeface="SutonnyMJ" pitchFamily="2" charset="0"/>
              </a:rPr>
              <a:t>ª I </a:t>
            </a:r>
            <a:r>
              <a:rPr lang="en-US" b="1" dirty="0" err="1">
                <a:latin typeface="SutonnyMJ" pitchFamily="2" charset="0"/>
                <a:cs typeface="SutonnyMJ" pitchFamily="2" charset="0"/>
              </a:rPr>
              <a:t>mgvR</a:t>
            </a:r>
            <a:r>
              <a:rPr lang="en-US" b="1" dirty="0">
                <a:latin typeface="SutonnyMJ" pitchFamily="2" charset="0"/>
                <a:cs typeface="SutonnyMJ" pitchFamily="2" charset="0"/>
              </a:rPr>
              <a:t> KZ©„K </a:t>
            </a:r>
            <a:r>
              <a:rPr lang="en-US" b="1" dirty="0" err="1">
                <a:latin typeface="SutonnyMJ" pitchFamily="2" charset="0"/>
                <a:cs typeface="SutonnyMJ" pitchFamily="2" charset="0"/>
              </a:rPr>
              <a:t>M„nxZ</a:t>
            </a:r>
            <a:r>
              <a:rPr lang="en-US" b="1" dirty="0">
                <a:latin typeface="SutonnyMJ" pitchFamily="2" charset="0"/>
                <a:cs typeface="SutonnyMJ" pitchFamily="2" charset="0"/>
              </a:rPr>
              <a:t> I </a:t>
            </a:r>
            <a:r>
              <a:rPr lang="en-US" b="1" dirty="0" err="1">
                <a:latin typeface="SutonnyMJ" pitchFamily="2" charset="0"/>
                <a:cs typeface="SutonnyMJ" pitchFamily="2" charset="0"/>
              </a:rPr>
              <a:t>mgw_©Z</a:t>
            </a:r>
            <a:r>
              <a:rPr lang="en-US" b="1" dirty="0">
                <a:latin typeface="SutonnyMJ" pitchFamily="2" charset="0"/>
                <a:cs typeface="SutonnyMJ" pitchFamily="2" charset="0"/>
              </a:rPr>
              <a:t> </a:t>
            </a:r>
            <a:r>
              <a:rPr lang="en-US" b="1" dirty="0" err="1">
                <a:latin typeface="SutonnyMJ" pitchFamily="2" charset="0"/>
                <a:cs typeface="SutonnyMJ" pitchFamily="2" charset="0"/>
              </a:rPr>
              <a:t>Ges</a:t>
            </a:r>
            <a:r>
              <a:rPr lang="en-US" b="1" dirty="0">
                <a:latin typeface="SutonnyMJ" pitchFamily="2" charset="0"/>
                <a:cs typeface="SutonnyMJ" pitchFamily="2" charset="0"/>
              </a:rPr>
              <a:t> </a:t>
            </a:r>
            <a:r>
              <a:rPr lang="en-US" b="1" dirty="0" err="1">
                <a:latin typeface="SutonnyMJ" pitchFamily="2" charset="0"/>
                <a:cs typeface="SutonnyMJ" pitchFamily="2" charset="0"/>
              </a:rPr>
              <a:t>RbKj¨v‡Yi</a:t>
            </a:r>
            <a:r>
              <a:rPr lang="en-US" b="1" dirty="0">
                <a:latin typeface="SutonnyMJ" pitchFamily="2" charset="0"/>
                <a:cs typeface="SutonnyMJ" pitchFamily="2" charset="0"/>
              </a:rPr>
              <a:t> </a:t>
            </a:r>
            <a:r>
              <a:rPr lang="en-US" b="1" dirty="0" err="1">
                <a:latin typeface="SutonnyMJ" pitchFamily="2" charset="0"/>
                <a:cs typeface="SutonnyMJ" pitchFamily="2" charset="0"/>
              </a:rPr>
              <a:t>Rb</a:t>
            </a:r>
            <a:r>
              <a:rPr lang="en-US" b="1" dirty="0">
                <a:latin typeface="SutonnyMJ" pitchFamily="2" charset="0"/>
                <a:cs typeface="SutonnyMJ" pitchFamily="2" charset="0"/>
              </a:rPr>
              <a:t>¨ </a:t>
            </a:r>
            <a:r>
              <a:rPr lang="en-US" b="1" dirty="0" err="1">
                <a:latin typeface="SutonnyMJ" pitchFamily="2" charset="0"/>
                <a:cs typeface="SutonnyMJ" pitchFamily="2" charset="0"/>
              </a:rPr>
              <a:t>Acwinvh</a:t>
            </a:r>
            <a:r>
              <a:rPr lang="en-US" b="1" dirty="0">
                <a:latin typeface="SutonnyMJ" pitchFamily="2" charset="0"/>
                <a:cs typeface="SutonnyMJ" pitchFamily="2" charset="0"/>
              </a:rPr>
              <a:t>©| </a:t>
            </a:r>
            <a:r>
              <a:rPr lang="en-US" b="1" dirty="0" err="1">
                <a:latin typeface="SutonnyMJ" pitchFamily="2" charset="0"/>
                <a:cs typeface="SutonnyMJ" pitchFamily="2" charset="0"/>
              </a:rPr>
              <a:t>AvBb</a:t>
            </a:r>
            <a:r>
              <a:rPr lang="en-US" b="1" dirty="0">
                <a:latin typeface="SutonnyMJ" pitchFamily="2" charset="0"/>
                <a:cs typeface="SutonnyMJ" pitchFamily="2" charset="0"/>
              </a:rPr>
              <a:t> n‡”Q e¨w³i </a:t>
            </a:r>
            <a:r>
              <a:rPr lang="en-US" b="1" dirty="0" err="1">
                <a:latin typeface="SutonnyMJ" pitchFamily="2" charset="0"/>
                <a:cs typeface="SutonnyMJ" pitchFamily="2" charset="0"/>
              </a:rPr>
              <a:t>AvPvib</a:t>
            </a:r>
            <a:r>
              <a:rPr lang="en-US" b="1" dirty="0">
                <a:latin typeface="SutonnyMJ" pitchFamily="2" charset="0"/>
                <a:cs typeface="SutonnyMJ" pitchFamily="2" charset="0"/>
              </a:rPr>
              <a:t> </a:t>
            </a:r>
            <a:r>
              <a:rPr lang="en-US" b="1" dirty="0" err="1">
                <a:latin typeface="SutonnyMJ" pitchFamily="2" charset="0"/>
                <a:cs typeface="SutonnyMJ" pitchFamily="2" charset="0"/>
              </a:rPr>
              <a:t>wbqš¿b</a:t>
            </a:r>
            <a:r>
              <a:rPr lang="en-US" b="1" dirty="0">
                <a:latin typeface="SutonnyMJ" pitchFamily="2" charset="0"/>
                <a:cs typeface="SutonnyMJ" pitchFamily="2" charset="0"/>
              </a:rPr>
              <a:t> </a:t>
            </a:r>
            <a:r>
              <a:rPr lang="en-US" b="1" dirty="0" err="1">
                <a:latin typeface="SutonnyMJ" pitchFamily="2" charset="0"/>
                <a:cs typeface="SutonnyMJ" pitchFamily="2" charset="0"/>
              </a:rPr>
              <a:t>msµvšÍ</a:t>
            </a:r>
            <a:r>
              <a:rPr lang="en-US" b="1" dirty="0">
                <a:latin typeface="SutonnyMJ" pitchFamily="2" charset="0"/>
                <a:cs typeface="SutonnyMJ" pitchFamily="2" charset="0"/>
              </a:rPr>
              <a:t> </a:t>
            </a:r>
            <a:r>
              <a:rPr lang="en-US" b="1" dirty="0" err="1">
                <a:latin typeface="SutonnyMJ" pitchFamily="2" charset="0"/>
                <a:cs typeface="SutonnyMJ" pitchFamily="2" charset="0"/>
              </a:rPr>
              <a:t>wbq‡gi</a:t>
            </a:r>
            <a:r>
              <a:rPr lang="en-US" b="1" dirty="0">
                <a:latin typeface="SutonnyMJ" pitchFamily="2" charset="0"/>
                <a:cs typeface="SutonnyMJ" pitchFamily="2" charset="0"/>
              </a:rPr>
              <a:t> </a:t>
            </a:r>
            <a:r>
              <a:rPr lang="en-US" b="1" dirty="0" err="1">
                <a:latin typeface="SutonnyMJ" pitchFamily="2" charset="0"/>
                <a:cs typeface="SutonnyMJ" pitchFamily="2" charset="0"/>
              </a:rPr>
              <a:t>mgwó</a:t>
            </a:r>
            <a:r>
              <a:rPr lang="en-US" b="1" dirty="0">
                <a:latin typeface="SutonnyMJ" pitchFamily="2" charset="0"/>
                <a:cs typeface="SutonnyMJ" pitchFamily="2" charset="0"/>
              </a:rPr>
              <a:t> </a:t>
            </a:r>
            <a:r>
              <a:rPr lang="en-US" b="1" dirty="0" err="1">
                <a:latin typeface="SutonnyMJ" pitchFamily="2" charset="0"/>
                <a:cs typeface="SutonnyMJ" pitchFamily="2" charset="0"/>
              </a:rPr>
              <a:t>hv</a:t>
            </a:r>
            <a:r>
              <a:rPr lang="en-US" b="1" dirty="0">
                <a:latin typeface="SutonnyMJ" pitchFamily="2" charset="0"/>
                <a:cs typeface="SutonnyMJ" pitchFamily="2" charset="0"/>
              </a:rPr>
              <a:t> </a:t>
            </a:r>
            <a:r>
              <a:rPr lang="en-US" b="1" dirty="0" err="1">
                <a:latin typeface="SutonnyMJ" pitchFamily="2" charset="0"/>
                <a:cs typeface="SutonnyMJ" pitchFamily="2" charset="0"/>
              </a:rPr>
              <a:t>ivóªxq</a:t>
            </a:r>
            <a:r>
              <a:rPr lang="en-US" b="1" dirty="0">
                <a:latin typeface="SutonnyMJ" pitchFamily="2" charset="0"/>
                <a:cs typeface="SutonnyMJ" pitchFamily="2" charset="0"/>
              </a:rPr>
              <a:t> KZ©©©„</a:t>
            </a:r>
            <a:r>
              <a:rPr lang="en-US" b="1" dirty="0" err="1">
                <a:latin typeface="SutonnyMJ" pitchFamily="2" charset="0"/>
                <a:cs typeface="SutonnyMJ" pitchFamily="2" charset="0"/>
              </a:rPr>
              <a:t>cÿ</a:t>
            </a:r>
            <a:r>
              <a:rPr lang="en-US" b="1" dirty="0">
                <a:latin typeface="SutonnyMJ" pitchFamily="2" charset="0"/>
                <a:cs typeface="SutonnyMJ" pitchFamily="2" charset="0"/>
              </a:rPr>
              <a:t>  </a:t>
            </a:r>
            <a:r>
              <a:rPr lang="en-US" b="1" dirty="0" err="1">
                <a:latin typeface="SutonnyMJ" pitchFamily="2" charset="0"/>
                <a:cs typeface="SutonnyMJ" pitchFamily="2" charset="0"/>
              </a:rPr>
              <a:t>cÖ‡qvM</a:t>
            </a:r>
            <a:r>
              <a:rPr lang="en-US" b="1" dirty="0">
                <a:latin typeface="SutonnyMJ" pitchFamily="2" charset="0"/>
                <a:cs typeface="SutonnyMJ" pitchFamily="2" charset="0"/>
              </a:rPr>
              <a:t> </a:t>
            </a:r>
            <a:r>
              <a:rPr lang="en-US" b="1" dirty="0" err="1">
                <a:latin typeface="SutonnyMJ" pitchFamily="2" charset="0"/>
                <a:cs typeface="SutonnyMJ" pitchFamily="2" charset="0"/>
              </a:rPr>
              <a:t>K‡i</a:t>
            </a:r>
            <a:r>
              <a:rPr lang="en-US" b="1" dirty="0">
                <a:latin typeface="SutonnyMJ" pitchFamily="2" charset="0"/>
                <a:cs typeface="SutonnyMJ" pitchFamily="2" charset="0"/>
              </a:rPr>
              <a:t> _</a:t>
            </a:r>
            <a:r>
              <a:rPr lang="en-US" b="1" dirty="0" err="1">
                <a:latin typeface="SutonnyMJ" pitchFamily="2" charset="0"/>
                <a:cs typeface="SutonnyMJ" pitchFamily="2" charset="0"/>
              </a:rPr>
              <a:t>v‡Kb</a:t>
            </a:r>
            <a:r>
              <a:rPr lang="en-US" b="1" dirty="0">
                <a:latin typeface="SutonnyMJ" pitchFamily="2" charset="0"/>
                <a:cs typeface="SutonnyMJ" pitchFamily="2" charset="0"/>
              </a:rPr>
              <a:t>|</a:t>
            </a:r>
          </a:p>
          <a:p>
            <a:r>
              <a:rPr lang="en-US" dirty="0">
                <a:latin typeface="SutonnyMJ" pitchFamily="2" charset="0"/>
                <a:cs typeface="SutonnyMJ" pitchFamily="2" charset="0"/>
              </a:rPr>
              <a:t> </a:t>
            </a:r>
          </a:p>
          <a:p>
            <a:endParaRPr lang="en-US" dirty="0">
              <a:latin typeface="SutonnyMJ" pitchFamily="2" charset="0"/>
              <a:cs typeface="SutonnyMJ" pitchFamily="2" charset="0"/>
            </a:endParaRPr>
          </a:p>
        </p:txBody>
      </p:sp>
    </p:spTree>
  </p:cSld>
  <p:clrMapOvr>
    <a:masterClrMapping/>
  </p:clrMapOvr>
  <p:transition>
    <p:wedge/>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2530</Words>
  <Application>Microsoft Office PowerPoint</Application>
  <PresentationFormat>On-screen Show (4:3)</PresentationFormat>
  <Paragraphs>257</Paragraphs>
  <Slides>35</Slides>
  <Notes>0</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Flow</vt:lpstr>
      <vt:lpstr>PowerPoint Presentation</vt:lpstr>
      <vt:lpstr>PowerPoint Presentation</vt:lpstr>
      <vt:lpstr> মুল শিরোনামঃ মুল্যবোধ, আইন, স্বাধীনতা ও সাম্য   </vt:lpstr>
      <vt:lpstr>PowerPoint Presentation</vt:lpstr>
      <vt:lpstr>   প্রারম্ভিক বক্তব্য</vt:lpstr>
      <vt:lpstr>   শিখন ফল </vt:lpstr>
      <vt:lpstr> শিখন ফলের আলোকে প্রশ্ন  </vt:lpstr>
      <vt:lpstr>   একক কাজের প্রশ্ন</vt:lpstr>
      <vt:lpstr>GKK K‡Ri mgvavb</vt:lpstr>
      <vt:lpstr>জোড়ায় কাজ সমাধান</vt:lpstr>
      <vt:lpstr>জোড়ায় কাজের সমাধান</vt:lpstr>
      <vt:lpstr>দলীয় কাজ</vt:lpstr>
      <vt:lpstr>নিচের  ছবি গুলো লক্ষ্য করি  </vt:lpstr>
      <vt:lpstr>   দলীয়  কাজের প্রশ্ন</vt:lpstr>
      <vt:lpstr>দলীয় কাজের সমাধান</vt:lpstr>
      <vt:lpstr>জোড়ায় কাজের সমাধান</vt:lpstr>
      <vt:lpstr>জোড়ায় কাজের সমাধান</vt:lpstr>
      <vt:lpstr>দলীয় কাজের সমাধান</vt:lpstr>
      <vt:lpstr>দলীয় কাজ</vt:lpstr>
      <vt:lpstr>     দলীয় কাজের প্রশ্ন </vt:lpstr>
      <vt:lpstr>PowerPoint Presentation</vt:lpstr>
      <vt:lpstr>দলীয় কাজের সমাধান </vt:lpstr>
      <vt:lpstr>দলীয় কাজের সমাধান </vt:lpstr>
      <vt:lpstr>PowerPoint Presentation</vt:lpstr>
      <vt:lpstr>মুল্যায়ন</vt:lpstr>
      <vt:lpstr>জ্ঞান মুলক,অনুধাবন মুলক, প্রয়োগ মুলক প্রশ্ন (ক)   </vt:lpstr>
      <vt:lpstr>জ্ঞান মুলক,অনুধাবন মুলক, প্রয়োগ মুলক প্রশ্ন (খ)  </vt:lpstr>
      <vt:lpstr>জ্ঞান মুলক,অনুধাবন মুলক, প্রয়োগ মুলক প্রশ্ন (খ)  </vt:lpstr>
      <vt:lpstr>জ্ঞান মুলক,অনুধাবন মুলক, প্রয়োগ মুলক প্রশ্ন (খ)  </vt:lpstr>
      <vt:lpstr>বহুপদি সমাপ্তিসুচক বহুনির্বাচনি প্রশ্ন</vt:lpstr>
      <vt:lpstr>উচ্চতর দক্ষতা ও  বহুপদী সমাপ্তি সুচক বহুর্নিবাচনী প্রশ্ন </vt:lpstr>
      <vt:lpstr>উচ্চতর দক্ষতা  বহুপদী সমাপ্তি সুচক অভিন্ন তথ্য ভিত্তিক  বহুর্নিবাচনী প্রশ্ন </vt:lpstr>
      <vt:lpstr>     সমাধান</vt:lpstr>
      <vt:lpstr>   বাড়ির কাজ</vt:lpstr>
      <vt:lpstr>ধন্যবাদ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AHSAN HABIB</dc:creator>
  <cp:lastModifiedBy>AHSAN HABIB</cp:lastModifiedBy>
  <cp:revision>73</cp:revision>
  <dcterms:created xsi:type="dcterms:W3CDTF">2017-08-09T10:35:02Z</dcterms:created>
  <dcterms:modified xsi:type="dcterms:W3CDTF">2020-06-17T15:37:35Z</dcterms:modified>
</cp:coreProperties>
</file>