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67" r:id="rId3"/>
    <p:sldId id="443" r:id="rId4"/>
    <p:sldId id="258" r:id="rId5"/>
    <p:sldId id="440" r:id="rId6"/>
    <p:sldId id="441" r:id="rId7"/>
    <p:sldId id="442" r:id="rId8"/>
    <p:sldId id="444" r:id="rId9"/>
    <p:sldId id="445" r:id="rId10"/>
    <p:sldId id="446" r:id="rId11"/>
    <p:sldId id="355" r:id="rId12"/>
    <p:sldId id="386" r:id="rId13"/>
    <p:sldId id="469" r:id="rId14"/>
    <p:sldId id="295" r:id="rId15"/>
    <p:sldId id="387" r:id="rId16"/>
    <p:sldId id="350" r:id="rId17"/>
    <p:sldId id="351" r:id="rId18"/>
    <p:sldId id="352" r:id="rId19"/>
    <p:sldId id="328" r:id="rId20"/>
    <p:sldId id="461" r:id="rId21"/>
    <p:sldId id="448" r:id="rId22"/>
    <p:sldId id="449" r:id="rId23"/>
    <p:sldId id="450" r:id="rId24"/>
    <p:sldId id="451" r:id="rId25"/>
    <p:sldId id="452" r:id="rId26"/>
    <p:sldId id="453" r:id="rId27"/>
    <p:sldId id="468" r:id="rId28"/>
    <p:sldId id="454" r:id="rId29"/>
    <p:sldId id="467" r:id="rId30"/>
    <p:sldId id="466" r:id="rId31"/>
    <p:sldId id="291" r:id="rId32"/>
    <p:sldId id="462" r:id="rId33"/>
    <p:sldId id="34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F21BA3-1A58-484D-A145-9DD2C838892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8FDD22-0089-48C2-A171-F293F3962AE5}">
      <dgm:prSet phldrT="[Text]" custT="1"/>
      <dgm:spPr/>
      <dgm:t>
        <a:bodyPr/>
        <a:lstStyle/>
        <a:p>
          <a:r>
            <a:rPr lang="bn-IN" sz="4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রেওয়ামিলের উদ্দেশ্য </a:t>
          </a:r>
          <a:endParaRPr lang="en-US" sz="4400" b="1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2373FC-9284-443E-9F4B-81AD4CEB34E0}" type="parTrans" cxnId="{4205C478-772D-48DA-8803-7D9BC9EB950D}">
      <dgm:prSet/>
      <dgm:spPr/>
      <dgm:t>
        <a:bodyPr/>
        <a:lstStyle/>
        <a:p>
          <a:endParaRPr lang="en-US"/>
        </a:p>
      </dgm:t>
    </dgm:pt>
    <dgm:pt modelId="{51C4C5D3-591D-45F6-8FDE-77F86B6082F6}" type="sibTrans" cxnId="{4205C478-772D-48DA-8803-7D9BC9EB950D}">
      <dgm:prSet/>
      <dgm:spPr/>
      <dgm:t>
        <a:bodyPr/>
        <a:lstStyle/>
        <a:p>
          <a:endParaRPr lang="en-US"/>
        </a:p>
      </dgm:t>
    </dgm:pt>
    <dgm:pt modelId="{AB565CE1-6DAE-41FF-8E71-8D1A91B89559}">
      <dgm:prSet phldrT="[Text]" custT="1"/>
      <dgm:spPr/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হিসাবের গানিতিক শুদ্বতা যাচাই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C3DF19-6ECF-4C2D-8001-9F969D0A821B}" type="parTrans" cxnId="{EEC513F9-D1BC-4CED-AC57-28B4C672D506}">
      <dgm:prSet/>
      <dgm:spPr/>
      <dgm:t>
        <a:bodyPr/>
        <a:lstStyle/>
        <a:p>
          <a:endParaRPr lang="en-US"/>
        </a:p>
      </dgm:t>
    </dgm:pt>
    <dgm:pt modelId="{87546BDF-7526-451A-A52F-60656A643878}" type="sibTrans" cxnId="{EEC513F9-D1BC-4CED-AC57-28B4C672D506}">
      <dgm:prSet/>
      <dgm:spPr/>
      <dgm:t>
        <a:bodyPr/>
        <a:lstStyle/>
        <a:p>
          <a:endParaRPr lang="en-US"/>
        </a:p>
      </dgm:t>
    </dgm:pt>
    <dgm:pt modelId="{73CA212D-10E0-4912-AC13-457057423DA5}">
      <dgm:prSet phldrT="[Text]" custT="1"/>
      <dgm:spPr/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আর্থিক  বিবরনী প্রস্তুতকর</a:t>
          </a:r>
          <a:r>
            <a: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</a:t>
          </a:r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974809-5752-4E6E-96D4-71817B34B703}" type="parTrans" cxnId="{526AFE62-AB44-4F7D-96A2-AB09979A0D42}">
      <dgm:prSet/>
      <dgm:spPr/>
      <dgm:t>
        <a:bodyPr/>
        <a:lstStyle/>
        <a:p>
          <a:endParaRPr lang="en-US"/>
        </a:p>
      </dgm:t>
    </dgm:pt>
    <dgm:pt modelId="{2274F71D-7AED-411C-9131-C1AC2E251ED0}" type="sibTrans" cxnId="{526AFE62-AB44-4F7D-96A2-AB09979A0D42}">
      <dgm:prSet/>
      <dgm:spPr/>
      <dgm:t>
        <a:bodyPr/>
        <a:lstStyle/>
        <a:p>
          <a:endParaRPr lang="en-US"/>
        </a:p>
      </dgm:t>
    </dgm:pt>
    <dgm:pt modelId="{9728CD58-167C-49B1-81B6-D0782B687A31}">
      <dgm:prSet phldrT="[Text]" custT="1"/>
      <dgm:spPr/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ভুলত্রুটি উদ্ঘাটন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CABA23-71EB-4890-A74E-17B901515767}" type="parTrans" cxnId="{8662DE81-5E88-4739-93C7-EB766DF22457}">
      <dgm:prSet/>
      <dgm:spPr/>
      <dgm:t>
        <a:bodyPr/>
        <a:lstStyle/>
        <a:p>
          <a:endParaRPr lang="en-US"/>
        </a:p>
      </dgm:t>
    </dgm:pt>
    <dgm:pt modelId="{8061780B-7B2C-49CE-9D8A-5C48A0AEC585}" type="sibTrans" cxnId="{8662DE81-5E88-4739-93C7-EB766DF22457}">
      <dgm:prSet/>
      <dgm:spPr/>
      <dgm:t>
        <a:bodyPr/>
        <a:lstStyle/>
        <a:p>
          <a:endParaRPr lang="en-US"/>
        </a:p>
      </dgm:t>
    </dgm:pt>
    <dgm:pt modelId="{B6C9D0D8-0F1B-49BD-BB53-7BD8683E425F}">
      <dgm:prSet phldrT="[Text]" custT="1"/>
      <dgm:spPr/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দু,তরফা দাখিলা পদ্বতির প্রয়োগ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E0669A-3A7A-4507-8E07-EF93BAFCDF21}" type="parTrans" cxnId="{02488430-68C2-4C86-A749-008F655DDA70}">
      <dgm:prSet/>
      <dgm:spPr/>
      <dgm:t>
        <a:bodyPr/>
        <a:lstStyle/>
        <a:p>
          <a:endParaRPr lang="en-US"/>
        </a:p>
      </dgm:t>
    </dgm:pt>
    <dgm:pt modelId="{55177093-3053-430B-8C59-E5389CA0E87E}" type="sibTrans" cxnId="{02488430-68C2-4C86-A749-008F655DDA70}">
      <dgm:prSet/>
      <dgm:spPr/>
      <dgm:t>
        <a:bodyPr/>
        <a:lstStyle/>
        <a:p>
          <a:endParaRPr lang="en-US"/>
        </a:p>
      </dgm:t>
    </dgm:pt>
    <dgm:pt modelId="{51CA8F10-86FA-4845-8F78-9091E3C010A5}">
      <dgm:prSet phldrT="[Text]" custT="1"/>
      <dgm:spPr/>
      <dgm:t>
        <a:bodyPr/>
        <a:lstStyle/>
        <a:p>
          <a:r>
            <a:rPr lang="bn-IN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</a:t>
          </a:r>
          <a:r>
            <a: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আর্থক বিবর</a:t>
          </a:r>
          <a:r>
            <a: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ণী</a:t>
          </a:r>
          <a:r>
            <a:rPr lang="bn-IN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প্রস্তুতের সময় ও শ্রমের অবচয় রোধ  </a:t>
          </a:r>
          <a:endParaRPr lang="en-US" sz="28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350B65-085C-4397-B6A2-EA17F5A49200}" type="parTrans" cxnId="{4F623FC0-0F5C-420B-A931-BA54B68C96EA}">
      <dgm:prSet/>
      <dgm:spPr/>
      <dgm:t>
        <a:bodyPr/>
        <a:lstStyle/>
        <a:p>
          <a:endParaRPr lang="en-US"/>
        </a:p>
      </dgm:t>
    </dgm:pt>
    <dgm:pt modelId="{DA666C37-2E00-4868-9BEA-FBB345A26A3A}" type="sibTrans" cxnId="{4F623FC0-0F5C-420B-A931-BA54B68C96EA}">
      <dgm:prSet/>
      <dgm:spPr/>
      <dgm:t>
        <a:bodyPr/>
        <a:lstStyle/>
        <a:p>
          <a:endParaRPr lang="en-US"/>
        </a:p>
      </dgm:t>
    </dgm:pt>
    <dgm:pt modelId="{F5EBDA82-90F4-436A-B63E-B56EFB723E7F}">
      <dgm:prSet phldrT="[Text]" custT="1"/>
      <dgm:spPr/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আর্থিক অবস্থা সম্পর্কে ধার</a:t>
          </a:r>
          <a:r>
            <a: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ণা</a:t>
          </a:r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                   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C91F26-6664-4E22-8681-A7F0E107D855}" type="parTrans" cxnId="{D35C9849-CDC6-4E1C-8B70-0ABD2C69E577}">
      <dgm:prSet/>
      <dgm:spPr/>
      <dgm:t>
        <a:bodyPr/>
        <a:lstStyle/>
        <a:p>
          <a:endParaRPr lang="en-US"/>
        </a:p>
      </dgm:t>
    </dgm:pt>
    <dgm:pt modelId="{E29336D0-6551-4D16-86DD-CCC6E3A98C01}" type="sibTrans" cxnId="{D35C9849-CDC6-4E1C-8B70-0ABD2C69E577}">
      <dgm:prSet/>
      <dgm:spPr/>
      <dgm:t>
        <a:bodyPr/>
        <a:lstStyle/>
        <a:p>
          <a:endParaRPr lang="en-US"/>
        </a:p>
      </dgm:t>
    </dgm:pt>
    <dgm:pt modelId="{0A252DBB-C268-42D6-AEC5-98E6561F44E2}" type="pres">
      <dgm:prSet presAssocID="{E9F21BA3-1A58-484D-A145-9DD2C838892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EEE0B92-9E49-4BC2-962B-FBA157685E50}" type="pres">
      <dgm:prSet presAssocID="{078FDD22-0089-48C2-A171-F293F3962AE5}" presName="Parent" presStyleLbl="node0" presStyleIdx="0" presStyleCnt="1" custScaleX="168978">
        <dgm:presLayoutVars>
          <dgm:chMax val="6"/>
          <dgm:chPref val="6"/>
        </dgm:presLayoutVars>
      </dgm:prSet>
      <dgm:spPr/>
    </dgm:pt>
    <dgm:pt modelId="{0DC8C6CB-3C3F-430E-89CE-238A6D860518}" type="pres">
      <dgm:prSet presAssocID="{AB565CE1-6DAE-41FF-8E71-8D1A91B89559}" presName="Accent1" presStyleCnt="0"/>
      <dgm:spPr/>
    </dgm:pt>
    <dgm:pt modelId="{658AAB4C-48A6-4B35-99E8-A6B37AF2795B}" type="pres">
      <dgm:prSet presAssocID="{AB565CE1-6DAE-41FF-8E71-8D1A91B89559}" presName="Accent" presStyleLbl="bgShp" presStyleIdx="0" presStyleCnt="6"/>
      <dgm:spPr/>
    </dgm:pt>
    <dgm:pt modelId="{A662D87C-950E-4660-95A7-2D21CD07A65E}" type="pres">
      <dgm:prSet presAssocID="{AB565CE1-6DAE-41FF-8E71-8D1A91B89559}" presName="Child1" presStyleLbl="node1" presStyleIdx="0" presStyleCnt="6" custScaleX="166973">
        <dgm:presLayoutVars>
          <dgm:chMax val="0"/>
          <dgm:chPref val="0"/>
          <dgm:bulletEnabled val="1"/>
        </dgm:presLayoutVars>
      </dgm:prSet>
      <dgm:spPr/>
    </dgm:pt>
    <dgm:pt modelId="{13E55D8E-13F5-4403-B3FE-7DE5DBB5497E}" type="pres">
      <dgm:prSet presAssocID="{73CA212D-10E0-4912-AC13-457057423DA5}" presName="Accent2" presStyleCnt="0"/>
      <dgm:spPr/>
    </dgm:pt>
    <dgm:pt modelId="{C53F787A-B35E-4314-A49C-8DB6FB699380}" type="pres">
      <dgm:prSet presAssocID="{73CA212D-10E0-4912-AC13-457057423DA5}" presName="Accent" presStyleLbl="bgShp" presStyleIdx="1" presStyleCnt="6"/>
      <dgm:spPr/>
    </dgm:pt>
    <dgm:pt modelId="{B220E71E-D4AC-4C13-AE2F-03C59A49F215}" type="pres">
      <dgm:prSet presAssocID="{73CA212D-10E0-4912-AC13-457057423DA5}" presName="Child2" presStyleLbl="node1" presStyleIdx="1" presStyleCnt="6" custScaleX="156238" custLinFactNeighborX="57753" custLinFactNeighborY="843">
        <dgm:presLayoutVars>
          <dgm:chMax val="0"/>
          <dgm:chPref val="0"/>
          <dgm:bulletEnabled val="1"/>
        </dgm:presLayoutVars>
      </dgm:prSet>
      <dgm:spPr/>
    </dgm:pt>
    <dgm:pt modelId="{6AE73F3F-3FFB-424D-964A-53BAC03F943E}" type="pres">
      <dgm:prSet presAssocID="{9728CD58-167C-49B1-81B6-D0782B687A31}" presName="Accent3" presStyleCnt="0"/>
      <dgm:spPr/>
    </dgm:pt>
    <dgm:pt modelId="{784D7790-E6CF-4C70-9272-036844A73012}" type="pres">
      <dgm:prSet presAssocID="{9728CD58-167C-49B1-81B6-D0782B687A31}" presName="Accent" presStyleLbl="bgShp" presStyleIdx="2" presStyleCnt="6"/>
      <dgm:spPr/>
    </dgm:pt>
    <dgm:pt modelId="{11F68DB3-D949-4F08-9B72-5ECD34F36E65}" type="pres">
      <dgm:prSet presAssocID="{9728CD58-167C-49B1-81B6-D0782B687A31}" presName="Child3" presStyleLbl="node1" presStyleIdx="2" presStyleCnt="6" custScaleX="146200" custLinFactNeighborX="62772" custLinFactNeighborY="54076">
        <dgm:presLayoutVars>
          <dgm:chMax val="0"/>
          <dgm:chPref val="0"/>
          <dgm:bulletEnabled val="1"/>
        </dgm:presLayoutVars>
      </dgm:prSet>
      <dgm:spPr/>
    </dgm:pt>
    <dgm:pt modelId="{789B6A29-9876-4FA7-A77F-B70D22AC5CD3}" type="pres">
      <dgm:prSet presAssocID="{B6C9D0D8-0F1B-49BD-BB53-7BD8683E425F}" presName="Accent4" presStyleCnt="0"/>
      <dgm:spPr/>
    </dgm:pt>
    <dgm:pt modelId="{E9F57536-0F99-408E-BB21-C50CEDB59575}" type="pres">
      <dgm:prSet presAssocID="{B6C9D0D8-0F1B-49BD-BB53-7BD8683E425F}" presName="Accent" presStyleLbl="bgShp" presStyleIdx="3" presStyleCnt="6"/>
      <dgm:spPr/>
    </dgm:pt>
    <dgm:pt modelId="{25D174E8-11A9-4C33-9F6F-0FD0F433199B}" type="pres">
      <dgm:prSet presAssocID="{B6C9D0D8-0F1B-49BD-BB53-7BD8683E425F}" presName="Child4" presStyleLbl="node1" presStyleIdx="3" presStyleCnt="6" custScaleX="161414">
        <dgm:presLayoutVars>
          <dgm:chMax val="0"/>
          <dgm:chPref val="0"/>
          <dgm:bulletEnabled val="1"/>
        </dgm:presLayoutVars>
      </dgm:prSet>
      <dgm:spPr/>
    </dgm:pt>
    <dgm:pt modelId="{3E708520-D922-409D-AB3D-48392BD2D0A2}" type="pres">
      <dgm:prSet presAssocID="{51CA8F10-86FA-4845-8F78-9091E3C010A5}" presName="Accent5" presStyleCnt="0"/>
      <dgm:spPr/>
    </dgm:pt>
    <dgm:pt modelId="{4E12A776-A7FC-4B48-8AC2-65D92F3B5CCF}" type="pres">
      <dgm:prSet presAssocID="{51CA8F10-86FA-4845-8F78-9091E3C010A5}" presName="Accent" presStyleLbl="bgShp" presStyleIdx="4" presStyleCnt="6"/>
      <dgm:spPr/>
    </dgm:pt>
    <dgm:pt modelId="{3DD6C61C-F0A5-40A5-ABB9-B29EAA3FDE57}" type="pres">
      <dgm:prSet presAssocID="{51CA8F10-86FA-4845-8F78-9091E3C010A5}" presName="Child5" presStyleLbl="node1" presStyleIdx="4" presStyleCnt="6" custScaleX="174634" custLinFactNeighborX="-57753" custLinFactNeighborY="34658">
        <dgm:presLayoutVars>
          <dgm:chMax val="0"/>
          <dgm:chPref val="0"/>
          <dgm:bulletEnabled val="1"/>
        </dgm:presLayoutVars>
      </dgm:prSet>
      <dgm:spPr/>
    </dgm:pt>
    <dgm:pt modelId="{16CBF5B2-9A23-484B-BC4B-E864BDED92CA}" type="pres">
      <dgm:prSet presAssocID="{F5EBDA82-90F4-436A-B63E-B56EFB723E7F}" presName="Accent6" presStyleCnt="0"/>
      <dgm:spPr/>
    </dgm:pt>
    <dgm:pt modelId="{B4862A10-7F03-49FF-BC3E-53A8FDF0B518}" type="pres">
      <dgm:prSet presAssocID="{F5EBDA82-90F4-436A-B63E-B56EFB723E7F}" presName="Accent" presStyleLbl="bgShp" presStyleIdx="5" presStyleCnt="6"/>
      <dgm:spPr/>
    </dgm:pt>
    <dgm:pt modelId="{202593B8-6006-4F3F-993F-F2516D21AEE4}" type="pres">
      <dgm:prSet presAssocID="{F5EBDA82-90F4-436A-B63E-B56EFB723E7F}" presName="Child6" presStyleLbl="node1" presStyleIdx="5" presStyleCnt="6" custScaleX="152912" custLinFactNeighborX="-87317" custLinFactNeighborY="980">
        <dgm:presLayoutVars>
          <dgm:chMax val="0"/>
          <dgm:chPref val="0"/>
          <dgm:bulletEnabled val="1"/>
        </dgm:presLayoutVars>
      </dgm:prSet>
      <dgm:spPr/>
    </dgm:pt>
  </dgm:ptLst>
  <dgm:cxnLst>
    <dgm:cxn modelId="{BD8C7801-E318-4B2C-AA38-E16600CE9BAD}" type="presOf" srcId="{B6C9D0D8-0F1B-49BD-BB53-7BD8683E425F}" destId="{25D174E8-11A9-4C33-9F6F-0FD0F433199B}" srcOrd="0" destOrd="0" presId="urn:microsoft.com/office/officeart/2011/layout/HexagonRadial"/>
    <dgm:cxn modelId="{4F573829-51ED-4EE3-8BEC-3606E3F5DBFA}" type="presOf" srcId="{F5EBDA82-90F4-436A-B63E-B56EFB723E7F}" destId="{202593B8-6006-4F3F-993F-F2516D21AEE4}" srcOrd="0" destOrd="0" presId="urn:microsoft.com/office/officeart/2011/layout/HexagonRadial"/>
    <dgm:cxn modelId="{02488430-68C2-4C86-A749-008F655DDA70}" srcId="{078FDD22-0089-48C2-A171-F293F3962AE5}" destId="{B6C9D0D8-0F1B-49BD-BB53-7BD8683E425F}" srcOrd="3" destOrd="0" parTransId="{DFE0669A-3A7A-4507-8E07-EF93BAFCDF21}" sibTransId="{55177093-3053-430B-8C59-E5389CA0E87E}"/>
    <dgm:cxn modelId="{526AFE62-AB44-4F7D-96A2-AB09979A0D42}" srcId="{078FDD22-0089-48C2-A171-F293F3962AE5}" destId="{73CA212D-10E0-4912-AC13-457057423DA5}" srcOrd="1" destOrd="0" parTransId="{7A974809-5752-4E6E-96D4-71817B34B703}" sibTransId="{2274F71D-7AED-411C-9131-C1AC2E251ED0}"/>
    <dgm:cxn modelId="{4D5F2A69-AC3C-4992-A408-276132500595}" type="presOf" srcId="{73CA212D-10E0-4912-AC13-457057423DA5}" destId="{B220E71E-D4AC-4C13-AE2F-03C59A49F215}" srcOrd="0" destOrd="0" presId="urn:microsoft.com/office/officeart/2011/layout/HexagonRadial"/>
    <dgm:cxn modelId="{D35C9849-CDC6-4E1C-8B70-0ABD2C69E577}" srcId="{078FDD22-0089-48C2-A171-F293F3962AE5}" destId="{F5EBDA82-90F4-436A-B63E-B56EFB723E7F}" srcOrd="5" destOrd="0" parTransId="{C3C91F26-6664-4E22-8681-A7F0E107D855}" sibTransId="{E29336D0-6551-4D16-86DD-CCC6E3A98C01}"/>
    <dgm:cxn modelId="{03C6026B-4939-44AD-A339-DC486301DFC5}" type="presOf" srcId="{E9F21BA3-1A58-484D-A145-9DD2C8388924}" destId="{0A252DBB-C268-42D6-AEC5-98E6561F44E2}" srcOrd="0" destOrd="0" presId="urn:microsoft.com/office/officeart/2011/layout/HexagonRadial"/>
    <dgm:cxn modelId="{4205C478-772D-48DA-8803-7D9BC9EB950D}" srcId="{E9F21BA3-1A58-484D-A145-9DD2C8388924}" destId="{078FDD22-0089-48C2-A171-F293F3962AE5}" srcOrd="0" destOrd="0" parTransId="{502373FC-9284-443E-9F4B-81AD4CEB34E0}" sibTransId="{51C4C5D3-591D-45F6-8FDE-77F86B6082F6}"/>
    <dgm:cxn modelId="{8662DE81-5E88-4739-93C7-EB766DF22457}" srcId="{078FDD22-0089-48C2-A171-F293F3962AE5}" destId="{9728CD58-167C-49B1-81B6-D0782B687A31}" srcOrd="2" destOrd="0" parTransId="{95CABA23-71EB-4890-A74E-17B901515767}" sibTransId="{8061780B-7B2C-49CE-9D8A-5C48A0AEC585}"/>
    <dgm:cxn modelId="{74704B92-ED6B-4B4C-8E38-2D27CAEBAC3A}" type="presOf" srcId="{078FDD22-0089-48C2-A171-F293F3962AE5}" destId="{3EEE0B92-9E49-4BC2-962B-FBA157685E50}" srcOrd="0" destOrd="0" presId="urn:microsoft.com/office/officeart/2011/layout/HexagonRadial"/>
    <dgm:cxn modelId="{047A9E94-DFDB-4910-86F8-B317ACFAC115}" type="presOf" srcId="{AB565CE1-6DAE-41FF-8E71-8D1A91B89559}" destId="{A662D87C-950E-4660-95A7-2D21CD07A65E}" srcOrd="0" destOrd="0" presId="urn:microsoft.com/office/officeart/2011/layout/HexagonRadial"/>
    <dgm:cxn modelId="{29A314B2-7524-4A7B-9C21-7877B3221532}" type="presOf" srcId="{51CA8F10-86FA-4845-8F78-9091E3C010A5}" destId="{3DD6C61C-F0A5-40A5-ABB9-B29EAA3FDE57}" srcOrd="0" destOrd="0" presId="urn:microsoft.com/office/officeart/2011/layout/HexagonRadial"/>
    <dgm:cxn modelId="{4F623FC0-0F5C-420B-A931-BA54B68C96EA}" srcId="{078FDD22-0089-48C2-A171-F293F3962AE5}" destId="{51CA8F10-86FA-4845-8F78-9091E3C010A5}" srcOrd="4" destOrd="0" parTransId="{88350B65-085C-4397-B6A2-EA17F5A49200}" sibTransId="{DA666C37-2E00-4868-9BEA-FBB345A26A3A}"/>
    <dgm:cxn modelId="{716603D1-D9A7-493E-900D-5EDF167B36F0}" type="presOf" srcId="{9728CD58-167C-49B1-81B6-D0782B687A31}" destId="{11F68DB3-D949-4F08-9B72-5ECD34F36E65}" srcOrd="0" destOrd="0" presId="urn:microsoft.com/office/officeart/2011/layout/HexagonRadial"/>
    <dgm:cxn modelId="{EEC513F9-D1BC-4CED-AC57-28B4C672D506}" srcId="{078FDD22-0089-48C2-A171-F293F3962AE5}" destId="{AB565CE1-6DAE-41FF-8E71-8D1A91B89559}" srcOrd="0" destOrd="0" parTransId="{74C3DF19-6ECF-4C2D-8001-9F969D0A821B}" sibTransId="{87546BDF-7526-451A-A52F-60656A643878}"/>
    <dgm:cxn modelId="{C3A355AC-88DC-40B8-A700-085DEAE29DB7}" type="presParOf" srcId="{0A252DBB-C268-42D6-AEC5-98E6561F44E2}" destId="{3EEE0B92-9E49-4BC2-962B-FBA157685E50}" srcOrd="0" destOrd="0" presId="urn:microsoft.com/office/officeart/2011/layout/HexagonRadial"/>
    <dgm:cxn modelId="{34FD1124-A95C-427A-ABC1-5D16527A67E4}" type="presParOf" srcId="{0A252DBB-C268-42D6-AEC5-98E6561F44E2}" destId="{0DC8C6CB-3C3F-430E-89CE-238A6D860518}" srcOrd="1" destOrd="0" presId="urn:microsoft.com/office/officeart/2011/layout/HexagonRadial"/>
    <dgm:cxn modelId="{3D118749-0798-4AF1-B122-DDD0E6C6800D}" type="presParOf" srcId="{0DC8C6CB-3C3F-430E-89CE-238A6D860518}" destId="{658AAB4C-48A6-4B35-99E8-A6B37AF2795B}" srcOrd="0" destOrd="0" presId="urn:microsoft.com/office/officeart/2011/layout/HexagonRadial"/>
    <dgm:cxn modelId="{83589A46-E8AC-41A9-989E-A7028FADFC8D}" type="presParOf" srcId="{0A252DBB-C268-42D6-AEC5-98E6561F44E2}" destId="{A662D87C-950E-4660-95A7-2D21CD07A65E}" srcOrd="2" destOrd="0" presId="urn:microsoft.com/office/officeart/2011/layout/HexagonRadial"/>
    <dgm:cxn modelId="{39FDB8B9-A133-4A9F-BA34-FF64362A7417}" type="presParOf" srcId="{0A252DBB-C268-42D6-AEC5-98E6561F44E2}" destId="{13E55D8E-13F5-4403-B3FE-7DE5DBB5497E}" srcOrd="3" destOrd="0" presId="urn:microsoft.com/office/officeart/2011/layout/HexagonRadial"/>
    <dgm:cxn modelId="{2E478DF9-5E86-461A-AD2E-599A514365D5}" type="presParOf" srcId="{13E55D8E-13F5-4403-B3FE-7DE5DBB5497E}" destId="{C53F787A-B35E-4314-A49C-8DB6FB699380}" srcOrd="0" destOrd="0" presId="urn:microsoft.com/office/officeart/2011/layout/HexagonRadial"/>
    <dgm:cxn modelId="{B3232AC4-D022-4DEA-BE6A-1055A5D74B39}" type="presParOf" srcId="{0A252DBB-C268-42D6-AEC5-98E6561F44E2}" destId="{B220E71E-D4AC-4C13-AE2F-03C59A49F215}" srcOrd="4" destOrd="0" presId="urn:microsoft.com/office/officeart/2011/layout/HexagonRadial"/>
    <dgm:cxn modelId="{A4F8B4B8-A3DF-4010-AEFA-2C0D279A2385}" type="presParOf" srcId="{0A252DBB-C268-42D6-AEC5-98E6561F44E2}" destId="{6AE73F3F-3FFB-424D-964A-53BAC03F943E}" srcOrd="5" destOrd="0" presId="urn:microsoft.com/office/officeart/2011/layout/HexagonRadial"/>
    <dgm:cxn modelId="{DDDF8B2A-F711-4720-895E-58BCD388C8EB}" type="presParOf" srcId="{6AE73F3F-3FFB-424D-964A-53BAC03F943E}" destId="{784D7790-E6CF-4C70-9272-036844A73012}" srcOrd="0" destOrd="0" presId="urn:microsoft.com/office/officeart/2011/layout/HexagonRadial"/>
    <dgm:cxn modelId="{DCA2DCFB-ACF1-496B-A1D7-BB4D817F5C96}" type="presParOf" srcId="{0A252DBB-C268-42D6-AEC5-98E6561F44E2}" destId="{11F68DB3-D949-4F08-9B72-5ECD34F36E65}" srcOrd="6" destOrd="0" presId="urn:microsoft.com/office/officeart/2011/layout/HexagonRadial"/>
    <dgm:cxn modelId="{C980E8C6-F364-4031-A9FA-51908291F5F6}" type="presParOf" srcId="{0A252DBB-C268-42D6-AEC5-98E6561F44E2}" destId="{789B6A29-9876-4FA7-A77F-B70D22AC5CD3}" srcOrd="7" destOrd="0" presId="urn:microsoft.com/office/officeart/2011/layout/HexagonRadial"/>
    <dgm:cxn modelId="{88D8DD80-318D-4CFA-B297-7811A6BF76E0}" type="presParOf" srcId="{789B6A29-9876-4FA7-A77F-B70D22AC5CD3}" destId="{E9F57536-0F99-408E-BB21-C50CEDB59575}" srcOrd="0" destOrd="0" presId="urn:microsoft.com/office/officeart/2011/layout/HexagonRadial"/>
    <dgm:cxn modelId="{D8DAA69E-2404-4967-BCFA-88869C0AE9EC}" type="presParOf" srcId="{0A252DBB-C268-42D6-AEC5-98E6561F44E2}" destId="{25D174E8-11A9-4C33-9F6F-0FD0F433199B}" srcOrd="8" destOrd="0" presId="urn:microsoft.com/office/officeart/2011/layout/HexagonRadial"/>
    <dgm:cxn modelId="{06CE43F1-56D1-4249-93D6-B7A802D536F9}" type="presParOf" srcId="{0A252DBB-C268-42D6-AEC5-98E6561F44E2}" destId="{3E708520-D922-409D-AB3D-48392BD2D0A2}" srcOrd="9" destOrd="0" presId="urn:microsoft.com/office/officeart/2011/layout/HexagonRadial"/>
    <dgm:cxn modelId="{83C23AB6-1509-47CA-9282-EED6835D47BA}" type="presParOf" srcId="{3E708520-D922-409D-AB3D-48392BD2D0A2}" destId="{4E12A776-A7FC-4B48-8AC2-65D92F3B5CCF}" srcOrd="0" destOrd="0" presId="urn:microsoft.com/office/officeart/2011/layout/HexagonRadial"/>
    <dgm:cxn modelId="{61E9572E-7708-429F-A7BD-127BAED94646}" type="presParOf" srcId="{0A252DBB-C268-42D6-AEC5-98E6561F44E2}" destId="{3DD6C61C-F0A5-40A5-ABB9-B29EAA3FDE57}" srcOrd="10" destOrd="0" presId="urn:microsoft.com/office/officeart/2011/layout/HexagonRadial"/>
    <dgm:cxn modelId="{D99CAF50-3046-46B8-8210-CF28B7EBA1A4}" type="presParOf" srcId="{0A252DBB-C268-42D6-AEC5-98E6561F44E2}" destId="{16CBF5B2-9A23-484B-BC4B-E864BDED92CA}" srcOrd="11" destOrd="0" presId="urn:microsoft.com/office/officeart/2011/layout/HexagonRadial"/>
    <dgm:cxn modelId="{78F99860-3A4C-491C-B606-523BEB7C49C2}" type="presParOf" srcId="{16CBF5B2-9A23-484B-BC4B-E864BDED92CA}" destId="{B4862A10-7F03-49FF-BC3E-53A8FDF0B518}" srcOrd="0" destOrd="0" presId="urn:microsoft.com/office/officeart/2011/layout/HexagonRadial"/>
    <dgm:cxn modelId="{E15930CB-340F-4A3D-AD6D-9AB1F4083241}" type="presParOf" srcId="{0A252DBB-C268-42D6-AEC5-98E6561F44E2}" destId="{202593B8-6006-4F3F-993F-F2516D21AEE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701D98-7BA9-4DCB-91D1-2826832211BF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69BFAA-8EFD-44D4-A0DB-EC751267297F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যে সমস্ত ভুল রেওয়ামিলে ধরা পড়ে না</a:t>
          </a:r>
        </a:p>
      </dgm:t>
    </dgm:pt>
    <dgm:pt modelId="{998A75D4-1ACC-425D-A355-9CC2C8E5EBD7}" type="parTrans" cxnId="{EC768D70-A85B-45F7-A19F-C5D1B9D733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F29E39-95B8-4B2B-AFF0-9F8FDB8533BE}" type="sibTrans" cxnId="{EC768D70-A85B-45F7-A19F-C5D1B9D733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FA851C-B7A7-4646-9418-0A66DAE924EA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করণিক ভুল</a:t>
          </a:r>
        </a:p>
      </dgm:t>
    </dgm:pt>
    <dgm:pt modelId="{537BF876-F914-4B35-BDFB-01F773E95DA4}" type="parTrans" cxnId="{303A1817-D18F-4B74-93DF-6B8F8998D7A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4EADA7-B48B-4AC3-952C-CAE7CD602507}" type="sibTrans" cxnId="{303A1817-D18F-4B74-93DF-6B8F8998D7A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0F8C70-1443-45E8-95A5-4ECD4B182D26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নীতিগত ভুল</a:t>
          </a:r>
        </a:p>
      </dgm:t>
    </dgm:pt>
    <dgm:pt modelId="{B7167879-D50A-4EC0-9E5C-753BC0CC89AF}" type="parTrans" cxnId="{943EDDED-8152-4D06-B4F8-22141E87D87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9D780C-267F-4109-B473-3ECF17B762D3}" type="sibTrans" cxnId="{943EDDED-8152-4D06-B4F8-22141E87D87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16ADDB-4048-4EA1-AC7D-D3F08CE7700E}" type="pres">
      <dgm:prSet presAssocID="{9A701D98-7BA9-4DCB-91D1-2826832211B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11698F2-7BB1-4730-BF07-DC5D26E128C8}" type="pres">
      <dgm:prSet presAssocID="{7E69BFAA-8EFD-44D4-A0DB-EC751267297F}" presName="singleCycle" presStyleCnt="0"/>
      <dgm:spPr/>
    </dgm:pt>
    <dgm:pt modelId="{28EB65FC-C6FE-4B27-BC46-19A8F6626FA3}" type="pres">
      <dgm:prSet presAssocID="{7E69BFAA-8EFD-44D4-A0DB-EC751267297F}" presName="singleCenter" presStyleLbl="node1" presStyleIdx="0" presStyleCnt="3" custScaleX="150635" custScaleY="101051" custLinFactNeighborX="-267" custLinFactNeighborY="-34873">
        <dgm:presLayoutVars>
          <dgm:chMax val="7"/>
          <dgm:chPref val="7"/>
        </dgm:presLayoutVars>
      </dgm:prSet>
      <dgm:spPr/>
    </dgm:pt>
    <dgm:pt modelId="{858CB918-B509-46A6-B8AE-3552A288B71A}" type="pres">
      <dgm:prSet presAssocID="{537BF876-F914-4B35-BDFB-01F773E95DA4}" presName="Name56" presStyleLbl="parChTrans1D2" presStyleIdx="0" presStyleCnt="2"/>
      <dgm:spPr/>
    </dgm:pt>
    <dgm:pt modelId="{D3AF23A5-105B-45F5-8FC8-898CCB0E9310}" type="pres">
      <dgm:prSet presAssocID="{FDFA851C-B7A7-4646-9418-0A66DAE924EA}" presName="text0" presStyleLbl="node1" presStyleIdx="1" presStyleCnt="3" custScaleX="148463" custScaleY="153537" custRadScaleRad="157127" custRadScaleInc="-117004">
        <dgm:presLayoutVars>
          <dgm:bulletEnabled val="1"/>
        </dgm:presLayoutVars>
      </dgm:prSet>
      <dgm:spPr/>
    </dgm:pt>
    <dgm:pt modelId="{5B422402-E5EC-48AA-9A95-ABB00B5DB5F1}" type="pres">
      <dgm:prSet presAssocID="{B7167879-D50A-4EC0-9E5C-753BC0CC89AF}" presName="Name56" presStyleLbl="parChTrans1D2" presStyleIdx="1" presStyleCnt="2"/>
      <dgm:spPr/>
    </dgm:pt>
    <dgm:pt modelId="{FE26C28B-1C05-4691-A754-893350947EF7}" type="pres">
      <dgm:prSet presAssocID="{160F8C70-1443-45E8-95A5-4ECD4B182D26}" presName="text0" presStyleLbl="node1" presStyleIdx="2" presStyleCnt="3" custScaleX="150867" custScaleY="153193" custRadScaleRad="161253" custRadScaleInc="-83476">
        <dgm:presLayoutVars>
          <dgm:bulletEnabled val="1"/>
        </dgm:presLayoutVars>
      </dgm:prSet>
      <dgm:spPr/>
    </dgm:pt>
  </dgm:ptLst>
  <dgm:cxnLst>
    <dgm:cxn modelId="{64369106-FCB8-400F-A479-1D81E69EA343}" type="presOf" srcId="{160F8C70-1443-45E8-95A5-4ECD4B182D26}" destId="{FE26C28B-1C05-4691-A754-893350947EF7}" srcOrd="0" destOrd="0" presId="urn:microsoft.com/office/officeart/2008/layout/RadialCluster"/>
    <dgm:cxn modelId="{BE553207-EC6E-4516-9D99-1AE01B340175}" type="presOf" srcId="{7E69BFAA-8EFD-44D4-A0DB-EC751267297F}" destId="{28EB65FC-C6FE-4B27-BC46-19A8F6626FA3}" srcOrd="0" destOrd="0" presId="urn:microsoft.com/office/officeart/2008/layout/RadialCluster"/>
    <dgm:cxn modelId="{303A1817-D18F-4B74-93DF-6B8F8998D7A5}" srcId="{7E69BFAA-8EFD-44D4-A0DB-EC751267297F}" destId="{FDFA851C-B7A7-4646-9418-0A66DAE924EA}" srcOrd="0" destOrd="0" parTransId="{537BF876-F914-4B35-BDFB-01F773E95DA4}" sibTransId="{2D4EADA7-B48B-4AC3-952C-CAE7CD602507}"/>
    <dgm:cxn modelId="{B2B2911D-2AE8-4F63-89B7-5ABCA2B22EDE}" type="presOf" srcId="{B7167879-D50A-4EC0-9E5C-753BC0CC89AF}" destId="{5B422402-E5EC-48AA-9A95-ABB00B5DB5F1}" srcOrd="0" destOrd="0" presId="urn:microsoft.com/office/officeart/2008/layout/RadialCluster"/>
    <dgm:cxn modelId="{5FF36E5F-D8C9-4C43-8081-F08B902F3F5A}" type="presOf" srcId="{FDFA851C-B7A7-4646-9418-0A66DAE924EA}" destId="{D3AF23A5-105B-45F5-8FC8-898CCB0E9310}" srcOrd="0" destOrd="0" presId="urn:microsoft.com/office/officeart/2008/layout/RadialCluster"/>
    <dgm:cxn modelId="{EC768D70-A85B-45F7-A19F-C5D1B9D733DD}" srcId="{9A701D98-7BA9-4DCB-91D1-2826832211BF}" destId="{7E69BFAA-8EFD-44D4-A0DB-EC751267297F}" srcOrd="0" destOrd="0" parTransId="{998A75D4-1ACC-425D-A355-9CC2C8E5EBD7}" sibTransId="{F6F29E39-95B8-4B2B-AFF0-9F8FDB8533BE}"/>
    <dgm:cxn modelId="{3A085678-520C-4554-8129-4AF03F4F2470}" type="presOf" srcId="{537BF876-F914-4B35-BDFB-01F773E95DA4}" destId="{858CB918-B509-46A6-B8AE-3552A288B71A}" srcOrd="0" destOrd="0" presId="urn:microsoft.com/office/officeart/2008/layout/RadialCluster"/>
    <dgm:cxn modelId="{39C3DC7E-67F9-4802-91A0-00BBA20E3CBF}" type="presOf" srcId="{9A701D98-7BA9-4DCB-91D1-2826832211BF}" destId="{E316ADDB-4048-4EA1-AC7D-D3F08CE7700E}" srcOrd="0" destOrd="0" presId="urn:microsoft.com/office/officeart/2008/layout/RadialCluster"/>
    <dgm:cxn modelId="{943EDDED-8152-4D06-B4F8-22141E87D875}" srcId="{7E69BFAA-8EFD-44D4-A0DB-EC751267297F}" destId="{160F8C70-1443-45E8-95A5-4ECD4B182D26}" srcOrd="1" destOrd="0" parTransId="{B7167879-D50A-4EC0-9E5C-753BC0CC89AF}" sibTransId="{549D780C-267F-4109-B473-3ECF17B762D3}"/>
    <dgm:cxn modelId="{59C9637C-29F2-4AFE-B960-B6BED5E74FB1}" type="presParOf" srcId="{E316ADDB-4048-4EA1-AC7D-D3F08CE7700E}" destId="{811698F2-7BB1-4730-BF07-DC5D26E128C8}" srcOrd="0" destOrd="0" presId="urn:microsoft.com/office/officeart/2008/layout/RadialCluster"/>
    <dgm:cxn modelId="{0A7AA2DD-33BB-4439-BF4D-1278368DB37E}" type="presParOf" srcId="{811698F2-7BB1-4730-BF07-DC5D26E128C8}" destId="{28EB65FC-C6FE-4B27-BC46-19A8F6626FA3}" srcOrd="0" destOrd="0" presId="urn:microsoft.com/office/officeart/2008/layout/RadialCluster"/>
    <dgm:cxn modelId="{188C1512-4BEA-4410-BEB7-9535E82B978F}" type="presParOf" srcId="{811698F2-7BB1-4730-BF07-DC5D26E128C8}" destId="{858CB918-B509-46A6-B8AE-3552A288B71A}" srcOrd="1" destOrd="0" presId="urn:microsoft.com/office/officeart/2008/layout/RadialCluster"/>
    <dgm:cxn modelId="{1AED01AA-559A-436A-9789-5476334C6061}" type="presParOf" srcId="{811698F2-7BB1-4730-BF07-DC5D26E128C8}" destId="{D3AF23A5-105B-45F5-8FC8-898CCB0E9310}" srcOrd="2" destOrd="0" presId="urn:microsoft.com/office/officeart/2008/layout/RadialCluster"/>
    <dgm:cxn modelId="{732903DA-4E13-473B-88F5-B4BB2DBBF53F}" type="presParOf" srcId="{811698F2-7BB1-4730-BF07-DC5D26E128C8}" destId="{5B422402-E5EC-48AA-9A95-ABB00B5DB5F1}" srcOrd="3" destOrd="0" presId="urn:microsoft.com/office/officeart/2008/layout/RadialCluster"/>
    <dgm:cxn modelId="{892D6210-BF92-4391-8B29-350A2817D653}" type="presParOf" srcId="{811698F2-7BB1-4730-BF07-DC5D26E128C8}" destId="{FE26C28B-1C05-4691-A754-893350947EF7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3F10A2-6460-4A4C-9D17-C1891461DF49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81FE72-0DD2-47AF-AEA0-4897AAFD222F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করণিক ভুল</a:t>
          </a:r>
        </a:p>
      </dgm:t>
    </dgm:pt>
    <dgm:pt modelId="{40243EDE-C01A-433B-A5BC-DECB6A8A3427}" type="parTrans" cxnId="{A6B11BFB-2395-4C4C-AFFC-DAF86A83FF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790905-F418-4AF6-B134-502FD64555D5}" type="sibTrans" cxnId="{A6B11BFB-2395-4C4C-AFFC-DAF86A83FF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15FB3E-526A-49FA-9C27-CFF1FA1F29B3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বাদ পড়ার ভুল</a:t>
          </a:r>
        </a:p>
      </dgm:t>
    </dgm:pt>
    <dgm:pt modelId="{7196B1D1-C624-4768-B7E4-FF33F4A6EBC0}" type="parTrans" cxnId="{C8DDB4ED-CD99-4B36-8F3E-B5807E26D2DD}">
      <dgm:prSet custT="1"/>
      <dgm:spPr/>
      <dgm:t>
        <a:bodyPr/>
        <a:lstStyle/>
        <a:p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41E52E-5F5E-4E80-AB68-39D1FB27E5C7}" type="sibTrans" cxnId="{C8DDB4ED-CD99-4B36-8F3E-B5807E26D2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50D779-2F0E-4A30-A6DC-EF3D6B0E83DC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লিখার ভুল </a:t>
          </a:r>
        </a:p>
      </dgm:t>
    </dgm:pt>
    <dgm:pt modelId="{22695013-BA30-436C-881B-4AE5D625F0DB}" type="parTrans" cxnId="{D4DFD5F8-3E60-4F29-89CD-08C39293E14C}">
      <dgm:prSet custT="1"/>
      <dgm:spPr/>
      <dgm:t>
        <a:bodyPr/>
        <a:lstStyle/>
        <a:p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7BAF08-C7AF-41C9-AF0C-F1531E1327F5}" type="sibTrans" cxnId="{D4DFD5F8-3E60-4F29-89CD-08C39293E14C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FB899A-8279-4462-A6A3-5A9EFA92D9E0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বেদাখিলার ভুল</a:t>
          </a:r>
        </a:p>
      </dgm:t>
    </dgm:pt>
    <dgm:pt modelId="{9C31DA3C-40A8-454F-B553-538C01EE8929}" type="parTrans" cxnId="{CE4FBFA2-8058-4909-BCE0-7898546D408E}">
      <dgm:prSet custT="1"/>
      <dgm:spPr/>
      <dgm:t>
        <a:bodyPr/>
        <a:lstStyle/>
        <a:p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9477E9-57B6-45C8-9DFE-91D120FDBC8C}" type="sibTrans" cxnId="{CE4FBFA2-8058-4909-BCE0-7898546D408E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950068-576B-43DB-9D09-9CDA1D0A345E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পরিপূরক ভুল</a:t>
          </a:r>
        </a:p>
      </dgm:t>
    </dgm:pt>
    <dgm:pt modelId="{DD3B14C8-D810-4182-8E2E-51B065757BFC}" type="parTrans" cxnId="{B434D358-2CB3-4EA8-ABAC-029705C6C3CF}">
      <dgm:prSet custT="1"/>
      <dgm:spPr/>
      <dgm:t>
        <a:bodyPr/>
        <a:lstStyle/>
        <a:p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FB2681-E749-48E1-89A7-8497DFE3897D}" type="sibTrans" cxnId="{B434D358-2CB3-4EA8-ABAC-029705C6C3CF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203286-307B-4709-A255-61C5494EA1DE}" type="pres">
      <dgm:prSet presAssocID="{1F3F10A2-6460-4A4C-9D17-C1891461DF4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1356973-3586-4E33-A418-53CEFB6E3BE7}" type="pres">
      <dgm:prSet presAssocID="{9681FE72-0DD2-47AF-AEA0-4897AAFD222F}" presName="centerShape" presStyleLbl="node0" presStyleIdx="0" presStyleCnt="1" custScaleX="112334"/>
      <dgm:spPr/>
    </dgm:pt>
    <dgm:pt modelId="{8E91E840-39B9-4B93-91FB-F23266827AF5}" type="pres">
      <dgm:prSet presAssocID="{7196B1D1-C624-4768-B7E4-FF33F4A6EBC0}" presName="parTrans" presStyleLbl="sibTrans2D1" presStyleIdx="0" presStyleCnt="4"/>
      <dgm:spPr/>
    </dgm:pt>
    <dgm:pt modelId="{1810015D-5961-4F21-9699-2F8245D2D3E9}" type="pres">
      <dgm:prSet presAssocID="{7196B1D1-C624-4768-B7E4-FF33F4A6EBC0}" presName="connectorText" presStyleLbl="sibTrans2D1" presStyleIdx="0" presStyleCnt="4"/>
      <dgm:spPr/>
    </dgm:pt>
    <dgm:pt modelId="{DE8AE6FB-7FE6-44CF-B799-955CA3F91925}" type="pres">
      <dgm:prSet presAssocID="{A415FB3E-526A-49FA-9C27-CFF1FA1F29B3}" presName="node" presStyleLbl="node1" presStyleIdx="0" presStyleCnt="4">
        <dgm:presLayoutVars>
          <dgm:bulletEnabled val="1"/>
        </dgm:presLayoutVars>
      </dgm:prSet>
      <dgm:spPr/>
    </dgm:pt>
    <dgm:pt modelId="{F3E7D178-F0A2-4A73-93F7-279FD828648A}" type="pres">
      <dgm:prSet presAssocID="{22695013-BA30-436C-881B-4AE5D625F0DB}" presName="parTrans" presStyleLbl="sibTrans2D1" presStyleIdx="1" presStyleCnt="4"/>
      <dgm:spPr/>
    </dgm:pt>
    <dgm:pt modelId="{CDC4B401-C2F8-4D3F-9443-4873CC3B5DE5}" type="pres">
      <dgm:prSet presAssocID="{22695013-BA30-436C-881B-4AE5D625F0DB}" presName="connectorText" presStyleLbl="sibTrans2D1" presStyleIdx="1" presStyleCnt="4"/>
      <dgm:spPr/>
    </dgm:pt>
    <dgm:pt modelId="{7A2EEB91-FE17-4A40-A22C-CFB6AE1D345E}" type="pres">
      <dgm:prSet presAssocID="{0F50D779-2F0E-4A30-A6DC-EF3D6B0E83DC}" presName="node" presStyleLbl="node1" presStyleIdx="1" presStyleCnt="4">
        <dgm:presLayoutVars>
          <dgm:bulletEnabled val="1"/>
        </dgm:presLayoutVars>
      </dgm:prSet>
      <dgm:spPr/>
    </dgm:pt>
    <dgm:pt modelId="{2331CA87-8321-4120-BCCE-6C87A2B260F6}" type="pres">
      <dgm:prSet presAssocID="{9C31DA3C-40A8-454F-B553-538C01EE8929}" presName="parTrans" presStyleLbl="sibTrans2D1" presStyleIdx="2" presStyleCnt="4"/>
      <dgm:spPr/>
    </dgm:pt>
    <dgm:pt modelId="{3B8FCF8A-6EE8-4444-9105-31082E5565DD}" type="pres">
      <dgm:prSet presAssocID="{9C31DA3C-40A8-454F-B553-538C01EE8929}" presName="connectorText" presStyleLbl="sibTrans2D1" presStyleIdx="2" presStyleCnt="4"/>
      <dgm:spPr/>
    </dgm:pt>
    <dgm:pt modelId="{EE15CE3C-6DB8-4FB8-A46D-3D9177592051}" type="pres">
      <dgm:prSet presAssocID="{53FB899A-8279-4462-A6A3-5A9EFA92D9E0}" presName="node" presStyleLbl="node1" presStyleIdx="2" presStyleCnt="4" custScaleX="142012">
        <dgm:presLayoutVars>
          <dgm:bulletEnabled val="1"/>
        </dgm:presLayoutVars>
      </dgm:prSet>
      <dgm:spPr/>
    </dgm:pt>
    <dgm:pt modelId="{0D5914BF-D0AD-46DF-8DC9-C62FFBFC1BBB}" type="pres">
      <dgm:prSet presAssocID="{DD3B14C8-D810-4182-8E2E-51B065757BFC}" presName="parTrans" presStyleLbl="sibTrans2D1" presStyleIdx="3" presStyleCnt="4"/>
      <dgm:spPr/>
    </dgm:pt>
    <dgm:pt modelId="{FC4D5DE0-37A6-43C8-9992-A24BB7E02DCD}" type="pres">
      <dgm:prSet presAssocID="{DD3B14C8-D810-4182-8E2E-51B065757BFC}" presName="connectorText" presStyleLbl="sibTrans2D1" presStyleIdx="3" presStyleCnt="4"/>
      <dgm:spPr/>
    </dgm:pt>
    <dgm:pt modelId="{87565486-D788-4468-8616-A98274E97CF6}" type="pres">
      <dgm:prSet presAssocID="{99950068-576B-43DB-9D09-9CDA1D0A345E}" presName="node" presStyleLbl="node1" presStyleIdx="3" presStyleCnt="4" custScaleX="118118">
        <dgm:presLayoutVars>
          <dgm:bulletEnabled val="1"/>
        </dgm:presLayoutVars>
      </dgm:prSet>
      <dgm:spPr/>
    </dgm:pt>
  </dgm:ptLst>
  <dgm:cxnLst>
    <dgm:cxn modelId="{4830F302-172C-4CA9-8C7D-551680DD9DCC}" type="presOf" srcId="{1F3F10A2-6460-4A4C-9D17-C1891461DF49}" destId="{A8203286-307B-4709-A255-61C5494EA1DE}" srcOrd="0" destOrd="0" presId="urn:microsoft.com/office/officeart/2005/8/layout/radial5"/>
    <dgm:cxn modelId="{DF9C1606-181B-487F-A551-F7AC4DAEDEC4}" type="presOf" srcId="{9681FE72-0DD2-47AF-AEA0-4897AAFD222F}" destId="{61356973-3586-4E33-A418-53CEFB6E3BE7}" srcOrd="0" destOrd="0" presId="urn:microsoft.com/office/officeart/2005/8/layout/radial5"/>
    <dgm:cxn modelId="{F048390D-7B3C-4553-BB36-3A26208F6D5E}" type="presOf" srcId="{7196B1D1-C624-4768-B7E4-FF33F4A6EBC0}" destId="{8E91E840-39B9-4B93-91FB-F23266827AF5}" srcOrd="0" destOrd="0" presId="urn:microsoft.com/office/officeart/2005/8/layout/radial5"/>
    <dgm:cxn modelId="{A5C40615-47F7-44F3-B715-E0AD4AA29A01}" type="presOf" srcId="{DD3B14C8-D810-4182-8E2E-51B065757BFC}" destId="{0D5914BF-D0AD-46DF-8DC9-C62FFBFC1BBB}" srcOrd="0" destOrd="0" presId="urn:microsoft.com/office/officeart/2005/8/layout/radial5"/>
    <dgm:cxn modelId="{63C71D25-23C7-4BDB-A094-DAB9908C3BA9}" type="presOf" srcId="{99950068-576B-43DB-9D09-9CDA1D0A345E}" destId="{87565486-D788-4468-8616-A98274E97CF6}" srcOrd="0" destOrd="0" presId="urn:microsoft.com/office/officeart/2005/8/layout/radial5"/>
    <dgm:cxn modelId="{94D7BD67-14C9-4F21-A76A-675DD9543604}" type="presOf" srcId="{0F50D779-2F0E-4A30-A6DC-EF3D6B0E83DC}" destId="{7A2EEB91-FE17-4A40-A22C-CFB6AE1D345E}" srcOrd="0" destOrd="0" presId="urn:microsoft.com/office/officeart/2005/8/layout/radial5"/>
    <dgm:cxn modelId="{4192C16C-792C-461E-9D90-CA6CB8877A02}" type="presOf" srcId="{53FB899A-8279-4462-A6A3-5A9EFA92D9E0}" destId="{EE15CE3C-6DB8-4FB8-A46D-3D9177592051}" srcOrd="0" destOrd="0" presId="urn:microsoft.com/office/officeart/2005/8/layout/radial5"/>
    <dgm:cxn modelId="{824CDA6D-D5DB-4E47-BDDC-88B92CAE9551}" type="presOf" srcId="{DD3B14C8-D810-4182-8E2E-51B065757BFC}" destId="{FC4D5DE0-37A6-43C8-9992-A24BB7E02DCD}" srcOrd="1" destOrd="0" presId="urn:microsoft.com/office/officeart/2005/8/layout/radial5"/>
    <dgm:cxn modelId="{05828F73-F8AA-43DB-B627-A8C1EE9CABF6}" type="presOf" srcId="{9C31DA3C-40A8-454F-B553-538C01EE8929}" destId="{2331CA87-8321-4120-BCCE-6C87A2B260F6}" srcOrd="0" destOrd="0" presId="urn:microsoft.com/office/officeart/2005/8/layout/radial5"/>
    <dgm:cxn modelId="{B434D358-2CB3-4EA8-ABAC-029705C6C3CF}" srcId="{9681FE72-0DD2-47AF-AEA0-4897AAFD222F}" destId="{99950068-576B-43DB-9D09-9CDA1D0A345E}" srcOrd="3" destOrd="0" parTransId="{DD3B14C8-D810-4182-8E2E-51B065757BFC}" sibTransId="{FCFB2681-E749-48E1-89A7-8497DFE3897D}"/>
    <dgm:cxn modelId="{FE720791-81A0-4631-A873-CED241C59F8D}" type="presOf" srcId="{22695013-BA30-436C-881B-4AE5D625F0DB}" destId="{CDC4B401-C2F8-4D3F-9443-4873CC3B5DE5}" srcOrd="1" destOrd="0" presId="urn:microsoft.com/office/officeart/2005/8/layout/radial5"/>
    <dgm:cxn modelId="{CE4FBFA2-8058-4909-BCE0-7898546D408E}" srcId="{9681FE72-0DD2-47AF-AEA0-4897AAFD222F}" destId="{53FB899A-8279-4462-A6A3-5A9EFA92D9E0}" srcOrd="2" destOrd="0" parTransId="{9C31DA3C-40A8-454F-B553-538C01EE8929}" sibTransId="{5F9477E9-57B6-45C8-9DFE-91D120FDBC8C}"/>
    <dgm:cxn modelId="{6A1FE9A6-B09C-45B1-967D-429C5105B536}" type="presOf" srcId="{7196B1D1-C624-4768-B7E4-FF33F4A6EBC0}" destId="{1810015D-5961-4F21-9699-2F8245D2D3E9}" srcOrd="1" destOrd="0" presId="urn:microsoft.com/office/officeart/2005/8/layout/radial5"/>
    <dgm:cxn modelId="{29D993D1-F676-4D90-A401-E66664FA1B2F}" type="presOf" srcId="{A415FB3E-526A-49FA-9C27-CFF1FA1F29B3}" destId="{DE8AE6FB-7FE6-44CF-B799-955CA3F91925}" srcOrd="0" destOrd="0" presId="urn:microsoft.com/office/officeart/2005/8/layout/radial5"/>
    <dgm:cxn modelId="{BE0CACE7-22DD-432C-9F62-CCD1E1008188}" type="presOf" srcId="{9C31DA3C-40A8-454F-B553-538C01EE8929}" destId="{3B8FCF8A-6EE8-4444-9105-31082E5565DD}" srcOrd="1" destOrd="0" presId="urn:microsoft.com/office/officeart/2005/8/layout/radial5"/>
    <dgm:cxn modelId="{C8DDB4ED-CD99-4B36-8F3E-B5807E26D2DD}" srcId="{9681FE72-0DD2-47AF-AEA0-4897AAFD222F}" destId="{A415FB3E-526A-49FA-9C27-CFF1FA1F29B3}" srcOrd="0" destOrd="0" parTransId="{7196B1D1-C624-4768-B7E4-FF33F4A6EBC0}" sibTransId="{0F41E52E-5F5E-4E80-AB68-39D1FB27E5C7}"/>
    <dgm:cxn modelId="{B18998F7-8EA3-48BB-8C67-381F40671E8D}" type="presOf" srcId="{22695013-BA30-436C-881B-4AE5D625F0DB}" destId="{F3E7D178-F0A2-4A73-93F7-279FD828648A}" srcOrd="0" destOrd="0" presId="urn:microsoft.com/office/officeart/2005/8/layout/radial5"/>
    <dgm:cxn modelId="{D4DFD5F8-3E60-4F29-89CD-08C39293E14C}" srcId="{9681FE72-0DD2-47AF-AEA0-4897AAFD222F}" destId="{0F50D779-2F0E-4A30-A6DC-EF3D6B0E83DC}" srcOrd="1" destOrd="0" parTransId="{22695013-BA30-436C-881B-4AE5D625F0DB}" sibTransId="{AC7BAF08-C7AF-41C9-AF0C-F1531E1327F5}"/>
    <dgm:cxn modelId="{A6B11BFB-2395-4C4C-AFFC-DAF86A83FFDD}" srcId="{1F3F10A2-6460-4A4C-9D17-C1891461DF49}" destId="{9681FE72-0DD2-47AF-AEA0-4897AAFD222F}" srcOrd="0" destOrd="0" parTransId="{40243EDE-C01A-433B-A5BC-DECB6A8A3427}" sibTransId="{E9790905-F418-4AF6-B134-502FD64555D5}"/>
    <dgm:cxn modelId="{84F04644-2A1B-4E26-AAA7-269F32279B14}" type="presParOf" srcId="{A8203286-307B-4709-A255-61C5494EA1DE}" destId="{61356973-3586-4E33-A418-53CEFB6E3BE7}" srcOrd="0" destOrd="0" presId="urn:microsoft.com/office/officeart/2005/8/layout/radial5"/>
    <dgm:cxn modelId="{0E575E75-91C4-4C23-9E4A-2EA2B7F4CBD1}" type="presParOf" srcId="{A8203286-307B-4709-A255-61C5494EA1DE}" destId="{8E91E840-39B9-4B93-91FB-F23266827AF5}" srcOrd="1" destOrd="0" presId="urn:microsoft.com/office/officeart/2005/8/layout/radial5"/>
    <dgm:cxn modelId="{B44C58A2-86DA-4103-8539-4EB3A3CEB120}" type="presParOf" srcId="{8E91E840-39B9-4B93-91FB-F23266827AF5}" destId="{1810015D-5961-4F21-9699-2F8245D2D3E9}" srcOrd="0" destOrd="0" presId="urn:microsoft.com/office/officeart/2005/8/layout/radial5"/>
    <dgm:cxn modelId="{BF7697DA-DC19-4889-8BE2-AE8AE60B7214}" type="presParOf" srcId="{A8203286-307B-4709-A255-61C5494EA1DE}" destId="{DE8AE6FB-7FE6-44CF-B799-955CA3F91925}" srcOrd="2" destOrd="0" presId="urn:microsoft.com/office/officeart/2005/8/layout/radial5"/>
    <dgm:cxn modelId="{A4F6B509-80DB-4A27-8003-179A4C3C66F2}" type="presParOf" srcId="{A8203286-307B-4709-A255-61C5494EA1DE}" destId="{F3E7D178-F0A2-4A73-93F7-279FD828648A}" srcOrd="3" destOrd="0" presId="urn:microsoft.com/office/officeart/2005/8/layout/radial5"/>
    <dgm:cxn modelId="{07DB663A-B1B5-4EE2-8E0A-E8D703AC6CAB}" type="presParOf" srcId="{F3E7D178-F0A2-4A73-93F7-279FD828648A}" destId="{CDC4B401-C2F8-4D3F-9443-4873CC3B5DE5}" srcOrd="0" destOrd="0" presId="urn:microsoft.com/office/officeart/2005/8/layout/radial5"/>
    <dgm:cxn modelId="{0652E752-AA77-4325-838B-38903163BC52}" type="presParOf" srcId="{A8203286-307B-4709-A255-61C5494EA1DE}" destId="{7A2EEB91-FE17-4A40-A22C-CFB6AE1D345E}" srcOrd="4" destOrd="0" presId="urn:microsoft.com/office/officeart/2005/8/layout/radial5"/>
    <dgm:cxn modelId="{D9E4FC02-1333-46D1-9C2C-3AAED812BE35}" type="presParOf" srcId="{A8203286-307B-4709-A255-61C5494EA1DE}" destId="{2331CA87-8321-4120-BCCE-6C87A2B260F6}" srcOrd="5" destOrd="0" presId="urn:microsoft.com/office/officeart/2005/8/layout/radial5"/>
    <dgm:cxn modelId="{4B3B1254-C787-43EB-A7AB-50C19BB9A08F}" type="presParOf" srcId="{2331CA87-8321-4120-BCCE-6C87A2B260F6}" destId="{3B8FCF8A-6EE8-4444-9105-31082E5565DD}" srcOrd="0" destOrd="0" presId="urn:microsoft.com/office/officeart/2005/8/layout/radial5"/>
    <dgm:cxn modelId="{895071CB-8988-427B-87A1-DF24AA9E0632}" type="presParOf" srcId="{A8203286-307B-4709-A255-61C5494EA1DE}" destId="{EE15CE3C-6DB8-4FB8-A46D-3D9177592051}" srcOrd="6" destOrd="0" presId="urn:microsoft.com/office/officeart/2005/8/layout/radial5"/>
    <dgm:cxn modelId="{D346505A-9567-4286-9CE4-468566715A05}" type="presParOf" srcId="{A8203286-307B-4709-A255-61C5494EA1DE}" destId="{0D5914BF-D0AD-46DF-8DC9-C62FFBFC1BBB}" srcOrd="7" destOrd="0" presId="urn:microsoft.com/office/officeart/2005/8/layout/radial5"/>
    <dgm:cxn modelId="{5520A7CB-0AF0-49AA-B1A4-8BC9DD71B5EC}" type="presParOf" srcId="{0D5914BF-D0AD-46DF-8DC9-C62FFBFC1BBB}" destId="{FC4D5DE0-37A6-43C8-9992-A24BB7E02DCD}" srcOrd="0" destOrd="0" presId="urn:microsoft.com/office/officeart/2005/8/layout/radial5"/>
    <dgm:cxn modelId="{141614EC-4808-4E70-82EE-7CFFB8DEAC16}" type="presParOf" srcId="{A8203286-307B-4709-A255-61C5494EA1DE}" destId="{87565486-D788-4468-8616-A98274E97CF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701D98-7BA9-4DCB-91D1-2826832211BF}" type="doc">
      <dgm:prSet loTypeId="urn:microsoft.com/office/officeart/2008/layout/RadialCluster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69BFAA-8EFD-44D4-A0DB-EC751267297F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যে সমস্ত ভুল রেওয়ামিলে ধরা পড়ে না</a:t>
          </a:r>
        </a:p>
      </dgm:t>
    </dgm:pt>
    <dgm:pt modelId="{998A75D4-1ACC-425D-A355-9CC2C8E5EBD7}" type="parTrans" cxnId="{EC768D70-A85B-45F7-A19F-C5D1B9D733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F29E39-95B8-4B2B-AFF0-9F8FDB8533BE}" type="sibTrans" cxnId="{EC768D70-A85B-45F7-A19F-C5D1B9D733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FA851C-B7A7-4646-9418-0A66DAE924EA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করণিক ভুল</a:t>
          </a:r>
        </a:p>
      </dgm:t>
    </dgm:pt>
    <dgm:pt modelId="{537BF876-F914-4B35-BDFB-01F773E95DA4}" type="parTrans" cxnId="{303A1817-D18F-4B74-93DF-6B8F8998D7A5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76200"/>
      </dgm:spPr>
      <dgm:t>
        <a:bodyPr/>
        <a:lstStyle/>
        <a:p>
          <a:endParaRPr lang="en-US" sz="3600">
            <a:ln w="76200">
              <a:solidFill>
                <a:srgbClr val="00B0F0"/>
              </a:solidFill>
            </a:ln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4EADA7-B48B-4AC3-952C-CAE7CD602507}" type="sibTrans" cxnId="{303A1817-D18F-4B74-93DF-6B8F8998D7A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0F8C70-1443-45E8-95A5-4ECD4B182D26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নীতিগত ভুল</a:t>
          </a:r>
        </a:p>
      </dgm:t>
    </dgm:pt>
    <dgm:pt modelId="{549D780C-267F-4109-B473-3ECF17B762D3}" type="sibTrans" cxnId="{943EDDED-8152-4D06-B4F8-22141E87D87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7167879-D50A-4EC0-9E5C-753BC0CC89AF}" type="parTrans" cxnId="{943EDDED-8152-4D06-B4F8-22141E87D875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76200"/>
      </dgm:spPr>
      <dgm:t>
        <a:bodyPr/>
        <a:lstStyle/>
        <a:p>
          <a:endParaRPr lang="en-US" sz="3600">
            <a:ln w="76200">
              <a:solidFill>
                <a:srgbClr val="00B0F0"/>
              </a:solidFill>
            </a:ln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16ADDB-4048-4EA1-AC7D-D3F08CE7700E}" type="pres">
      <dgm:prSet presAssocID="{9A701D98-7BA9-4DCB-91D1-2826832211B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11698F2-7BB1-4730-BF07-DC5D26E128C8}" type="pres">
      <dgm:prSet presAssocID="{7E69BFAA-8EFD-44D4-A0DB-EC751267297F}" presName="singleCycle" presStyleCnt="0"/>
      <dgm:spPr/>
    </dgm:pt>
    <dgm:pt modelId="{28EB65FC-C6FE-4B27-BC46-19A8F6626FA3}" type="pres">
      <dgm:prSet presAssocID="{7E69BFAA-8EFD-44D4-A0DB-EC751267297F}" presName="singleCenter" presStyleLbl="node1" presStyleIdx="0" presStyleCnt="3" custScaleX="305394" custScaleY="40683" custLinFactNeighborX="-267" custLinFactNeighborY="-53668">
        <dgm:presLayoutVars>
          <dgm:chMax val="7"/>
          <dgm:chPref val="7"/>
        </dgm:presLayoutVars>
      </dgm:prSet>
      <dgm:spPr/>
    </dgm:pt>
    <dgm:pt modelId="{858CB918-B509-46A6-B8AE-3552A288B71A}" type="pres">
      <dgm:prSet presAssocID="{537BF876-F914-4B35-BDFB-01F773E95DA4}" presName="Name56" presStyleLbl="parChTrans1D2" presStyleIdx="0" presStyleCnt="2"/>
      <dgm:spPr/>
    </dgm:pt>
    <dgm:pt modelId="{D3AF23A5-105B-45F5-8FC8-898CCB0E9310}" type="pres">
      <dgm:prSet presAssocID="{FDFA851C-B7A7-4646-9418-0A66DAE924EA}" presName="text0" presStyleLbl="node1" presStyleIdx="1" presStyleCnt="3" custScaleX="260778" custScaleY="46938" custRadScaleRad="153171" custRadScaleInc="-82017">
        <dgm:presLayoutVars>
          <dgm:bulletEnabled val="1"/>
        </dgm:presLayoutVars>
      </dgm:prSet>
      <dgm:spPr/>
    </dgm:pt>
    <dgm:pt modelId="{5B422402-E5EC-48AA-9A95-ABB00B5DB5F1}" type="pres">
      <dgm:prSet presAssocID="{B7167879-D50A-4EC0-9E5C-753BC0CC89AF}" presName="Name56" presStyleLbl="parChTrans1D2" presStyleIdx="1" presStyleCnt="2"/>
      <dgm:spPr/>
    </dgm:pt>
    <dgm:pt modelId="{FE26C28B-1C05-4691-A754-893350947EF7}" type="pres">
      <dgm:prSet presAssocID="{160F8C70-1443-45E8-95A5-4ECD4B182D26}" presName="text0" presStyleLbl="node1" presStyleIdx="2" presStyleCnt="3" custScaleX="226371" custScaleY="45192" custRadScaleRad="154951" custRadScaleInc="-118283">
        <dgm:presLayoutVars>
          <dgm:bulletEnabled val="1"/>
        </dgm:presLayoutVars>
      </dgm:prSet>
      <dgm:spPr/>
    </dgm:pt>
  </dgm:ptLst>
  <dgm:cxnLst>
    <dgm:cxn modelId="{64369106-FCB8-400F-A479-1D81E69EA343}" type="presOf" srcId="{160F8C70-1443-45E8-95A5-4ECD4B182D26}" destId="{FE26C28B-1C05-4691-A754-893350947EF7}" srcOrd="0" destOrd="0" presId="urn:microsoft.com/office/officeart/2008/layout/RadialCluster"/>
    <dgm:cxn modelId="{BE553207-EC6E-4516-9D99-1AE01B340175}" type="presOf" srcId="{7E69BFAA-8EFD-44D4-A0DB-EC751267297F}" destId="{28EB65FC-C6FE-4B27-BC46-19A8F6626FA3}" srcOrd="0" destOrd="0" presId="urn:microsoft.com/office/officeart/2008/layout/RadialCluster"/>
    <dgm:cxn modelId="{303A1817-D18F-4B74-93DF-6B8F8998D7A5}" srcId="{7E69BFAA-8EFD-44D4-A0DB-EC751267297F}" destId="{FDFA851C-B7A7-4646-9418-0A66DAE924EA}" srcOrd="0" destOrd="0" parTransId="{537BF876-F914-4B35-BDFB-01F773E95DA4}" sibTransId="{2D4EADA7-B48B-4AC3-952C-CAE7CD602507}"/>
    <dgm:cxn modelId="{B2B2911D-2AE8-4F63-89B7-5ABCA2B22EDE}" type="presOf" srcId="{B7167879-D50A-4EC0-9E5C-753BC0CC89AF}" destId="{5B422402-E5EC-48AA-9A95-ABB00B5DB5F1}" srcOrd="0" destOrd="0" presId="urn:microsoft.com/office/officeart/2008/layout/RadialCluster"/>
    <dgm:cxn modelId="{5FF36E5F-D8C9-4C43-8081-F08B902F3F5A}" type="presOf" srcId="{FDFA851C-B7A7-4646-9418-0A66DAE924EA}" destId="{D3AF23A5-105B-45F5-8FC8-898CCB0E9310}" srcOrd="0" destOrd="0" presId="urn:microsoft.com/office/officeart/2008/layout/RadialCluster"/>
    <dgm:cxn modelId="{EC768D70-A85B-45F7-A19F-C5D1B9D733DD}" srcId="{9A701D98-7BA9-4DCB-91D1-2826832211BF}" destId="{7E69BFAA-8EFD-44D4-A0DB-EC751267297F}" srcOrd="0" destOrd="0" parTransId="{998A75D4-1ACC-425D-A355-9CC2C8E5EBD7}" sibTransId="{F6F29E39-95B8-4B2B-AFF0-9F8FDB8533BE}"/>
    <dgm:cxn modelId="{3A085678-520C-4554-8129-4AF03F4F2470}" type="presOf" srcId="{537BF876-F914-4B35-BDFB-01F773E95DA4}" destId="{858CB918-B509-46A6-B8AE-3552A288B71A}" srcOrd="0" destOrd="0" presId="urn:microsoft.com/office/officeart/2008/layout/RadialCluster"/>
    <dgm:cxn modelId="{39C3DC7E-67F9-4802-91A0-00BBA20E3CBF}" type="presOf" srcId="{9A701D98-7BA9-4DCB-91D1-2826832211BF}" destId="{E316ADDB-4048-4EA1-AC7D-D3F08CE7700E}" srcOrd="0" destOrd="0" presId="urn:microsoft.com/office/officeart/2008/layout/RadialCluster"/>
    <dgm:cxn modelId="{943EDDED-8152-4D06-B4F8-22141E87D875}" srcId="{7E69BFAA-8EFD-44D4-A0DB-EC751267297F}" destId="{160F8C70-1443-45E8-95A5-4ECD4B182D26}" srcOrd="1" destOrd="0" parTransId="{B7167879-D50A-4EC0-9E5C-753BC0CC89AF}" sibTransId="{549D780C-267F-4109-B473-3ECF17B762D3}"/>
    <dgm:cxn modelId="{59C9637C-29F2-4AFE-B960-B6BED5E74FB1}" type="presParOf" srcId="{E316ADDB-4048-4EA1-AC7D-D3F08CE7700E}" destId="{811698F2-7BB1-4730-BF07-DC5D26E128C8}" srcOrd="0" destOrd="0" presId="urn:microsoft.com/office/officeart/2008/layout/RadialCluster"/>
    <dgm:cxn modelId="{0A7AA2DD-33BB-4439-BF4D-1278368DB37E}" type="presParOf" srcId="{811698F2-7BB1-4730-BF07-DC5D26E128C8}" destId="{28EB65FC-C6FE-4B27-BC46-19A8F6626FA3}" srcOrd="0" destOrd="0" presId="urn:microsoft.com/office/officeart/2008/layout/RadialCluster"/>
    <dgm:cxn modelId="{188C1512-4BEA-4410-BEB7-9535E82B978F}" type="presParOf" srcId="{811698F2-7BB1-4730-BF07-DC5D26E128C8}" destId="{858CB918-B509-46A6-B8AE-3552A288B71A}" srcOrd="1" destOrd="0" presId="urn:microsoft.com/office/officeart/2008/layout/RadialCluster"/>
    <dgm:cxn modelId="{1AED01AA-559A-436A-9789-5476334C6061}" type="presParOf" srcId="{811698F2-7BB1-4730-BF07-DC5D26E128C8}" destId="{D3AF23A5-105B-45F5-8FC8-898CCB0E9310}" srcOrd="2" destOrd="0" presId="urn:microsoft.com/office/officeart/2008/layout/RadialCluster"/>
    <dgm:cxn modelId="{732903DA-4E13-473B-88F5-B4BB2DBBF53F}" type="presParOf" srcId="{811698F2-7BB1-4730-BF07-DC5D26E128C8}" destId="{5B422402-E5EC-48AA-9A95-ABB00B5DB5F1}" srcOrd="3" destOrd="0" presId="urn:microsoft.com/office/officeart/2008/layout/RadialCluster"/>
    <dgm:cxn modelId="{892D6210-BF92-4391-8B29-350A2817D653}" type="presParOf" srcId="{811698F2-7BB1-4730-BF07-DC5D26E128C8}" destId="{FE26C28B-1C05-4691-A754-893350947EF7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3D9939-31FB-4C80-9277-8CF5E21A313F}" type="doc">
      <dgm:prSet loTypeId="urn:microsoft.com/office/officeart/2005/8/layout/equation2" loCatId="relationship" qsTypeId="urn:microsoft.com/office/officeart/2005/8/quickstyle/3d7" qsCatId="3D" csTypeId="urn:microsoft.com/office/officeart/2005/8/colors/colorful4" csCatId="colorful" phldr="1"/>
      <dgm:spPr/>
    </dgm:pt>
    <dgm:pt modelId="{33EF2EA2-A0E9-41A1-BAA0-0E8024264F18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চলতি সম্পদ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7D220D-1AFB-4464-854D-5D1ADF478A66}" type="parTrans" cxnId="{BD9DFCE1-2F22-4A51-B90A-90697D0474FF}">
      <dgm:prSet/>
      <dgm:spPr/>
      <dgm:t>
        <a:bodyPr/>
        <a:lstStyle/>
        <a:p>
          <a:endParaRPr lang="en-US"/>
        </a:p>
      </dgm:t>
    </dgm:pt>
    <dgm:pt modelId="{AC833DAF-5400-48A5-A4DB-998EAF890646}" type="sibTrans" cxnId="{BD9DFCE1-2F22-4A51-B90A-90697D0474FF}">
      <dgm:prSet/>
      <dgm:spPr/>
      <dgm:t>
        <a:bodyPr/>
        <a:lstStyle/>
        <a:p>
          <a:endParaRPr lang="en-US" dirty="0"/>
        </a:p>
      </dgm:t>
    </dgm:pt>
    <dgm:pt modelId="{D7993AB6-1825-4E5D-8C29-72084F5CA9D4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স্থায়ী সম্পদ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1F7260-05B5-47F1-BF90-FE14D41960E3}" type="parTrans" cxnId="{4BE1E6A4-769D-46B7-9696-6111D39A48F9}">
      <dgm:prSet/>
      <dgm:spPr/>
      <dgm:t>
        <a:bodyPr/>
        <a:lstStyle/>
        <a:p>
          <a:endParaRPr lang="en-US"/>
        </a:p>
      </dgm:t>
    </dgm:pt>
    <dgm:pt modelId="{AA9C8FC1-57EA-4539-97C1-95CAE88B11F0}" type="sibTrans" cxnId="{4BE1E6A4-769D-46B7-9696-6111D39A48F9}">
      <dgm:prSet/>
      <dgm:spPr/>
      <dgm:t>
        <a:bodyPr/>
        <a:lstStyle/>
        <a:p>
          <a:endParaRPr lang="en-US" dirty="0"/>
        </a:p>
      </dgm:t>
    </dgm:pt>
    <dgm:pt modelId="{85719BD4-2FF7-41F8-9C7F-C3DDC92C21AD}">
      <dgm:prSet phldrT="[Text]"/>
      <dgm:spPr/>
      <dgm:t>
        <a:bodyPr/>
        <a:lstStyle/>
        <a:p>
          <a:r>
            <a:rPr lang="bn-IN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সম্পদ</a:t>
          </a:r>
          <a:endParaRPr lang="en-US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B3C3E2-CD5B-433A-95CA-227D7C3A9F40}" type="parTrans" cxnId="{672C1094-8CC6-47A6-AF12-F35B50865AF0}">
      <dgm:prSet/>
      <dgm:spPr/>
      <dgm:t>
        <a:bodyPr/>
        <a:lstStyle/>
        <a:p>
          <a:endParaRPr lang="en-US"/>
        </a:p>
      </dgm:t>
    </dgm:pt>
    <dgm:pt modelId="{BF2BE922-BC01-4AD1-AB7E-1C11685836FA}" type="sibTrans" cxnId="{672C1094-8CC6-47A6-AF12-F35B50865AF0}">
      <dgm:prSet/>
      <dgm:spPr/>
      <dgm:t>
        <a:bodyPr/>
        <a:lstStyle/>
        <a:p>
          <a:endParaRPr lang="en-US"/>
        </a:p>
      </dgm:t>
    </dgm:pt>
    <dgm:pt modelId="{46FDA520-F257-42DB-A05C-6A1B864F77CF}" type="pres">
      <dgm:prSet presAssocID="{123D9939-31FB-4C80-9277-8CF5E21A313F}" presName="Name0" presStyleCnt="0">
        <dgm:presLayoutVars>
          <dgm:dir/>
          <dgm:resizeHandles val="exact"/>
        </dgm:presLayoutVars>
      </dgm:prSet>
      <dgm:spPr/>
    </dgm:pt>
    <dgm:pt modelId="{453941D8-84A8-4E34-8704-0E79603DC122}" type="pres">
      <dgm:prSet presAssocID="{123D9939-31FB-4C80-9277-8CF5E21A313F}" presName="vNodes" presStyleCnt="0"/>
      <dgm:spPr/>
    </dgm:pt>
    <dgm:pt modelId="{6F67340F-1B0E-4E69-984F-935EEDAEE49B}" type="pres">
      <dgm:prSet presAssocID="{33EF2EA2-A0E9-41A1-BAA0-0E8024264F18}" presName="node" presStyleLbl="node1" presStyleIdx="0" presStyleCnt="3">
        <dgm:presLayoutVars>
          <dgm:bulletEnabled val="1"/>
        </dgm:presLayoutVars>
      </dgm:prSet>
      <dgm:spPr/>
    </dgm:pt>
    <dgm:pt modelId="{BAFDCA7B-8C6A-4880-91F3-C334D36C3584}" type="pres">
      <dgm:prSet presAssocID="{AC833DAF-5400-48A5-A4DB-998EAF890646}" presName="spacerT" presStyleCnt="0"/>
      <dgm:spPr/>
    </dgm:pt>
    <dgm:pt modelId="{AC83B0FF-4403-47ED-A64D-1A00CE1C5E03}" type="pres">
      <dgm:prSet presAssocID="{AC833DAF-5400-48A5-A4DB-998EAF890646}" presName="sibTrans" presStyleLbl="sibTrans2D1" presStyleIdx="0" presStyleCnt="2"/>
      <dgm:spPr/>
    </dgm:pt>
    <dgm:pt modelId="{D984F002-986B-4FB6-BC68-BB3BDE4ED66F}" type="pres">
      <dgm:prSet presAssocID="{AC833DAF-5400-48A5-A4DB-998EAF890646}" presName="spacerB" presStyleCnt="0"/>
      <dgm:spPr/>
    </dgm:pt>
    <dgm:pt modelId="{E3CB10A7-242C-4D71-8D66-C916B2E3C381}" type="pres">
      <dgm:prSet presAssocID="{D7993AB6-1825-4E5D-8C29-72084F5CA9D4}" presName="node" presStyleLbl="node1" presStyleIdx="1" presStyleCnt="3">
        <dgm:presLayoutVars>
          <dgm:bulletEnabled val="1"/>
        </dgm:presLayoutVars>
      </dgm:prSet>
      <dgm:spPr/>
    </dgm:pt>
    <dgm:pt modelId="{729180A4-1C9A-4C0D-8A2D-F98AD728FE42}" type="pres">
      <dgm:prSet presAssocID="{123D9939-31FB-4C80-9277-8CF5E21A313F}" presName="sibTransLast" presStyleLbl="sibTrans2D1" presStyleIdx="1" presStyleCnt="2"/>
      <dgm:spPr/>
    </dgm:pt>
    <dgm:pt modelId="{AD61D0CF-7D6B-472C-8784-8CE1876488CB}" type="pres">
      <dgm:prSet presAssocID="{123D9939-31FB-4C80-9277-8CF5E21A313F}" presName="connectorText" presStyleLbl="sibTrans2D1" presStyleIdx="1" presStyleCnt="2"/>
      <dgm:spPr/>
    </dgm:pt>
    <dgm:pt modelId="{B660E780-B517-44BA-B557-C3E8EF39A72D}" type="pres">
      <dgm:prSet presAssocID="{123D9939-31FB-4C80-9277-8CF5E21A313F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D3974C08-B8B4-4A1B-AF62-935E9FE5B93A}" type="presOf" srcId="{85719BD4-2FF7-41F8-9C7F-C3DDC92C21AD}" destId="{B660E780-B517-44BA-B557-C3E8EF39A72D}" srcOrd="0" destOrd="0" presId="urn:microsoft.com/office/officeart/2005/8/layout/equation2"/>
    <dgm:cxn modelId="{F03F756B-019B-4B95-BCB0-33FF8B72E7EF}" type="presOf" srcId="{33EF2EA2-A0E9-41A1-BAA0-0E8024264F18}" destId="{6F67340F-1B0E-4E69-984F-935EEDAEE49B}" srcOrd="0" destOrd="0" presId="urn:microsoft.com/office/officeart/2005/8/layout/equation2"/>
    <dgm:cxn modelId="{3FC03770-E0CC-45D8-9317-6F30F47570FB}" type="presOf" srcId="{123D9939-31FB-4C80-9277-8CF5E21A313F}" destId="{46FDA520-F257-42DB-A05C-6A1B864F77CF}" srcOrd="0" destOrd="0" presId="urn:microsoft.com/office/officeart/2005/8/layout/equation2"/>
    <dgm:cxn modelId="{672C1094-8CC6-47A6-AF12-F35B50865AF0}" srcId="{123D9939-31FB-4C80-9277-8CF5E21A313F}" destId="{85719BD4-2FF7-41F8-9C7F-C3DDC92C21AD}" srcOrd="2" destOrd="0" parTransId="{E0B3C3E2-CD5B-433A-95CA-227D7C3A9F40}" sibTransId="{BF2BE922-BC01-4AD1-AB7E-1C11685836FA}"/>
    <dgm:cxn modelId="{4BE1E6A4-769D-46B7-9696-6111D39A48F9}" srcId="{123D9939-31FB-4C80-9277-8CF5E21A313F}" destId="{D7993AB6-1825-4E5D-8C29-72084F5CA9D4}" srcOrd="1" destOrd="0" parTransId="{391F7260-05B5-47F1-BF90-FE14D41960E3}" sibTransId="{AA9C8FC1-57EA-4539-97C1-95CAE88B11F0}"/>
    <dgm:cxn modelId="{4C806DB4-C5C7-4689-840E-F557C91BC835}" type="presOf" srcId="{D7993AB6-1825-4E5D-8C29-72084F5CA9D4}" destId="{E3CB10A7-242C-4D71-8D66-C916B2E3C381}" srcOrd="0" destOrd="0" presId="urn:microsoft.com/office/officeart/2005/8/layout/equation2"/>
    <dgm:cxn modelId="{3B7B50E0-DBF3-4EF9-B621-65DE3D530D18}" type="presOf" srcId="{AA9C8FC1-57EA-4539-97C1-95CAE88B11F0}" destId="{729180A4-1C9A-4C0D-8A2D-F98AD728FE42}" srcOrd="0" destOrd="0" presId="urn:microsoft.com/office/officeart/2005/8/layout/equation2"/>
    <dgm:cxn modelId="{BD9DFCE1-2F22-4A51-B90A-90697D0474FF}" srcId="{123D9939-31FB-4C80-9277-8CF5E21A313F}" destId="{33EF2EA2-A0E9-41A1-BAA0-0E8024264F18}" srcOrd="0" destOrd="0" parTransId="{0A7D220D-1AFB-4464-854D-5D1ADF478A66}" sibTransId="{AC833DAF-5400-48A5-A4DB-998EAF890646}"/>
    <dgm:cxn modelId="{3C78C7FA-6981-48D5-919E-245C0F33239B}" type="presOf" srcId="{AC833DAF-5400-48A5-A4DB-998EAF890646}" destId="{AC83B0FF-4403-47ED-A64D-1A00CE1C5E03}" srcOrd="0" destOrd="0" presId="urn:microsoft.com/office/officeart/2005/8/layout/equation2"/>
    <dgm:cxn modelId="{BB1032FD-5B15-4F10-AD76-A5FE19690BB9}" type="presOf" srcId="{AA9C8FC1-57EA-4539-97C1-95CAE88B11F0}" destId="{AD61D0CF-7D6B-472C-8784-8CE1876488CB}" srcOrd="1" destOrd="0" presId="urn:microsoft.com/office/officeart/2005/8/layout/equation2"/>
    <dgm:cxn modelId="{CCFCA60D-E601-4FA1-B9EF-7EB70D7D38FC}" type="presParOf" srcId="{46FDA520-F257-42DB-A05C-6A1B864F77CF}" destId="{453941D8-84A8-4E34-8704-0E79603DC122}" srcOrd="0" destOrd="0" presId="urn:microsoft.com/office/officeart/2005/8/layout/equation2"/>
    <dgm:cxn modelId="{8B488E37-C5B9-4F19-9024-95C25FE69A67}" type="presParOf" srcId="{453941D8-84A8-4E34-8704-0E79603DC122}" destId="{6F67340F-1B0E-4E69-984F-935EEDAEE49B}" srcOrd="0" destOrd="0" presId="urn:microsoft.com/office/officeart/2005/8/layout/equation2"/>
    <dgm:cxn modelId="{DAB78BB0-B16A-43AA-BC68-2E4F132B798D}" type="presParOf" srcId="{453941D8-84A8-4E34-8704-0E79603DC122}" destId="{BAFDCA7B-8C6A-4880-91F3-C334D36C3584}" srcOrd="1" destOrd="0" presId="urn:microsoft.com/office/officeart/2005/8/layout/equation2"/>
    <dgm:cxn modelId="{F3FBFDD8-94AA-4C00-9580-5907AAB221E4}" type="presParOf" srcId="{453941D8-84A8-4E34-8704-0E79603DC122}" destId="{AC83B0FF-4403-47ED-A64D-1A00CE1C5E03}" srcOrd="2" destOrd="0" presId="urn:microsoft.com/office/officeart/2005/8/layout/equation2"/>
    <dgm:cxn modelId="{1A4EDBA3-8F48-465E-BCD9-0267AC8BE70C}" type="presParOf" srcId="{453941D8-84A8-4E34-8704-0E79603DC122}" destId="{D984F002-986B-4FB6-BC68-BB3BDE4ED66F}" srcOrd="3" destOrd="0" presId="urn:microsoft.com/office/officeart/2005/8/layout/equation2"/>
    <dgm:cxn modelId="{B0DFBB49-25A8-4407-82C0-A8D2CDE840C1}" type="presParOf" srcId="{453941D8-84A8-4E34-8704-0E79603DC122}" destId="{E3CB10A7-242C-4D71-8D66-C916B2E3C381}" srcOrd="4" destOrd="0" presId="urn:microsoft.com/office/officeart/2005/8/layout/equation2"/>
    <dgm:cxn modelId="{75674167-11FB-4316-A1F3-2583A0DA6A6D}" type="presParOf" srcId="{46FDA520-F257-42DB-A05C-6A1B864F77CF}" destId="{729180A4-1C9A-4C0D-8A2D-F98AD728FE42}" srcOrd="1" destOrd="0" presId="urn:microsoft.com/office/officeart/2005/8/layout/equation2"/>
    <dgm:cxn modelId="{B932459B-7BD5-4EBE-B4BC-B2D3FBD7FCEB}" type="presParOf" srcId="{729180A4-1C9A-4C0D-8A2D-F98AD728FE42}" destId="{AD61D0CF-7D6B-472C-8784-8CE1876488CB}" srcOrd="0" destOrd="0" presId="urn:microsoft.com/office/officeart/2005/8/layout/equation2"/>
    <dgm:cxn modelId="{AA971A59-D81C-4576-B878-E859AF19BDEB}" type="presParOf" srcId="{46FDA520-F257-42DB-A05C-6A1B864F77CF}" destId="{B660E780-B517-44BA-B557-C3E8EF39A7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856001-065B-4815-B11D-FDCE40E61979}" type="doc">
      <dgm:prSet loTypeId="urn:microsoft.com/office/officeart/2005/8/layout/equation1" loCatId="process" qsTypeId="urn:microsoft.com/office/officeart/2005/8/quickstyle/3d9" qsCatId="3D" csTypeId="urn:microsoft.com/office/officeart/2005/8/colors/colorful4" csCatId="colorful" phldr="1"/>
      <dgm:spPr/>
    </dgm:pt>
    <dgm:pt modelId="{97B340FD-A28C-4F92-A45A-61F8849D5E88}">
      <dgm:prSet phldrT="[Text]" custT="1"/>
      <dgm:spPr/>
      <dgm:t>
        <a:bodyPr/>
        <a:lstStyle/>
        <a:p>
          <a:r>
            <a:rPr lang="bn-IN" sz="5400" b="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চলতি দায়</a:t>
          </a:r>
          <a:endParaRPr lang="en-US" sz="5400" b="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EB77EC-4404-4928-93AD-57772B255589}" type="parTrans" cxnId="{E869EB96-9D52-4F8E-BAAD-53A6AF21B0A8}">
      <dgm:prSet/>
      <dgm:spPr/>
      <dgm:t>
        <a:bodyPr/>
        <a:lstStyle/>
        <a:p>
          <a:endParaRPr lang="en-US" sz="2800"/>
        </a:p>
      </dgm:t>
    </dgm:pt>
    <dgm:pt modelId="{CBF30BB2-AF09-4064-89BA-5ADB12E789CD}" type="sibTrans" cxnId="{E869EB96-9D52-4F8E-BAAD-53A6AF21B0A8}">
      <dgm:prSet custT="1"/>
      <dgm:spPr/>
      <dgm:t>
        <a:bodyPr/>
        <a:lstStyle/>
        <a:p>
          <a:endParaRPr lang="en-US" sz="2400" dirty="0"/>
        </a:p>
      </dgm:t>
    </dgm:pt>
    <dgm:pt modelId="{09113FE0-E431-4983-9102-F71D3C1D0EE6}">
      <dgm:prSet phldrT="[Text]" custT="1"/>
      <dgm:spPr/>
      <dgm:t>
        <a:bodyPr/>
        <a:lstStyle/>
        <a:p>
          <a:r>
            <a:rPr lang="bn-IN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দীর্ঘমেয়াদি দায়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20045E-E124-43D2-8077-3241594DC5C5}" type="parTrans" cxnId="{0598620B-B858-4304-BB43-AA4EB1BCDFA7}">
      <dgm:prSet/>
      <dgm:spPr/>
      <dgm:t>
        <a:bodyPr/>
        <a:lstStyle/>
        <a:p>
          <a:endParaRPr lang="en-US" sz="2800"/>
        </a:p>
      </dgm:t>
    </dgm:pt>
    <dgm:pt modelId="{B2C31790-C674-489A-B207-F67C922F73E4}" type="sibTrans" cxnId="{0598620B-B858-4304-BB43-AA4EB1BCDFA7}">
      <dgm:prSet custT="1"/>
      <dgm:spPr/>
      <dgm:t>
        <a:bodyPr/>
        <a:lstStyle/>
        <a:p>
          <a:endParaRPr lang="en-US" sz="4400" dirty="0"/>
        </a:p>
      </dgm:t>
    </dgm:pt>
    <dgm:pt modelId="{11BC0530-F9A3-45D3-89A6-3ED1ED6981DF}">
      <dgm:prSet phldrT="[Text]" custT="1"/>
      <dgm:spPr/>
      <dgm:t>
        <a:bodyPr/>
        <a:lstStyle/>
        <a:p>
          <a:r>
            <a:rPr lang="bn-IN" sz="5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দায়</a:t>
          </a:r>
          <a:endParaRPr lang="en-US" sz="54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4A6A52-0826-4BD3-9A54-8B6DACCA1455}" type="parTrans" cxnId="{CB413569-C7E9-43B6-9D6D-3AD688A408E3}">
      <dgm:prSet/>
      <dgm:spPr/>
      <dgm:t>
        <a:bodyPr/>
        <a:lstStyle/>
        <a:p>
          <a:endParaRPr lang="en-US" sz="2800"/>
        </a:p>
      </dgm:t>
    </dgm:pt>
    <dgm:pt modelId="{C51C0982-78FD-4931-91E6-B895B94ACCD7}" type="sibTrans" cxnId="{CB413569-C7E9-43B6-9D6D-3AD688A408E3}">
      <dgm:prSet/>
      <dgm:spPr/>
      <dgm:t>
        <a:bodyPr/>
        <a:lstStyle/>
        <a:p>
          <a:endParaRPr lang="en-US" sz="2800"/>
        </a:p>
      </dgm:t>
    </dgm:pt>
    <dgm:pt modelId="{1E70A116-5DB0-4DCA-A4DB-29DC392F76AD}" type="pres">
      <dgm:prSet presAssocID="{4F856001-065B-4815-B11D-FDCE40E61979}" presName="linearFlow" presStyleCnt="0">
        <dgm:presLayoutVars>
          <dgm:dir/>
          <dgm:resizeHandles val="exact"/>
        </dgm:presLayoutVars>
      </dgm:prSet>
      <dgm:spPr/>
    </dgm:pt>
    <dgm:pt modelId="{7F42D633-8320-4BF1-9801-9CDD4C9CFF11}" type="pres">
      <dgm:prSet presAssocID="{97B340FD-A28C-4F92-A45A-61F8849D5E88}" presName="node" presStyleLbl="node1" presStyleIdx="0" presStyleCnt="3">
        <dgm:presLayoutVars>
          <dgm:bulletEnabled val="1"/>
        </dgm:presLayoutVars>
      </dgm:prSet>
      <dgm:spPr/>
    </dgm:pt>
    <dgm:pt modelId="{FAC219F5-0077-4254-8F5A-003F8F635D39}" type="pres">
      <dgm:prSet presAssocID="{CBF30BB2-AF09-4064-89BA-5ADB12E789CD}" presName="spacerL" presStyleCnt="0"/>
      <dgm:spPr/>
    </dgm:pt>
    <dgm:pt modelId="{48D9BE02-BEC5-489C-BFD2-7DE05CD29CDF}" type="pres">
      <dgm:prSet presAssocID="{CBF30BB2-AF09-4064-89BA-5ADB12E789CD}" presName="sibTrans" presStyleLbl="sibTrans2D1" presStyleIdx="0" presStyleCnt="2"/>
      <dgm:spPr/>
    </dgm:pt>
    <dgm:pt modelId="{7AB34252-1651-4CBE-8B5A-1FBE5410E9B9}" type="pres">
      <dgm:prSet presAssocID="{CBF30BB2-AF09-4064-89BA-5ADB12E789CD}" presName="spacerR" presStyleCnt="0"/>
      <dgm:spPr/>
    </dgm:pt>
    <dgm:pt modelId="{A53B1B9A-4CCF-478E-A419-DEE79609123C}" type="pres">
      <dgm:prSet presAssocID="{09113FE0-E431-4983-9102-F71D3C1D0EE6}" presName="node" presStyleLbl="node1" presStyleIdx="1" presStyleCnt="3" custLinFactNeighborX="1" custLinFactNeighborY="0">
        <dgm:presLayoutVars>
          <dgm:bulletEnabled val="1"/>
        </dgm:presLayoutVars>
      </dgm:prSet>
      <dgm:spPr/>
    </dgm:pt>
    <dgm:pt modelId="{BBE3B1DA-E554-4184-82FD-243CD80D8F53}" type="pres">
      <dgm:prSet presAssocID="{B2C31790-C674-489A-B207-F67C922F73E4}" presName="spacerL" presStyleCnt="0"/>
      <dgm:spPr/>
    </dgm:pt>
    <dgm:pt modelId="{6B6442E1-AA42-4D00-B8A3-21E82AF0DA40}" type="pres">
      <dgm:prSet presAssocID="{B2C31790-C674-489A-B207-F67C922F73E4}" presName="sibTrans" presStyleLbl="sibTrans2D1" presStyleIdx="1" presStyleCnt="2"/>
      <dgm:spPr/>
    </dgm:pt>
    <dgm:pt modelId="{4A1CE1B4-4B80-4005-86F2-22EC9355A025}" type="pres">
      <dgm:prSet presAssocID="{B2C31790-C674-489A-B207-F67C922F73E4}" presName="spacerR" presStyleCnt="0"/>
      <dgm:spPr/>
    </dgm:pt>
    <dgm:pt modelId="{FB6F340E-886A-4FC7-89F4-59D1CC6A0094}" type="pres">
      <dgm:prSet presAssocID="{11BC0530-F9A3-45D3-89A6-3ED1ED6981DF}" presName="node" presStyleLbl="node1" presStyleIdx="2" presStyleCnt="3">
        <dgm:presLayoutVars>
          <dgm:bulletEnabled val="1"/>
        </dgm:presLayoutVars>
      </dgm:prSet>
      <dgm:spPr/>
    </dgm:pt>
  </dgm:ptLst>
  <dgm:cxnLst>
    <dgm:cxn modelId="{BA856201-4D8F-4196-8A5E-2EAD810E1B12}" type="presOf" srcId="{B2C31790-C674-489A-B207-F67C922F73E4}" destId="{6B6442E1-AA42-4D00-B8A3-21E82AF0DA40}" srcOrd="0" destOrd="0" presId="urn:microsoft.com/office/officeart/2005/8/layout/equation1"/>
    <dgm:cxn modelId="{0598620B-B858-4304-BB43-AA4EB1BCDFA7}" srcId="{4F856001-065B-4815-B11D-FDCE40E61979}" destId="{09113FE0-E431-4983-9102-F71D3C1D0EE6}" srcOrd="1" destOrd="0" parTransId="{5A20045E-E124-43D2-8077-3241594DC5C5}" sibTransId="{B2C31790-C674-489A-B207-F67C922F73E4}"/>
    <dgm:cxn modelId="{6CCA4E40-F16F-4404-BD15-0D0314BB59B6}" type="presOf" srcId="{97B340FD-A28C-4F92-A45A-61F8849D5E88}" destId="{7F42D633-8320-4BF1-9801-9CDD4C9CFF11}" srcOrd="0" destOrd="0" presId="urn:microsoft.com/office/officeart/2005/8/layout/equation1"/>
    <dgm:cxn modelId="{CB413569-C7E9-43B6-9D6D-3AD688A408E3}" srcId="{4F856001-065B-4815-B11D-FDCE40E61979}" destId="{11BC0530-F9A3-45D3-89A6-3ED1ED6981DF}" srcOrd="2" destOrd="0" parTransId="{714A6A52-0826-4BD3-9A54-8B6DACCA1455}" sibTransId="{C51C0982-78FD-4931-91E6-B895B94ACCD7}"/>
    <dgm:cxn modelId="{DA3D456B-D972-4304-AE19-B2F0492E7DF8}" type="presOf" srcId="{4F856001-065B-4815-B11D-FDCE40E61979}" destId="{1E70A116-5DB0-4DCA-A4DB-29DC392F76AD}" srcOrd="0" destOrd="0" presId="urn:microsoft.com/office/officeart/2005/8/layout/equation1"/>
    <dgm:cxn modelId="{5588F14E-E78E-4B01-8489-71109401A377}" type="presOf" srcId="{09113FE0-E431-4983-9102-F71D3C1D0EE6}" destId="{A53B1B9A-4CCF-478E-A419-DEE79609123C}" srcOrd="0" destOrd="0" presId="urn:microsoft.com/office/officeart/2005/8/layout/equation1"/>
    <dgm:cxn modelId="{2EF3DC54-89F0-4F93-B764-7A8BF6CAF3AC}" type="presOf" srcId="{CBF30BB2-AF09-4064-89BA-5ADB12E789CD}" destId="{48D9BE02-BEC5-489C-BFD2-7DE05CD29CDF}" srcOrd="0" destOrd="0" presId="urn:microsoft.com/office/officeart/2005/8/layout/equation1"/>
    <dgm:cxn modelId="{E869EB96-9D52-4F8E-BAAD-53A6AF21B0A8}" srcId="{4F856001-065B-4815-B11D-FDCE40E61979}" destId="{97B340FD-A28C-4F92-A45A-61F8849D5E88}" srcOrd="0" destOrd="0" parTransId="{76EB77EC-4404-4928-93AD-57772B255589}" sibTransId="{CBF30BB2-AF09-4064-89BA-5ADB12E789CD}"/>
    <dgm:cxn modelId="{2693499A-D59C-4CD9-A420-C9A86F364609}" type="presOf" srcId="{11BC0530-F9A3-45D3-89A6-3ED1ED6981DF}" destId="{FB6F340E-886A-4FC7-89F4-59D1CC6A0094}" srcOrd="0" destOrd="0" presId="urn:microsoft.com/office/officeart/2005/8/layout/equation1"/>
    <dgm:cxn modelId="{48289B61-0B78-4233-9072-7F7E9794B03E}" type="presParOf" srcId="{1E70A116-5DB0-4DCA-A4DB-29DC392F76AD}" destId="{7F42D633-8320-4BF1-9801-9CDD4C9CFF11}" srcOrd="0" destOrd="0" presId="urn:microsoft.com/office/officeart/2005/8/layout/equation1"/>
    <dgm:cxn modelId="{CE2BCE7F-EA15-4F44-9984-B365C0EA39DF}" type="presParOf" srcId="{1E70A116-5DB0-4DCA-A4DB-29DC392F76AD}" destId="{FAC219F5-0077-4254-8F5A-003F8F635D39}" srcOrd="1" destOrd="0" presId="urn:microsoft.com/office/officeart/2005/8/layout/equation1"/>
    <dgm:cxn modelId="{ECF70A79-E89C-4C6C-88C3-B7E6C00AFE70}" type="presParOf" srcId="{1E70A116-5DB0-4DCA-A4DB-29DC392F76AD}" destId="{48D9BE02-BEC5-489C-BFD2-7DE05CD29CDF}" srcOrd="2" destOrd="0" presId="urn:microsoft.com/office/officeart/2005/8/layout/equation1"/>
    <dgm:cxn modelId="{002980E0-2D50-4D91-B52F-F908BD9AFB69}" type="presParOf" srcId="{1E70A116-5DB0-4DCA-A4DB-29DC392F76AD}" destId="{7AB34252-1651-4CBE-8B5A-1FBE5410E9B9}" srcOrd="3" destOrd="0" presId="urn:microsoft.com/office/officeart/2005/8/layout/equation1"/>
    <dgm:cxn modelId="{6C717C52-FC47-4577-9FC5-483437196A24}" type="presParOf" srcId="{1E70A116-5DB0-4DCA-A4DB-29DC392F76AD}" destId="{A53B1B9A-4CCF-478E-A419-DEE79609123C}" srcOrd="4" destOrd="0" presId="urn:microsoft.com/office/officeart/2005/8/layout/equation1"/>
    <dgm:cxn modelId="{5B2327D1-F921-4389-B047-72448BE83323}" type="presParOf" srcId="{1E70A116-5DB0-4DCA-A4DB-29DC392F76AD}" destId="{BBE3B1DA-E554-4184-82FD-243CD80D8F53}" srcOrd="5" destOrd="0" presId="urn:microsoft.com/office/officeart/2005/8/layout/equation1"/>
    <dgm:cxn modelId="{D2E2BE66-DBBA-4F35-A8D2-908287CAFFED}" type="presParOf" srcId="{1E70A116-5DB0-4DCA-A4DB-29DC392F76AD}" destId="{6B6442E1-AA42-4D00-B8A3-21E82AF0DA40}" srcOrd="6" destOrd="0" presId="urn:microsoft.com/office/officeart/2005/8/layout/equation1"/>
    <dgm:cxn modelId="{73FA37E5-5D1C-4A48-9F8B-1247BA404390}" type="presParOf" srcId="{1E70A116-5DB0-4DCA-A4DB-29DC392F76AD}" destId="{4A1CE1B4-4B80-4005-86F2-22EC9355A025}" srcOrd="7" destOrd="0" presId="urn:microsoft.com/office/officeart/2005/8/layout/equation1"/>
    <dgm:cxn modelId="{81568EF5-072A-4CFB-A898-EC571E63BCC1}" type="presParOf" srcId="{1E70A116-5DB0-4DCA-A4DB-29DC392F76AD}" destId="{FB6F340E-886A-4FC7-89F4-59D1CC6A009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E0B92-9E49-4BC2-962B-FBA157685E50}">
      <dsp:nvSpPr>
        <dsp:cNvPr id="0" name=""/>
        <dsp:cNvSpPr/>
      </dsp:nvSpPr>
      <dsp:spPr>
        <a:xfrm>
          <a:off x="2373776" y="1622419"/>
          <a:ext cx="3484607" cy="178385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400" b="1" kern="1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রেওয়ামিলের উদ্দেশ্য </a:t>
          </a:r>
          <a:endParaRPr lang="en-US" sz="4400" b="1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34043" y="1858041"/>
        <a:ext cx="2564073" cy="1312613"/>
      </dsp:txXfrm>
    </dsp:sp>
    <dsp:sp modelId="{C53F787A-B35E-4314-A49C-8DB6FB699380}">
      <dsp:nvSpPr>
        <dsp:cNvPr id="0" name=""/>
        <dsp:cNvSpPr/>
      </dsp:nvSpPr>
      <dsp:spPr>
        <a:xfrm>
          <a:off x="4376309" y="768964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62D87C-950E-4660-95A7-2D21CD07A65E}">
      <dsp:nvSpPr>
        <dsp:cNvPr id="0" name=""/>
        <dsp:cNvSpPr/>
      </dsp:nvSpPr>
      <dsp:spPr>
        <a:xfrm>
          <a:off x="2709053" y="0"/>
          <a:ext cx="2821727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হিসাবের গানিতিক শুদ্বতা যাচাই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83427" y="193970"/>
        <a:ext cx="2072979" cy="1074048"/>
      </dsp:txXfrm>
    </dsp:sp>
    <dsp:sp modelId="{784D7790-E6CF-4C70-9272-036844A73012}">
      <dsp:nvSpPr>
        <dsp:cNvPr id="0" name=""/>
        <dsp:cNvSpPr/>
      </dsp:nvSpPr>
      <dsp:spPr>
        <a:xfrm>
          <a:off x="5284353" y="2022241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0E71E-D4AC-4C13-AE2F-03C59A49F215}">
      <dsp:nvSpPr>
        <dsp:cNvPr id="0" name=""/>
        <dsp:cNvSpPr/>
      </dsp:nvSpPr>
      <dsp:spPr>
        <a:xfrm>
          <a:off x="5325608" y="911545"/>
          <a:ext cx="2640313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আর্থিক  বিবরনী প্রস্তুতকর</a:t>
          </a:r>
          <a:r>
            <a:rPr lang="en-US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</a:t>
          </a: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84864" y="1110471"/>
        <a:ext cx="1921801" cy="1064136"/>
      </dsp:txXfrm>
    </dsp:sp>
    <dsp:sp modelId="{E9F57536-0F99-408E-BB21-C50CEDB59575}">
      <dsp:nvSpPr>
        <dsp:cNvPr id="0" name=""/>
        <dsp:cNvSpPr/>
      </dsp:nvSpPr>
      <dsp:spPr>
        <a:xfrm>
          <a:off x="4653567" y="3436955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F68DB3-D949-4F08-9B72-5ECD34F36E65}">
      <dsp:nvSpPr>
        <dsp:cNvPr id="0" name=""/>
        <dsp:cNvSpPr/>
      </dsp:nvSpPr>
      <dsp:spPr>
        <a:xfrm>
          <a:off x="5495244" y="3457569"/>
          <a:ext cx="2470678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ভুলত্রুটি উদ্ঘাটন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40364" y="3661789"/>
        <a:ext cx="1780438" cy="1053548"/>
      </dsp:txXfrm>
    </dsp:sp>
    <dsp:sp modelId="{4E12A776-A7FC-4B48-8AC2-65D92F3B5CCF}">
      <dsp:nvSpPr>
        <dsp:cNvPr id="0" name=""/>
        <dsp:cNvSpPr/>
      </dsp:nvSpPr>
      <dsp:spPr>
        <a:xfrm>
          <a:off x="3088834" y="3583807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174E8-11A9-4C33-9F6F-0FD0F433199B}">
      <dsp:nvSpPr>
        <dsp:cNvPr id="0" name=""/>
        <dsp:cNvSpPr/>
      </dsp:nvSpPr>
      <dsp:spPr>
        <a:xfrm>
          <a:off x="2756025" y="3567211"/>
          <a:ext cx="2727784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দু,তরফা দাখিলা পদ্বতির প্রয়োগ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22570" y="3763665"/>
        <a:ext cx="1994694" cy="1069080"/>
      </dsp:txXfrm>
    </dsp:sp>
    <dsp:sp modelId="{B4862A10-7F03-49FF-BC3E-53A8FDF0B518}">
      <dsp:nvSpPr>
        <dsp:cNvPr id="0" name=""/>
        <dsp:cNvSpPr/>
      </dsp:nvSpPr>
      <dsp:spPr>
        <a:xfrm>
          <a:off x="2165920" y="2331034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6C61C-F0A5-40A5-ABB9-B29EAA3FDE57}">
      <dsp:nvSpPr>
        <dsp:cNvPr id="0" name=""/>
        <dsp:cNvSpPr/>
      </dsp:nvSpPr>
      <dsp:spPr>
        <a:xfrm>
          <a:off x="111277" y="3174686"/>
          <a:ext cx="2951193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</a:t>
          </a:r>
          <a:r>
            <a:rPr lang="en-US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আর্থক বিবর</a:t>
          </a:r>
          <a:r>
            <a:rPr lang="en-US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ণী</a:t>
          </a:r>
          <a:r>
            <a:rPr lang="bn-IN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প্রস্তুতের সময় ও শ্রমের অবচয় রোধ  </a:t>
          </a:r>
          <a:endParaRPr lang="en-US" sz="28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440" y="3365491"/>
        <a:ext cx="2180867" cy="1080378"/>
      </dsp:txXfrm>
    </dsp:sp>
    <dsp:sp modelId="{202593B8-6006-4F3F-993F-F2516D21AEE4}">
      <dsp:nvSpPr>
        <dsp:cNvPr id="0" name=""/>
        <dsp:cNvSpPr/>
      </dsp:nvSpPr>
      <dsp:spPr>
        <a:xfrm>
          <a:off x="0" y="911536"/>
          <a:ext cx="2584106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আর্থিক অবস্থা সম্পর্কে ধার</a:t>
          </a:r>
          <a:r>
            <a:rPr lang="en-US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ণা</a:t>
          </a: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                   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4572" y="1112139"/>
        <a:ext cx="1874962" cy="1060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B65FC-C6FE-4B27-BC46-19A8F6626FA3}">
      <dsp:nvSpPr>
        <dsp:cNvPr id="0" name=""/>
        <dsp:cNvSpPr/>
      </dsp:nvSpPr>
      <dsp:spPr>
        <a:xfrm>
          <a:off x="3903164" y="435767"/>
          <a:ext cx="2812376" cy="18866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যে সমস্ত ভুল রেওয়ামিলে ধরা পড়ে না</a:t>
          </a:r>
        </a:p>
      </dsp:txBody>
      <dsp:txXfrm>
        <a:off x="3995262" y="527865"/>
        <a:ext cx="2628180" cy="1702440"/>
      </dsp:txXfrm>
    </dsp:sp>
    <dsp:sp modelId="{858CB918-B509-46A6-B8AE-3552A288B71A}">
      <dsp:nvSpPr>
        <dsp:cNvPr id="0" name=""/>
        <dsp:cNvSpPr/>
      </dsp:nvSpPr>
      <dsp:spPr>
        <a:xfrm rot="8617851">
          <a:off x="2297159" y="2891097"/>
          <a:ext cx="19180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18071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F23A5-105B-45F5-8FC8-898CCB0E9310}">
      <dsp:nvSpPr>
        <dsp:cNvPr id="0" name=""/>
        <dsp:cNvSpPr/>
      </dsp:nvSpPr>
      <dsp:spPr>
        <a:xfrm>
          <a:off x="626844" y="3183318"/>
          <a:ext cx="1857122" cy="192059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করণিক ভুল</a:t>
          </a:r>
        </a:p>
      </dsp:txBody>
      <dsp:txXfrm>
        <a:off x="717501" y="3273975"/>
        <a:ext cx="1675808" cy="1739279"/>
      </dsp:txXfrm>
    </dsp:sp>
    <dsp:sp modelId="{5B422402-E5EC-48AA-9A95-ABB00B5DB5F1}">
      <dsp:nvSpPr>
        <dsp:cNvPr id="0" name=""/>
        <dsp:cNvSpPr/>
      </dsp:nvSpPr>
      <dsp:spPr>
        <a:xfrm rot="2123923">
          <a:off x="6453524" y="2896679"/>
          <a:ext cx="19827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2782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6C28B-1C05-4691-A754-893350947EF7}">
      <dsp:nvSpPr>
        <dsp:cNvPr id="0" name=""/>
        <dsp:cNvSpPr/>
      </dsp:nvSpPr>
      <dsp:spPr>
        <a:xfrm>
          <a:off x="8253039" y="3183358"/>
          <a:ext cx="1887194" cy="191628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নীতিগত ভুল</a:t>
          </a:r>
        </a:p>
      </dsp:txBody>
      <dsp:txXfrm>
        <a:off x="8345164" y="3275483"/>
        <a:ext cx="1702944" cy="17320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56973-3586-4E33-A418-53CEFB6E3BE7}">
      <dsp:nvSpPr>
        <dsp:cNvPr id="0" name=""/>
        <dsp:cNvSpPr/>
      </dsp:nvSpPr>
      <dsp:spPr>
        <a:xfrm>
          <a:off x="4462821" y="2380590"/>
          <a:ext cx="1719200" cy="1530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করণিক ভুল</a:t>
          </a:r>
        </a:p>
      </dsp:txBody>
      <dsp:txXfrm>
        <a:off x="4714592" y="2604717"/>
        <a:ext cx="1215658" cy="1082182"/>
      </dsp:txXfrm>
    </dsp:sp>
    <dsp:sp modelId="{8E91E840-39B9-4B93-91FB-F23266827AF5}">
      <dsp:nvSpPr>
        <dsp:cNvPr id="0" name=""/>
        <dsp:cNvSpPr/>
      </dsp:nvSpPr>
      <dsp:spPr>
        <a:xfrm rot="16200000">
          <a:off x="5130913" y="1749138"/>
          <a:ext cx="383017" cy="561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88366" y="1918973"/>
        <a:ext cx="268112" cy="337145"/>
      </dsp:txXfrm>
    </dsp:sp>
    <dsp:sp modelId="{DE8AE6FB-7FE6-44CF-B799-955CA3F91925}">
      <dsp:nvSpPr>
        <dsp:cNvPr id="0" name=""/>
        <dsp:cNvSpPr/>
      </dsp:nvSpPr>
      <dsp:spPr>
        <a:xfrm>
          <a:off x="4496084" y="5241"/>
          <a:ext cx="1652675" cy="16526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বাদ পড়ার ভুল</a:t>
          </a:r>
        </a:p>
      </dsp:txBody>
      <dsp:txXfrm>
        <a:off x="4738113" y="247270"/>
        <a:ext cx="1168617" cy="1168617"/>
      </dsp:txXfrm>
    </dsp:sp>
    <dsp:sp modelId="{F3E7D178-F0A2-4A73-93F7-279FD828648A}">
      <dsp:nvSpPr>
        <dsp:cNvPr id="0" name=""/>
        <dsp:cNvSpPr/>
      </dsp:nvSpPr>
      <dsp:spPr>
        <a:xfrm>
          <a:off x="6320247" y="2864854"/>
          <a:ext cx="332994" cy="561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20247" y="2977236"/>
        <a:ext cx="233096" cy="337145"/>
      </dsp:txXfrm>
    </dsp:sp>
    <dsp:sp modelId="{7A2EEB91-FE17-4A40-A22C-CFB6AE1D345E}">
      <dsp:nvSpPr>
        <dsp:cNvPr id="0" name=""/>
        <dsp:cNvSpPr/>
      </dsp:nvSpPr>
      <dsp:spPr>
        <a:xfrm>
          <a:off x="6810314" y="2319471"/>
          <a:ext cx="1652675" cy="16526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লিখার ভুল </a:t>
          </a:r>
        </a:p>
      </dsp:txBody>
      <dsp:txXfrm>
        <a:off x="7052343" y="2561500"/>
        <a:ext cx="1168617" cy="1168617"/>
      </dsp:txXfrm>
    </dsp:sp>
    <dsp:sp modelId="{2331CA87-8321-4120-BCCE-6C87A2B260F6}">
      <dsp:nvSpPr>
        <dsp:cNvPr id="0" name=""/>
        <dsp:cNvSpPr/>
      </dsp:nvSpPr>
      <dsp:spPr>
        <a:xfrm rot="5400000">
          <a:off x="5130913" y="3980569"/>
          <a:ext cx="383017" cy="561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88366" y="4035499"/>
        <a:ext cx="268112" cy="337145"/>
      </dsp:txXfrm>
    </dsp:sp>
    <dsp:sp modelId="{EE15CE3C-6DB8-4FB8-A46D-3D9177592051}">
      <dsp:nvSpPr>
        <dsp:cNvPr id="0" name=""/>
        <dsp:cNvSpPr/>
      </dsp:nvSpPr>
      <dsp:spPr>
        <a:xfrm>
          <a:off x="4148923" y="4633701"/>
          <a:ext cx="2346997" cy="16526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বেদাখিলার ভুল</a:t>
          </a:r>
        </a:p>
      </dsp:txBody>
      <dsp:txXfrm>
        <a:off x="4492633" y="4875730"/>
        <a:ext cx="1659577" cy="1168617"/>
      </dsp:txXfrm>
    </dsp:sp>
    <dsp:sp modelId="{0D5914BF-D0AD-46DF-8DC9-C62FFBFC1BBB}">
      <dsp:nvSpPr>
        <dsp:cNvPr id="0" name=""/>
        <dsp:cNvSpPr/>
      </dsp:nvSpPr>
      <dsp:spPr>
        <a:xfrm rot="10800000">
          <a:off x="4103889" y="2864854"/>
          <a:ext cx="253645" cy="561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4179982" y="2977236"/>
        <a:ext cx="177552" cy="337145"/>
      </dsp:txXfrm>
    </dsp:sp>
    <dsp:sp modelId="{87565486-D788-4468-8616-A98274E97CF6}">
      <dsp:nvSpPr>
        <dsp:cNvPr id="0" name=""/>
        <dsp:cNvSpPr/>
      </dsp:nvSpPr>
      <dsp:spPr>
        <a:xfrm>
          <a:off x="2032138" y="2319471"/>
          <a:ext cx="1952107" cy="16526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পরিপূরক ভুল</a:t>
          </a:r>
        </a:p>
      </dsp:txBody>
      <dsp:txXfrm>
        <a:off x="2318017" y="2561500"/>
        <a:ext cx="1380349" cy="11686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B65FC-C6FE-4B27-BC46-19A8F6626FA3}">
      <dsp:nvSpPr>
        <dsp:cNvPr id="0" name=""/>
        <dsp:cNvSpPr/>
      </dsp:nvSpPr>
      <dsp:spPr>
        <a:xfrm>
          <a:off x="2458478" y="69314"/>
          <a:ext cx="5701747" cy="7595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যে সমস্ত ভুল রেওয়ামিলে ধরা পড়ে না</a:t>
          </a:r>
        </a:p>
      </dsp:txBody>
      <dsp:txXfrm>
        <a:off x="2495557" y="106393"/>
        <a:ext cx="5627589" cy="685399"/>
      </dsp:txXfrm>
    </dsp:sp>
    <dsp:sp modelId="{858CB918-B509-46A6-B8AE-3552A288B71A}">
      <dsp:nvSpPr>
        <dsp:cNvPr id="0" name=""/>
        <dsp:cNvSpPr/>
      </dsp:nvSpPr>
      <dsp:spPr>
        <a:xfrm rot="9372032">
          <a:off x="2233424" y="1295599"/>
          <a:ext cx="23131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3185" y="0"/>
              </a:lnTo>
            </a:path>
          </a:pathLst>
        </a:custGeom>
        <a:noFill/>
        <a:ln w="762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D3AF23A5-105B-45F5-8FC8-898CCB0E9310}">
      <dsp:nvSpPr>
        <dsp:cNvPr id="0" name=""/>
        <dsp:cNvSpPr/>
      </dsp:nvSpPr>
      <dsp:spPr>
        <a:xfrm>
          <a:off x="35105" y="1762327"/>
          <a:ext cx="3262069" cy="587147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করণিক ভুল</a:t>
          </a:r>
        </a:p>
      </dsp:txBody>
      <dsp:txXfrm>
        <a:off x="63767" y="1790989"/>
        <a:ext cx="3204745" cy="529823"/>
      </dsp:txXfrm>
    </dsp:sp>
    <dsp:sp modelId="{5B422402-E5EC-48AA-9A95-ABB00B5DB5F1}">
      <dsp:nvSpPr>
        <dsp:cNvPr id="0" name=""/>
        <dsp:cNvSpPr/>
      </dsp:nvSpPr>
      <dsp:spPr>
        <a:xfrm rot="1382721">
          <a:off x="6108859" y="1286183"/>
          <a:ext cx="23364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6446" y="0"/>
              </a:lnTo>
            </a:path>
          </a:pathLst>
        </a:custGeom>
        <a:noFill/>
        <a:ln w="762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FE26C28B-1C05-4691-A754-893350947EF7}">
      <dsp:nvSpPr>
        <dsp:cNvPr id="0" name=""/>
        <dsp:cNvSpPr/>
      </dsp:nvSpPr>
      <dsp:spPr>
        <a:xfrm>
          <a:off x="7600667" y="1743496"/>
          <a:ext cx="2831672" cy="565306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নীতিগত ভুল</a:t>
          </a:r>
        </a:p>
      </dsp:txBody>
      <dsp:txXfrm>
        <a:off x="7628263" y="1771092"/>
        <a:ext cx="2776480" cy="5101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7340F-1B0E-4E69-984F-935EEDAEE49B}">
      <dsp:nvSpPr>
        <dsp:cNvPr id="0" name=""/>
        <dsp:cNvSpPr/>
      </dsp:nvSpPr>
      <dsp:spPr>
        <a:xfrm>
          <a:off x="509984" y="1963"/>
          <a:ext cx="1974453" cy="19744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700" kern="1200" dirty="0">
              <a:latin typeface="NikoshBAN" panose="02000000000000000000" pitchFamily="2" charset="0"/>
              <a:cs typeface="NikoshBAN" panose="02000000000000000000" pitchFamily="2" charset="0"/>
            </a:rPr>
            <a:t>চলতি সম্পদ</a:t>
          </a:r>
          <a:endParaRPr lang="en-US" sz="4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9136" y="291115"/>
        <a:ext cx="1396149" cy="1396149"/>
      </dsp:txXfrm>
    </dsp:sp>
    <dsp:sp modelId="{AC83B0FF-4403-47ED-A64D-1A00CE1C5E03}">
      <dsp:nvSpPr>
        <dsp:cNvPr id="0" name=""/>
        <dsp:cNvSpPr/>
      </dsp:nvSpPr>
      <dsp:spPr>
        <a:xfrm>
          <a:off x="924619" y="2136742"/>
          <a:ext cx="1145182" cy="1145182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076413" y="2574660"/>
        <a:ext cx="841594" cy="269346"/>
      </dsp:txXfrm>
    </dsp:sp>
    <dsp:sp modelId="{E3CB10A7-242C-4D71-8D66-C916B2E3C381}">
      <dsp:nvSpPr>
        <dsp:cNvPr id="0" name=""/>
        <dsp:cNvSpPr/>
      </dsp:nvSpPr>
      <dsp:spPr>
        <a:xfrm>
          <a:off x="509984" y="3442250"/>
          <a:ext cx="1974453" cy="1974453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700" kern="1200" dirty="0">
              <a:latin typeface="NikoshBAN" panose="02000000000000000000" pitchFamily="2" charset="0"/>
              <a:cs typeface="NikoshBAN" panose="02000000000000000000" pitchFamily="2" charset="0"/>
            </a:rPr>
            <a:t>স্থায়ী সম্পদ</a:t>
          </a:r>
          <a:endParaRPr lang="en-US" sz="4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9136" y="3731402"/>
        <a:ext cx="1396149" cy="1396149"/>
      </dsp:txXfrm>
    </dsp:sp>
    <dsp:sp modelId="{729180A4-1C9A-4C0D-8A2D-F98AD728FE42}">
      <dsp:nvSpPr>
        <dsp:cNvPr id="0" name=""/>
        <dsp:cNvSpPr/>
      </dsp:nvSpPr>
      <dsp:spPr>
        <a:xfrm>
          <a:off x="2780605" y="2342085"/>
          <a:ext cx="627876" cy="734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2780605" y="2488984"/>
        <a:ext cx="439513" cy="440698"/>
      </dsp:txXfrm>
    </dsp:sp>
    <dsp:sp modelId="{B660E780-B517-44BA-B557-C3E8EF39A72D}">
      <dsp:nvSpPr>
        <dsp:cNvPr id="0" name=""/>
        <dsp:cNvSpPr/>
      </dsp:nvSpPr>
      <dsp:spPr>
        <a:xfrm>
          <a:off x="3669109" y="734880"/>
          <a:ext cx="3948906" cy="3948906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6500" kern="1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সম্পদ</a:t>
          </a:r>
          <a:endParaRPr lang="en-US" sz="65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47413" y="1313184"/>
        <a:ext cx="2792298" cy="27922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2D633-8320-4BF1-9801-9CDD4C9CFF11}">
      <dsp:nvSpPr>
        <dsp:cNvPr id="0" name=""/>
        <dsp:cNvSpPr/>
      </dsp:nvSpPr>
      <dsp:spPr>
        <a:xfrm>
          <a:off x="1675" y="1612601"/>
          <a:ext cx="2220404" cy="22204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p3d extrusionH="28000" prstMaterial="matte"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400" b="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চলতি দায়</a:t>
          </a:r>
          <a:endParaRPr lang="en-US" sz="5400" b="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6846" y="1937772"/>
        <a:ext cx="1570062" cy="1570062"/>
      </dsp:txXfrm>
    </dsp:sp>
    <dsp:sp modelId="{48D9BE02-BEC5-489C-BFD2-7DE05CD29CDF}">
      <dsp:nvSpPr>
        <dsp:cNvPr id="0" name=""/>
        <dsp:cNvSpPr/>
      </dsp:nvSpPr>
      <dsp:spPr>
        <a:xfrm>
          <a:off x="2402376" y="2078886"/>
          <a:ext cx="1287834" cy="1287834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2573078" y="2571354"/>
        <a:ext cx="946430" cy="302898"/>
      </dsp:txXfrm>
    </dsp:sp>
    <dsp:sp modelId="{A53B1B9A-4CCF-478E-A419-DEE79609123C}">
      <dsp:nvSpPr>
        <dsp:cNvPr id="0" name=""/>
        <dsp:cNvSpPr/>
      </dsp:nvSpPr>
      <dsp:spPr>
        <a:xfrm>
          <a:off x="3870509" y="1612601"/>
          <a:ext cx="2220404" cy="2220404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  <a:sp3d extrusionH="28000" prstMaterial="matte"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দীর্ঘমেয়াদি দায়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5680" y="1937772"/>
        <a:ext cx="1570062" cy="1570062"/>
      </dsp:txXfrm>
    </dsp:sp>
    <dsp:sp modelId="{6B6442E1-AA42-4D00-B8A3-21E82AF0DA40}">
      <dsp:nvSpPr>
        <dsp:cNvPr id="0" name=""/>
        <dsp:cNvSpPr/>
      </dsp:nvSpPr>
      <dsp:spPr>
        <a:xfrm>
          <a:off x="6271208" y="2078886"/>
          <a:ext cx="1287834" cy="1287834"/>
        </a:xfrm>
        <a:prstGeom prst="mathEqual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6441910" y="2344180"/>
        <a:ext cx="946430" cy="757246"/>
      </dsp:txXfrm>
    </dsp:sp>
    <dsp:sp modelId="{FB6F340E-886A-4FC7-89F4-59D1CC6A0094}">
      <dsp:nvSpPr>
        <dsp:cNvPr id="0" name=""/>
        <dsp:cNvSpPr/>
      </dsp:nvSpPr>
      <dsp:spPr>
        <a:xfrm>
          <a:off x="7739339" y="1612601"/>
          <a:ext cx="2220404" cy="2220404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p3d extrusionH="28000" prstMaterial="matte"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400" kern="12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দায়</a:t>
          </a:r>
          <a:endParaRPr lang="en-US" sz="5400" kern="12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64510" y="1937772"/>
        <a:ext cx="1570062" cy="1570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6DD35-05FD-47DB-AEF3-9FDC9B9C2488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354A8-BD83-4D33-9363-AAA1C11FBB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7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4496-874F-4315-AEA6-1C73ED9B8B3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70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22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75F8-E759-4922-87D1-95D55458ACF0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6A96F-26B8-41CA-B259-4561926CF9FA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75F8-E759-4922-87D1-95D55458ACF0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0F7C-4156-4EE0-AED5-75C042AEB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CAA240-D554-465F-8C45-F4FBFD7B2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19F8-FB90-428D-AE5C-1DAB8E18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1A91-A2BF-45BE-A382-DB63CC9F7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2CE53-4779-4806-A7C1-627E40C3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7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B290-D406-41E9-B018-8C91D18A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ACCE-D369-4BB7-AFF5-8A6B0D3FC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3386-577C-47C8-BC91-C3BEDAB7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B5440-CA20-42F1-99F7-3B87F721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FCF47-8209-4EE1-8510-F1BD90F0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1CBA67-147F-4AE7-AEF1-AF88D2D23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DB42E-3CD6-406F-854E-C1957606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F1F49-2358-40DB-816C-386F06A8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F17A7-DE29-4E53-8120-3A6888E2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E4607-BEDA-4C3B-A9BF-B4F0717F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1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650CB-D18C-4769-B016-D43BE4C1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C943-1416-4FDB-9835-0A362A91E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0A849-30E2-4373-85BB-E25B29F3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93490-BC39-4163-A5D9-B35A079B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A9F45-D2EB-45F0-8EA7-55E88A43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4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8BAC-ECE7-430D-B503-BCF081B53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A8D62-EBA0-4E08-8F9C-A51C1A065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AB770-14B0-4A37-A3AB-2EA46EA7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25EDE-62B8-4BDE-82A5-53710B47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E418C-60F3-432C-AE70-096B2724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2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2AFC-7530-449B-8257-1BB350C9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77C2-300C-4A7D-9A3D-D76E6A1C2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9858A-0A8E-4EC3-87ED-1F539C1D9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5D0C3-8A50-4E69-8E6D-D73367BF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AC5A5-9218-43EF-A8FB-CE2D60BE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C7FC-C35E-4CC4-922A-926ED288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2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DC4A-0613-4077-A12B-B763CE16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3EFB0-CC22-418D-AB65-DA744D077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243B8-99BD-435C-81AD-F9574D413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11B73-3D09-44B9-875A-C3E623331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DD2092-BB55-444B-BC3B-C15C82B47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38D51-C0E7-4754-AF9A-3290F9037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B6904B-6117-4566-AE81-49DD29CE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B7EBC-30A4-4A87-9642-DECB4262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1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AB49A-ECD2-40B5-B1CD-5D69F0CA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CB506-7C5F-43DE-9110-A7DC6969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E1304-3E29-4712-80CA-8FECCF87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20AA1-9196-4A97-814C-C9A8EC50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4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69B9D-73C4-49E2-B94D-8EEA193EA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060EA-81BB-4802-A07B-8678B6C3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4F1C3-70FE-491B-AA78-08D73ACC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1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6259-2CBE-49EA-8647-E85C1829F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7112-CB11-4555-A626-60BA16A42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AB3AD-1717-4CD2-BCC2-3025CB28E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93B59-3686-4FF8-862E-2307987C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7140F-62F3-4174-9A6A-665947F8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5F93B-2135-4DCE-88D6-7FC3909E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9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271B-DAD6-4C07-BE2F-7365DF82D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E5E6F-E3EC-4581-B68F-1B8B367E2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927AB-037F-4AD7-9CEE-C6BBB555B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34225-FA02-45E8-94CB-2F7D4774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D56FE-05C6-4E64-9B04-EB21BB85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21CB1-8E92-4735-82F2-01BF904C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63B7C-F7E0-4786-9CD9-52190C54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C25A9-0386-4F0C-AAD8-258396CC1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D21B5-7D2B-4EA6-B441-20E46BBD2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47F67-C0D4-47DC-A595-7FEE1ADCA77B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4977D-C7FE-4407-B955-186971D8E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DDA8C-9C5F-4460-9733-F94125300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8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007656" y="1046574"/>
            <a:ext cx="7752834" cy="34435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 বিকাল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175" y="4047438"/>
            <a:ext cx="1542491" cy="253376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14217" y="9784"/>
            <a:ext cx="1447800" cy="142823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20200" y="9783"/>
            <a:ext cx="1447800" cy="1428233"/>
          </a:xfrm>
          <a:prstGeom prst="rect">
            <a:avLst/>
          </a:prstGeom>
        </p:spPr>
      </p:pic>
      <p:pic>
        <p:nvPicPr>
          <p:cNvPr id="56" name="Picture 55" descr="flowerrule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80029" y="6324600"/>
            <a:ext cx="8610600" cy="533400"/>
          </a:xfrm>
          <a:prstGeom prst="rect">
            <a:avLst/>
          </a:prstGeom>
        </p:spPr>
      </p:pic>
      <p:pic>
        <p:nvPicPr>
          <p:cNvPr id="57" name="Picture 56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6554679" y="-379089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10668000" y="-379089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AD7561-FCF6-4FD8-895F-F6FCE9DA00B1}"/>
              </a:ext>
            </a:extLst>
          </p:cNvPr>
          <p:cNvSpPr/>
          <p:nvPr/>
        </p:nvSpPr>
        <p:spPr>
          <a:xfrm>
            <a:off x="58385" y="142875"/>
            <a:ext cx="10609616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9927" y="457200"/>
            <a:ext cx="10044546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রেওয়ামিলে যে সমস্ত ভুল ধরা পড়ে।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9927" y="1524000"/>
            <a:ext cx="10044546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১। বাদ পড়ার ভুল।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২। লেখার ভুল।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৩। টাকার অংকে ভুল।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৪। খতিয়ানের উদ্বৃত্ত নির্ণয়ে ভুল।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৫। খতিয়ানের উদ্বৃত্ত রেওয়ামিলে স্থানান্তরে ভুল।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৬। রেওয়ামিলের ডেবিট ও ক্রেডিট দিকের যোগফল নির্ণয়ে ভুল করলে ।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786C4F-D907-4FC0-96F0-5004015122C3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46105236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831379" y="245660"/>
          <a:ext cx="10645252" cy="622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66C687D-C0FD-46E6-80C5-C15946B0A103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65117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EB65FC-C6FE-4B27-BC46-19A8F6626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8CB918-B509-46A6-B8AE-3552A288B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AF23A5-105B-45F5-8FC8-898CCB0E9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422402-E5EC-48AA-9A95-ABB00B5DB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26C28B-1C05-4691-A754-893350947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899616" y="300251"/>
          <a:ext cx="10495129" cy="6291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69D1B51-3A7F-47EC-8D4A-570EB22BA6E1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83615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356973-3586-4E33-A418-53CEFB6E3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1356973-3586-4E33-A418-53CEFB6E3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91E840-39B9-4B93-91FB-F23266827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8E91E840-39B9-4B93-91FB-F23266827A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8AE6FB-7FE6-44CF-B799-955CA3F91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DE8AE6FB-7FE6-44CF-B799-955CA3F919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E7D178-F0A2-4A73-93F7-279FD8286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F3E7D178-F0A2-4A73-93F7-279FD82864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2EEB91-FE17-4A40-A22C-CFB6AE1D3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7A2EEB91-FE17-4A40-A22C-CFB6AE1D34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1CA87-8321-4120-BCCE-6C87A2B26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2331CA87-8321-4120-BCCE-6C87A2B260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15CE3C-6DB8-4FB8-A46D-3D9177592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EE15CE3C-6DB8-4FB8-A46D-3D9177592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5914BF-D0AD-46DF-8DC9-C62FFBFC1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D5914BF-D0AD-46DF-8DC9-C62FFBFC1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65486-D788-4468-8616-A98274E97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87565486-D788-4468-8616-A98274E97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94187884"/>
              </p:ext>
            </p:extLst>
          </p:nvPr>
        </p:nvGraphicFramePr>
        <p:xfrm>
          <a:off x="831379" y="273369"/>
          <a:ext cx="10645252" cy="622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66C687D-C0FD-46E6-80C5-C15946B0A103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3755C1-36D4-4710-9CB9-5C917DD3FCF7}"/>
              </a:ext>
            </a:extLst>
          </p:cNvPr>
          <p:cNvSpPr txBox="1"/>
          <p:nvPr/>
        </p:nvSpPr>
        <p:spPr>
          <a:xfrm>
            <a:off x="5237018" y="26185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51B36D3-2323-4767-8980-5D003EA38911}"/>
              </a:ext>
            </a:extLst>
          </p:cNvPr>
          <p:cNvGrpSpPr/>
          <p:nvPr/>
        </p:nvGrpSpPr>
        <p:grpSpPr>
          <a:xfrm>
            <a:off x="872667" y="2618501"/>
            <a:ext cx="8927546" cy="1522498"/>
            <a:chOff x="872667" y="2618501"/>
            <a:chExt cx="8927546" cy="1522498"/>
          </a:xfrm>
        </p:grpSpPr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F85A8D94-E693-4F28-B795-D5D959ED9D86}"/>
                </a:ext>
              </a:extLst>
            </p:cNvPr>
            <p:cNvSpPr/>
            <p:nvPr/>
          </p:nvSpPr>
          <p:spPr>
            <a:xfrm>
              <a:off x="2923309" y="2618501"/>
              <a:ext cx="470778" cy="756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F8F3F82-95B8-4615-8F02-66E0332C1C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7527" y="3366209"/>
              <a:ext cx="8686800" cy="902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A094EECC-74BD-4EB3-9B31-67F0FD3FC08C}"/>
                </a:ext>
              </a:extLst>
            </p:cNvPr>
            <p:cNvSpPr/>
            <p:nvPr/>
          </p:nvSpPr>
          <p:spPr>
            <a:xfrm>
              <a:off x="6142880" y="3384264"/>
              <a:ext cx="470778" cy="756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D33B9799-3912-42D7-8670-44F1A8F86ACD}"/>
                </a:ext>
              </a:extLst>
            </p:cNvPr>
            <p:cNvSpPr/>
            <p:nvPr/>
          </p:nvSpPr>
          <p:spPr>
            <a:xfrm>
              <a:off x="3844774" y="3366209"/>
              <a:ext cx="470778" cy="756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row: Down 32">
              <a:extLst>
                <a:ext uri="{FF2B5EF4-FFF2-40B4-BE49-F238E27FC236}">
                  <a16:creationId xmlns:a16="http://schemas.microsoft.com/office/drawing/2014/main" id="{3C1288F1-70BE-4A72-823C-5E658D388CE9}"/>
                </a:ext>
              </a:extLst>
            </p:cNvPr>
            <p:cNvSpPr/>
            <p:nvPr/>
          </p:nvSpPr>
          <p:spPr>
            <a:xfrm>
              <a:off x="872667" y="3384264"/>
              <a:ext cx="470778" cy="756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row: Down 34">
              <a:extLst>
                <a:ext uri="{FF2B5EF4-FFF2-40B4-BE49-F238E27FC236}">
                  <a16:creationId xmlns:a16="http://schemas.microsoft.com/office/drawing/2014/main" id="{D4BD0838-C4BE-4015-A538-C7A0B781E9E6}"/>
                </a:ext>
              </a:extLst>
            </p:cNvPr>
            <p:cNvSpPr/>
            <p:nvPr/>
          </p:nvSpPr>
          <p:spPr>
            <a:xfrm>
              <a:off x="9329435" y="3384263"/>
              <a:ext cx="470778" cy="756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12971B8-AE19-4F5B-97F6-C50842D0EA06}"/>
              </a:ext>
            </a:extLst>
          </p:cNvPr>
          <p:cNvSpPr/>
          <p:nvPr/>
        </p:nvSpPr>
        <p:spPr>
          <a:xfrm>
            <a:off x="665020" y="4142504"/>
            <a:ext cx="2313710" cy="6282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বাদ পড়ার ভুল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0764B1B-5681-4EE7-9AAB-61857F15FD16}"/>
              </a:ext>
            </a:extLst>
          </p:cNvPr>
          <p:cNvSpPr/>
          <p:nvPr/>
        </p:nvSpPr>
        <p:spPr>
          <a:xfrm>
            <a:off x="3283525" y="4122944"/>
            <a:ext cx="1789676" cy="6282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লিখার ভুল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99E42C0-5D39-4A9A-B748-1E4EF5687D9D}"/>
              </a:ext>
            </a:extLst>
          </p:cNvPr>
          <p:cNvSpPr/>
          <p:nvPr/>
        </p:nvSpPr>
        <p:spPr>
          <a:xfrm>
            <a:off x="5456803" y="4176464"/>
            <a:ext cx="2313710" cy="62828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বেদাখিলার ভুল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D343E2C-9870-49AE-96CF-D220AB894679}"/>
              </a:ext>
            </a:extLst>
          </p:cNvPr>
          <p:cNvSpPr/>
          <p:nvPr/>
        </p:nvSpPr>
        <p:spPr>
          <a:xfrm>
            <a:off x="8183687" y="4122061"/>
            <a:ext cx="2313710" cy="6282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পরিপূরক ভুল</a:t>
            </a:r>
          </a:p>
        </p:txBody>
      </p:sp>
    </p:spTree>
    <p:extLst>
      <p:ext uri="{BB962C8B-B14F-4D97-AF65-F5344CB8AC3E}">
        <p14:creationId xmlns:p14="http://schemas.microsoft.com/office/powerpoint/2010/main" val="332651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920653" y="402612"/>
            <a:ext cx="5793856" cy="766284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বাদ পড়ার ভুল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19557" y="1630123"/>
            <a:ext cx="10051321" cy="9068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লেনদেন জাবেদাভুক্ত না হলে।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19557" y="2998224"/>
            <a:ext cx="10051321" cy="116390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 কোন দিকেই তথা ডেবিট ও ক্রেডিট কোথাও লিপিবদ্ধ করা না হলে।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19557" y="4623355"/>
            <a:ext cx="10051321" cy="16955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উদারহণ: 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সজিবের নিকট বাকীতে পণ্য বিক্রয় ৫,০০০ টাকা। ইহা বিক্রয় বহিতে মোটেও লেখা হয়নি।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971F93-74C7-4DE0-9869-6CB5FF6526E0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64613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3142322" y="382139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লিখার ভুল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19557" y="1727154"/>
            <a:ext cx="10051321" cy="10706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জাবেদায় কোন লেনদেনের পরিমাণ কম বা বেশি লেখা হলে।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42109" y="3749895"/>
            <a:ext cx="10228769" cy="16955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উদারহণ: 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মি. সান এর নিকট ১০,০০০ টাকার পণ্যদ্রব্য বিক্রয় করা হয়েছিল। বিক্রয় বহিতে ১০,০০০ টাকার জায়গায় ১,০০০ টাকা লেখা হল।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37FBED-459D-4DC1-B872-84BEFAE4224F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16795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3322434" y="354844"/>
            <a:ext cx="5014544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বেদাখিলার ভুল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19557" y="1740801"/>
            <a:ext cx="10051321" cy="12753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জাবেদা হতে খতিয়ানে স্থানান্তরের সময় এক হিসাবের পরিবর্তে অন্য হিসাবের সঠিক দিকে টাকার অংক লেখা হলে।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19557" y="3749895"/>
            <a:ext cx="10051321" cy="228241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উদারহণ: 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আবিরের কাছ থেকে ৫,০০০ টাকা পাওয়া গেল। ইহা ডেবিট দিকে ঠিকই লেখা হয়েছে কিন্তু ক্রেডিট দিকে আবিরের পরিবর্তে সাব্বিরের হিসাবকে ক্রেডিট করা হয়েছে।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7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3280866" y="395787"/>
            <a:ext cx="6590292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পরিপূরক বা স্বয়ংশোধক ভুল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19557" y="1883739"/>
            <a:ext cx="10051321" cy="10706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ভুল অন্য একটি ভুল দাখিলা দ্বারা সংশোধন করা।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83673" y="3562067"/>
            <a:ext cx="10187205" cy="28933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উদারহণ: 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মাহিনের হিসাবে ৫,০০০ টাকা ডেবিট হওয়ার কথা ছিল। ভুলে ৫০০ টাকা দ্বারা ডেবিট করা হয়েছে। 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আবার, আমিনের হিসাবে ৫,০০০ টাকা ক্রেডিট হওয়ার হওয়ার কথা ছিল। ভুলে ৫০০ টাকা দ্বারা ক্রেডিট করা হয়েছে।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CB577F-388D-4A87-B6FB-C042DEDAF4C9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28716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214069" y="327548"/>
            <a:ext cx="8461613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নীতিগত ভুল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19557" y="1304066"/>
            <a:ext cx="10051321" cy="12071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জ্ঞানের অজ্ঞতার কারণে সংঘটিত ভুল।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19557" y="2887206"/>
            <a:ext cx="10051321" cy="12071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স্বীকৃত রীতি-নীতি লংঘনের মাধ্যমে সংঘটিত ভুল।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19557" y="4514172"/>
            <a:ext cx="10051321" cy="16955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উদারহণ: 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 ক্রয় ২,০০০ টাকা। 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ভুলবশত: আসবাবপত্র হিসাব ডেবিট না করে ক্রয় হিসাব ডেবিট করা।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3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2867891" y="750296"/>
            <a:ext cx="5250873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কাজ-১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77156" y="3075063"/>
            <a:ext cx="8864993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 মিলে গেলেও যে সমস্ত ভুল ধরা পড়ে না, সেগুলো কী কী? চিহ্নিত কর।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959B0A-8A63-4E79-850D-307B689B88D7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73444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12" name="Rectangle 11"/>
          <p:cNvSpPr/>
          <p:nvPr/>
        </p:nvSpPr>
        <p:spPr>
          <a:xfrm>
            <a:off x="452437" y="3429000"/>
            <a:ext cx="5500688" cy="2337179"/>
          </a:xfrm>
          <a:prstGeom prst="rect">
            <a:avLst/>
          </a:prstGeom>
        </p:spPr>
        <p:txBody>
          <a:bodyPr wrap="square" lIns="120015" tIns="60008" rIns="120015" bIns="60008">
            <a:spAutoFit/>
          </a:bodyPr>
          <a:lstStyle/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মোঃ ইরফান আলী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নূতন খয়েরতলা মাধ্যমিক বিদ্যালয়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যশোর সদর, যশোর।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3344F3-71A7-4E3B-A1A4-CD19F972C877}"/>
              </a:ext>
            </a:extLst>
          </p:cNvPr>
          <p:cNvGrpSpPr/>
          <p:nvPr/>
        </p:nvGrpSpPr>
        <p:grpSpPr>
          <a:xfrm>
            <a:off x="7422876" y="363672"/>
            <a:ext cx="3246056" cy="3240918"/>
            <a:chOff x="6746084" y="522699"/>
            <a:chExt cx="3246056" cy="3240918"/>
          </a:xfrm>
        </p:grpSpPr>
        <p:sp>
          <p:nvSpPr>
            <p:cNvPr id="18" name="Rectangle 17"/>
            <p:cNvSpPr/>
            <p:nvPr/>
          </p:nvSpPr>
          <p:spPr>
            <a:xfrm>
              <a:off x="6746084" y="615463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2C87DB-D6BB-4F29-A419-F9802DAA7A54}"/>
                </a:ext>
              </a:extLst>
            </p:cNvPr>
            <p:cNvSpPr/>
            <p:nvPr/>
          </p:nvSpPr>
          <p:spPr>
            <a:xfrm>
              <a:off x="6895276" y="562455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18DA9E8-8C0F-4209-B3B5-8B40DA5E0265}"/>
                </a:ext>
              </a:extLst>
            </p:cNvPr>
            <p:cNvSpPr/>
            <p:nvPr/>
          </p:nvSpPr>
          <p:spPr>
            <a:xfrm>
              <a:off x="7037530" y="522699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358E7C0-0BC3-4E3A-9986-E5E20F251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4793" y="652224"/>
            <a:ext cx="2395233" cy="25710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54B548E-0ED9-4AF0-83BA-8B6B8782D568}"/>
              </a:ext>
            </a:extLst>
          </p:cNvPr>
          <p:cNvSpPr/>
          <p:nvPr/>
        </p:nvSpPr>
        <p:spPr>
          <a:xfrm>
            <a:off x="6142880" y="3859278"/>
            <a:ext cx="5500688" cy="1783181"/>
          </a:xfrm>
          <a:prstGeom prst="rect">
            <a:avLst/>
          </a:prstGeom>
        </p:spPr>
        <p:txBody>
          <a:bodyPr wrap="square" lIns="120015" tIns="60008" rIns="120015" bIns="60008">
            <a:spAutoFit/>
          </a:bodyPr>
          <a:lstStyle/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বিষয়: হিসাব বিজ্ঞান</a:t>
            </a:r>
          </a:p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as-IN" sz="36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: ৯ম/১০ম</a:t>
            </a:r>
          </a:p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অধ্যায়: ৯ম, রেওয়ামিল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9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7409" y="507347"/>
            <a:ext cx="1978926" cy="114175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মোট ডেবিট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27409" y="2186218"/>
            <a:ext cx="1978926" cy="1141750"/>
          </a:xfrm>
          <a:prstGeom prst="round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27409" y="3865089"/>
            <a:ext cx="1978926" cy="11417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191552" y="507348"/>
            <a:ext cx="2507153" cy="84759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মোট ক্রেডিট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274676" y="3999681"/>
            <a:ext cx="2507153" cy="84759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 স্বত্ব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91550" y="2929529"/>
            <a:ext cx="2507153" cy="84759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274680" y="1623867"/>
            <a:ext cx="2507153" cy="84759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7410" y="5322627"/>
            <a:ext cx="9171293" cy="464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742860" y="5786652"/>
            <a:ext cx="740391" cy="7096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B1F83C-6DFF-4F01-814B-E51C3519B1EC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21613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5" y="401782"/>
            <a:ext cx="5139302" cy="336909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558114" y="484915"/>
            <a:ext cx="4211957" cy="2487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550" y="2972743"/>
            <a:ext cx="5951884" cy="388525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270546" y="4034119"/>
            <a:ext cx="4169799" cy="2537012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571AD6-8337-434A-B137-3742A9C3A07D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39115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02E7529-5B1A-4644-AEBF-02257F25E8EE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3F86A7D-3899-4608-B166-4B1B57C91AED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044896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933" y="523623"/>
            <a:ext cx="5334412" cy="3457924"/>
          </a:xfrm>
          <a:prstGeom prst="rect">
            <a:avLst/>
          </a:prstGeom>
          <a:solidFill>
            <a:srgbClr val="FFFF99"/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61" y="3167940"/>
            <a:ext cx="5791200" cy="359537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502807" y="680092"/>
            <a:ext cx="3576918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সম্পদ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34041" y="4020670"/>
            <a:ext cx="3092823" cy="2326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 সম্পদ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792F4D-B37D-466C-8BEC-531080CA648A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36116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0ABBB8-372E-4420-B852-DABF52184189}"/>
              </a:ext>
            </a:extLst>
          </p:cNvPr>
          <p:cNvSpPr txBox="1"/>
          <p:nvPr/>
        </p:nvSpPr>
        <p:spPr>
          <a:xfrm>
            <a:off x="1885499" y="110840"/>
            <a:ext cx="412405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সম্পদ</a:t>
            </a:r>
            <a:r>
              <a:rPr lang="en-US" sz="44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5400" b="1" u="sng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হাতে নগদ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জমা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দেনাদার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বিল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নোট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সমাপনী মজুদ পন্য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বিনিয়গের বকেয়া সুদ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খরচ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(অগ্রিম ভাড়া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বেতন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বিম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পরিবহন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37B2E9-B335-4E16-9EEC-8E494B3D8924}"/>
              </a:ext>
            </a:extLst>
          </p:cNvPr>
          <p:cNvSpPr txBox="1"/>
          <p:nvPr/>
        </p:nvSpPr>
        <p:spPr>
          <a:xfrm>
            <a:off x="6778409" y="138550"/>
            <a:ext cx="4813369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bn-IN" sz="4400" b="1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সম্পদ</a:t>
            </a:r>
            <a:r>
              <a:rPr lang="en-US" sz="4400" b="1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3200" u="sng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অফিস সরঞ্জাম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মেশিন ও যন্ত্রপাতি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ইজারা সম্পত্তি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দালান কোঠা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মোটর গাড়ি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ভ্যান গাড়ি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ট্রেডমার্ক ও প্যাটেন্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bn-IN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তৈজস্পত্র</a:t>
            </a:r>
            <a:endParaRPr lang="en-US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সাজসজ্জা</a:t>
            </a:r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bn-IN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37F561-EEBC-46FF-B59E-484329AC0608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152212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6EDB17-06D6-4596-B458-5D6745079D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451517"/>
              </p:ext>
            </p:extLst>
          </p:nvPr>
        </p:nvGraphicFramePr>
        <p:xfrm>
          <a:off x="1413163" y="719666"/>
          <a:ext cx="9961419" cy="5445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DE9BCD4-C113-4266-BE49-85680F6C3E5E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414959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99FBEC-5550-4B3D-8D26-BB36D6DAC613}"/>
              </a:ext>
            </a:extLst>
          </p:cNvPr>
          <p:cNvSpPr txBox="1"/>
          <p:nvPr/>
        </p:nvSpPr>
        <p:spPr>
          <a:xfrm>
            <a:off x="1863969" y="494137"/>
            <a:ext cx="427322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>
                <a:ln>
                  <a:solidFill>
                    <a:srgbClr val="0F0FA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দায়</a:t>
            </a:r>
            <a:r>
              <a:rPr lang="en-US" sz="5400" u="sng" dirty="0">
                <a:ln>
                  <a:solidFill>
                    <a:srgbClr val="0F0FA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400" u="sng" dirty="0">
                <a:ln>
                  <a:solidFill>
                    <a:srgbClr val="0F0FA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u="sng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জমাতিরিক্ত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প্রদেয় বিল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প্রদেয় নোট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বকেয়া ঋনের সুদ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শিক্ষানবিশ সেলামি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বকেয়া খরচ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(বকেয়া বেতন,বকেয়া ভাড়া,বকেয়া মুজরি,বকেয়া পরিবহন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1E1B6F-3C66-4AF0-8785-DAE1F579DFF2}"/>
              </a:ext>
            </a:extLst>
          </p:cNvPr>
          <p:cNvSpPr txBox="1"/>
          <p:nvPr/>
        </p:nvSpPr>
        <p:spPr>
          <a:xfrm>
            <a:off x="6096000" y="564077"/>
            <a:ext cx="392019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bn-IN" sz="5400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দায়</a:t>
            </a:r>
            <a:r>
              <a:rPr lang="en-US" sz="5400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5400" u="sng" baseline="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কর্জ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ঋণপত্র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বন্ধকী ঋণ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গৃহিতঋণ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29F986-37B9-43AC-8A4C-AEA264FD1695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401272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36255" y="193972"/>
            <a:ext cx="8261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itchFamily="2" charset="0"/>
              </a:rPr>
              <a:t>সান ট্রেডার্স এর</a:t>
            </a:r>
            <a:endParaRPr lang="en-US" sz="6000" b="1" dirty="0">
              <a:latin typeface="NikoshBAN" panose="02000000000000000000" pitchFamily="2" charset="0"/>
              <a:cs typeface="NikoshBAN" pitchFamily="2" charset="0"/>
            </a:endParaRPr>
          </a:p>
          <a:p>
            <a:pPr algn="ctr"/>
            <a:r>
              <a:rPr lang="en-US" sz="3200" b="1" dirty="0">
                <a:latin typeface="NikoshBAN" panose="02000000000000000000" pitchFamily="2" charset="0"/>
                <a:cs typeface="NikoshBAN" pitchFamily="2" charset="0"/>
              </a:rPr>
              <a:t>রেওয়ামিল</a:t>
            </a:r>
            <a:r>
              <a:rPr lang="en-US" sz="10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৩১শে ডিসেম্বর ২০১৯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14600" y="506866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445B89-90AB-4CFD-B946-A96EBE6BC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42005"/>
              </p:ext>
            </p:extLst>
          </p:nvPr>
        </p:nvGraphicFramePr>
        <p:xfrm>
          <a:off x="1436255" y="1500771"/>
          <a:ext cx="8691418" cy="4913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280">
                  <a:extLst>
                    <a:ext uri="{9D8B030D-6E8A-4147-A177-3AD203B41FA5}">
                      <a16:colId xmlns:a16="http://schemas.microsoft.com/office/drawing/2014/main" val="388580314"/>
                    </a:ext>
                  </a:extLst>
                </a:gridCol>
                <a:gridCol w="3587866">
                  <a:extLst>
                    <a:ext uri="{9D8B030D-6E8A-4147-A177-3AD203B41FA5}">
                      <a16:colId xmlns:a16="http://schemas.microsoft.com/office/drawing/2014/main" val="1750413526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val="203299312"/>
                    </a:ext>
                  </a:extLst>
                </a:gridCol>
                <a:gridCol w="1731818">
                  <a:extLst>
                    <a:ext uri="{9D8B030D-6E8A-4147-A177-3AD203B41FA5}">
                      <a16:colId xmlns:a16="http://schemas.microsoft.com/office/drawing/2014/main" val="2357167221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966772071"/>
                    </a:ext>
                  </a:extLst>
                </a:gridCol>
              </a:tblGrid>
              <a:tr h="3418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 নং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শিরোনাম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খ. পৃ.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 টাকা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 টাকা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418672"/>
                  </a:ext>
                </a:extLst>
              </a:tr>
              <a:tr h="70288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মূলধন হিসাব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ক্রয় হিসাব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বিক্র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য়</a:t>
                      </a:r>
                      <a:r>
                        <a:rPr lang="en-US" sz="2400" dirty="0"/>
                        <a:t>  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হিসাব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দেনাদার হিসাব </a:t>
                      </a:r>
                    </a:p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পাওনাদার হিসাব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বেতন হিসাব </a:t>
                      </a:r>
                    </a:p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পরিবহণ হিসাব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শিক্ষা নবিশ সেলামী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শিক্ষানবীশ ভাতা</a:t>
                      </a:r>
                    </a:p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মনিহারি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১২,৫০০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১১,৫০০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১,২০০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৭,৮০০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২,৫০০</a:t>
                      </a:r>
                    </a:p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১৫,৩০০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১৬,০০০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৪,২০০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179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৬০,৫০০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৬০,৫০০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983282"/>
                  </a:ext>
                </a:extLst>
              </a:tr>
            </a:tbl>
          </a:graphicData>
        </a:graphic>
      </p:graphicFrame>
      <p:sp>
        <p:nvSpPr>
          <p:cNvPr id="54" name="Equals 53">
            <a:extLst>
              <a:ext uri="{FF2B5EF4-FFF2-40B4-BE49-F238E27FC236}">
                <a16:creationId xmlns:a16="http://schemas.microsoft.com/office/drawing/2014/main" id="{61EF3280-A468-454A-93A7-B047C313BBFE}"/>
              </a:ext>
            </a:extLst>
          </p:cNvPr>
          <p:cNvSpPr/>
          <p:nvPr/>
        </p:nvSpPr>
        <p:spPr>
          <a:xfrm>
            <a:off x="7135097" y="6276111"/>
            <a:ext cx="1371600" cy="304800"/>
          </a:xfrm>
          <a:prstGeom prst="mathEqual">
            <a:avLst/>
          </a:prstGeom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Equals 55">
            <a:extLst>
              <a:ext uri="{FF2B5EF4-FFF2-40B4-BE49-F238E27FC236}">
                <a16:creationId xmlns:a16="http://schemas.microsoft.com/office/drawing/2014/main" id="{F3A63C50-F7FC-4CA5-9A58-9DB2211E24AC}"/>
              </a:ext>
            </a:extLst>
          </p:cNvPr>
          <p:cNvSpPr/>
          <p:nvPr/>
        </p:nvSpPr>
        <p:spPr>
          <a:xfrm>
            <a:off x="8714513" y="6276106"/>
            <a:ext cx="1371600" cy="304800"/>
          </a:xfrm>
          <a:prstGeom prst="mathEqual">
            <a:avLst/>
          </a:prstGeom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36D021-60F9-4386-9303-42D6D1232071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765502014"/>
      </p:ext>
    </p:extLst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212238"/>
              </p:ext>
            </p:extLst>
          </p:nvPr>
        </p:nvGraphicFramePr>
        <p:xfrm>
          <a:off x="1617785" y="869588"/>
          <a:ext cx="7928497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7174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 নং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শিরোনাম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</a:p>
                    <a:p>
                      <a:pPr algn="ctr"/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74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মূলধন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74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বেতন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74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দেনাদার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74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পাওনাদার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74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অগ্রিম ভাড়া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74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আসবাবপত্র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74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দালানকোঠা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74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বকেয়া</a:t>
                      </a:r>
                      <a:r>
                        <a:rPr lang="bn-IN" sz="20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বীমা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74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প্রাপ্য বিল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74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বিজ্ঞাপন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74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প্রদেয়</a:t>
                      </a:r>
                      <a:r>
                        <a:rPr lang="bn-IN" sz="20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বিল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A67DE30-7821-4B1A-B8F9-523D396DA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17864"/>
              </p:ext>
            </p:extLst>
          </p:nvPr>
        </p:nvGraphicFramePr>
        <p:xfrm>
          <a:off x="1483841" y="6042472"/>
          <a:ext cx="8195734" cy="640080"/>
        </p:xfrm>
        <a:graphic>
          <a:graphicData uri="http://schemas.openxmlformats.org/drawingml/2006/table">
            <a:tbl>
              <a:tblPr/>
              <a:tblGrid>
                <a:gridCol w="819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5010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bn-IN" sz="36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ক্রেডিট নির্ণয় কর ?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AA8D391-0C44-4A4E-820F-4306252C70E4}"/>
              </a:ext>
            </a:extLst>
          </p:cNvPr>
          <p:cNvSpPr txBox="1"/>
          <p:nvPr/>
        </p:nvSpPr>
        <p:spPr>
          <a:xfrm>
            <a:off x="3464273" y="177138"/>
            <a:ext cx="4405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6CFB21-CCC3-4772-B8B6-85FAB4E69323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4152710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0" y="464122"/>
            <a:ext cx="92825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কেয়া ট্রেডার্সের  ২০১৯ সালের ৩১শে ডিসেম্বর তারিখের নিম্নের উদ্বৃত্তগুলি নিয়ে একটি রেওয়ামিল তৈরি করো-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861756"/>
              </p:ext>
            </p:extLst>
          </p:nvPr>
        </p:nvGraphicFramePr>
        <p:xfrm>
          <a:off x="1136073" y="1600205"/>
          <a:ext cx="9379527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0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মূলধন</a:t>
                      </a:r>
                    </a:p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আসবাবপত্র</a:t>
                      </a:r>
                    </a:p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পাওনাদার</a:t>
                      </a:r>
                    </a:p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উপভাড়া</a:t>
                      </a:r>
                    </a:p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প্রারম্ভিক</a:t>
                      </a:r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মজুদ পণ্য</a:t>
                      </a:r>
                    </a:p>
                    <a:p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হাতে নগদ</a:t>
                      </a:r>
                    </a:p>
                    <a:p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ট্রেডমার্ক</a:t>
                      </a:r>
                    </a:p>
                    <a:p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অগ্রিম বীমাসেলামী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r"/>
                      <a:endParaRPr lang="as-IN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</a:p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বকেয়া বিনিয়োগের</a:t>
                      </a:r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সুদ</a:t>
                      </a:r>
                    </a:p>
                    <a:p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প্রদত্ত ঋন</a:t>
                      </a:r>
                    </a:p>
                    <a:p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বকেয়া বেতন</a:t>
                      </a:r>
                    </a:p>
                    <a:p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</a:p>
                    <a:p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প্রাপ্য কমিশন</a:t>
                      </a:r>
                    </a:p>
                    <a:p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</a:t>
                      </a:r>
                    </a:p>
                    <a:p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প্রদেয় বিল</a:t>
                      </a:r>
                    </a:p>
                    <a:p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সুনাম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৬০,০০০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algn="r"/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১৫,০০০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78951A7-2A37-4FAF-AFCD-94394C8D0DCD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6212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5350591" y="2888852"/>
            <a:ext cx="1309776" cy="1309776"/>
            <a:chOff x="3828431" y="2823522"/>
            <a:chExt cx="1309776" cy="1309776"/>
          </a:xfrm>
          <a:scene3d>
            <a:camera prst="orthographicFront"/>
            <a:lightRig rig="threePt" dir="t"/>
          </a:scene3d>
        </p:grpSpPr>
        <p:sp>
          <p:nvSpPr>
            <p:cNvPr id="127" name="Oval 126"/>
            <p:cNvSpPr/>
            <p:nvPr/>
          </p:nvSpPr>
          <p:spPr>
            <a:xfrm>
              <a:off x="3828431" y="2823522"/>
              <a:ext cx="1309776" cy="1309776"/>
            </a:xfrm>
            <a:prstGeom prst="ellipse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8" name="Oval 4"/>
            <p:cNvSpPr/>
            <p:nvPr/>
          </p:nvSpPr>
          <p:spPr>
            <a:xfrm>
              <a:off x="4020243" y="3015334"/>
              <a:ext cx="926152" cy="92615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হিসাব চক্র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678035" y="1922838"/>
            <a:ext cx="555105" cy="683337"/>
            <a:chOff x="4155874" y="1857507"/>
            <a:chExt cx="555105" cy="683337"/>
          </a:xfrm>
          <a:scene3d>
            <a:camera prst="orthographicFront"/>
            <a:lightRig rig="threePt" dir="t"/>
          </a:scene3d>
        </p:grpSpPr>
        <p:sp>
          <p:nvSpPr>
            <p:cNvPr id="125" name="Right Arrow 124"/>
            <p:cNvSpPr/>
            <p:nvPr/>
          </p:nvSpPr>
          <p:spPr>
            <a:xfrm rot="16065989">
              <a:off x="4091758" y="1921623"/>
              <a:ext cx="683337" cy="555105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6" name="Right Arrow 6"/>
            <p:cNvSpPr/>
            <p:nvPr/>
          </p:nvSpPr>
          <p:spPr>
            <a:xfrm rot="26865989">
              <a:off x="4178269" y="2115846"/>
              <a:ext cx="516806" cy="3330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040204" y="-16017"/>
            <a:ext cx="1715967" cy="1617576"/>
            <a:chOff x="3518043" y="-81347"/>
            <a:chExt cx="1715967" cy="1617576"/>
          </a:xfrm>
          <a:scene3d>
            <a:camera prst="orthographicFront"/>
            <a:lightRig rig="threePt" dir="t"/>
          </a:scene3d>
        </p:grpSpPr>
        <p:sp>
          <p:nvSpPr>
            <p:cNvPr id="123" name="Oval 122"/>
            <p:cNvSpPr/>
            <p:nvPr/>
          </p:nvSpPr>
          <p:spPr>
            <a:xfrm>
              <a:off x="3518043" y="-81347"/>
              <a:ext cx="1715967" cy="1617576"/>
            </a:xfrm>
            <a:prstGeom prst="ellipse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4" name="Oval 8"/>
            <p:cNvSpPr/>
            <p:nvPr/>
          </p:nvSpPr>
          <p:spPr>
            <a:xfrm>
              <a:off x="3769341" y="155542"/>
              <a:ext cx="1213371" cy="11437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latin typeface="NikoshBAN" pitchFamily="2" charset="0"/>
                  <a:cs typeface="NikoshBAN" pitchFamily="2" charset="0"/>
                </a:rPr>
                <a:t>১.</a:t>
              </a:r>
              <a:r>
                <a:rPr lang="bn-BD" sz="2400" dirty="0">
                  <a:latin typeface="NikoshBAN" pitchFamily="2" charset="0"/>
                  <a:cs typeface="NikoshBAN" pitchFamily="2" charset="0"/>
                </a:rPr>
                <a:t> লেনদেন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সনাক্তকরন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460763" y="2076125"/>
            <a:ext cx="555105" cy="730773"/>
            <a:chOff x="4938602" y="2010794"/>
            <a:chExt cx="555105" cy="730773"/>
          </a:xfrm>
          <a:scene3d>
            <a:camera prst="orthographicFront"/>
            <a:lightRig rig="threePt" dir="t"/>
          </a:scene3d>
        </p:grpSpPr>
        <p:sp>
          <p:nvSpPr>
            <p:cNvPr id="121" name="Right Arrow 120"/>
            <p:cNvSpPr/>
            <p:nvPr/>
          </p:nvSpPr>
          <p:spPr>
            <a:xfrm rot="18217116">
              <a:off x="4850768" y="2098628"/>
              <a:ext cx="730773" cy="555105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2" name="Right Arrow 10"/>
            <p:cNvSpPr/>
            <p:nvPr/>
          </p:nvSpPr>
          <p:spPr>
            <a:xfrm rot="18217116">
              <a:off x="4887933" y="2278988"/>
              <a:ext cx="564242" cy="3330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755603" y="390048"/>
            <a:ext cx="1638605" cy="1586360"/>
            <a:chOff x="5233442" y="324718"/>
            <a:chExt cx="1638605" cy="1586360"/>
          </a:xfrm>
          <a:scene3d>
            <a:camera prst="orthographicFront"/>
            <a:lightRig rig="threePt" dir="t"/>
          </a:scene3d>
        </p:grpSpPr>
        <p:sp>
          <p:nvSpPr>
            <p:cNvPr id="119" name="Oval 118"/>
            <p:cNvSpPr/>
            <p:nvPr/>
          </p:nvSpPr>
          <p:spPr>
            <a:xfrm>
              <a:off x="5233442" y="324718"/>
              <a:ext cx="1638605" cy="1586360"/>
            </a:xfrm>
            <a:prstGeom prst="ellipse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0" name="Oval 12"/>
            <p:cNvSpPr/>
            <p:nvPr/>
          </p:nvSpPr>
          <p:spPr>
            <a:xfrm>
              <a:off x="5473410" y="557035"/>
              <a:ext cx="1158669" cy="1121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dirty="0"/>
                <a:t>২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লেনদেন বিশ্লেষণ</a:t>
              </a:r>
              <a:r>
                <a:rPr lang="bn-BD" sz="2400" dirty="0"/>
                <a:t> </a:t>
              </a:r>
              <a:endParaRPr lang="en-US" sz="24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854957" y="2815710"/>
            <a:ext cx="668318" cy="555105"/>
            <a:chOff x="5332797" y="2750379"/>
            <a:chExt cx="668318" cy="555105"/>
          </a:xfrm>
          <a:scene3d>
            <a:camera prst="orthographicFront"/>
            <a:lightRig rig="threePt" dir="t"/>
          </a:scene3d>
        </p:grpSpPr>
        <p:sp>
          <p:nvSpPr>
            <p:cNvPr id="117" name="Right Arrow 116"/>
            <p:cNvSpPr/>
            <p:nvPr/>
          </p:nvSpPr>
          <p:spPr>
            <a:xfrm rot="20349824">
              <a:off x="5332797" y="2750379"/>
              <a:ext cx="668318" cy="555105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8" name="Right Arrow 14"/>
            <p:cNvSpPr/>
            <p:nvPr/>
          </p:nvSpPr>
          <p:spPr>
            <a:xfrm rot="20349824">
              <a:off x="5338243" y="2891017"/>
              <a:ext cx="501787" cy="3330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735806" y="1696994"/>
            <a:ext cx="1755046" cy="1708457"/>
            <a:chOff x="6213646" y="1631663"/>
            <a:chExt cx="1755046" cy="1708457"/>
          </a:xfrm>
          <a:scene3d>
            <a:camera prst="orthographicFront"/>
            <a:lightRig rig="threePt" dir="t"/>
          </a:scene3d>
        </p:grpSpPr>
        <p:sp>
          <p:nvSpPr>
            <p:cNvPr id="115" name="Oval 114"/>
            <p:cNvSpPr/>
            <p:nvPr/>
          </p:nvSpPr>
          <p:spPr>
            <a:xfrm>
              <a:off x="6213646" y="1631663"/>
              <a:ext cx="1755046" cy="1708457"/>
            </a:xfrm>
            <a:prstGeom prst="ellipse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6" name="Oval 16"/>
            <p:cNvSpPr/>
            <p:nvPr/>
          </p:nvSpPr>
          <p:spPr>
            <a:xfrm>
              <a:off x="6470667" y="1881861"/>
              <a:ext cx="1241004" cy="12080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dirty="0"/>
                <a:t>৩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 জাবেদা</a:t>
              </a:r>
              <a:endParaRPr lang="en-US" sz="32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893010" y="3597579"/>
            <a:ext cx="666874" cy="555105"/>
            <a:chOff x="5370850" y="3532248"/>
            <a:chExt cx="666874" cy="555105"/>
          </a:xfrm>
          <a:scene3d>
            <a:camera prst="orthographicFront"/>
            <a:lightRig rig="threePt" dir="t"/>
          </a:scene3d>
        </p:grpSpPr>
        <p:sp>
          <p:nvSpPr>
            <p:cNvPr id="113" name="Right Arrow 112"/>
            <p:cNvSpPr/>
            <p:nvPr/>
          </p:nvSpPr>
          <p:spPr>
            <a:xfrm rot="911110">
              <a:off x="5370850" y="3532248"/>
              <a:ext cx="666874" cy="555105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4" name="Right Arrow 18"/>
            <p:cNvSpPr/>
            <p:nvPr/>
          </p:nvSpPr>
          <p:spPr>
            <a:xfrm rot="911110">
              <a:off x="5373757" y="3621458"/>
              <a:ext cx="500343" cy="3330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817484" y="3412371"/>
            <a:ext cx="1814593" cy="1738863"/>
            <a:chOff x="6295323" y="3347040"/>
            <a:chExt cx="1814593" cy="1738863"/>
          </a:xfrm>
          <a:scene3d>
            <a:camera prst="orthographicFront"/>
            <a:lightRig rig="threePt" dir="t"/>
          </a:scene3d>
        </p:grpSpPr>
        <p:sp>
          <p:nvSpPr>
            <p:cNvPr id="111" name="Oval 110"/>
            <p:cNvSpPr/>
            <p:nvPr/>
          </p:nvSpPr>
          <p:spPr>
            <a:xfrm>
              <a:off x="6295323" y="3347040"/>
              <a:ext cx="1814593" cy="1738863"/>
            </a:xfrm>
            <a:prstGeom prst="ellipse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2" name="Oval 20"/>
            <p:cNvSpPr/>
            <p:nvPr/>
          </p:nvSpPr>
          <p:spPr>
            <a:xfrm>
              <a:off x="6561064" y="3601691"/>
              <a:ext cx="1283111" cy="12295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dirty="0"/>
                <a:t>৪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400" dirty="0">
                  <a:latin typeface="NikoshBAN" pitchFamily="2" charset="0"/>
                  <a:cs typeface="NikoshBAN" pitchFamily="2" charset="0"/>
                </a:rPr>
                <a:t> খতিয়ান</a:t>
              </a:r>
              <a:endParaRPr lang="en-US" sz="2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79620" y="4217931"/>
            <a:ext cx="555105" cy="651297"/>
            <a:chOff x="4957459" y="4152600"/>
            <a:chExt cx="555105" cy="651297"/>
          </a:xfrm>
          <a:scene3d>
            <a:camera prst="orthographicFront"/>
            <a:lightRig rig="threePt" dir="t"/>
          </a:scene3d>
        </p:grpSpPr>
        <p:sp>
          <p:nvSpPr>
            <p:cNvPr id="109" name="Right Arrow 108"/>
            <p:cNvSpPr/>
            <p:nvPr/>
          </p:nvSpPr>
          <p:spPr>
            <a:xfrm rot="3183818">
              <a:off x="4909363" y="4200696"/>
              <a:ext cx="651297" cy="555105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0" name="Right Arrow 22"/>
            <p:cNvSpPr/>
            <p:nvPr/>
          </p:nvSpPr>
          <p:spPr>
            <a:xfrm rot="3183818">
              <a:off x="4942592" y="4245163"/>
              <a:ext cx="484766" cy="3330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738315" y="5041535"/>
            <a:ext cx="1840219" cy="1765195"/>
            <a:chOff x="5216154" y="4976204"/>
            <a:chExt cx="1840219" cy="1765195"/>
          </a:xfrm>
          <a:scene3d>
            <a:camera prst="orthographicFront"/>
            <a:lightRig rig="threePt" dir="t"/>
          </a:scene3d>
        </p:grpSpPr>
        <p:sp>
          <p:nvSpPr>
            <p:cNvPr id="107" name="Oval 106"/>
            <p:cNvSpPr/>
            <p:nvPr/>
          </p:nvSpPr>
          <p:spPr>
            <a:xfrm>
              <a:off x="5216154" y="4976204"/>
              <a:ext cx="1840219" cy="1765195"/>
            </a:xfrm>
            <a:prstGeom prst="ellipse">
              <a:avLst/>
            </a:prstGeom>
            <a:solidFill>
              <a:srgbClr val="92D050"/>
            </a:solidFill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Oval 24"/>
            <p:cNvSpPr/>
            <p:nvPr/>
          </p:nvSpPr>
          <p:spPr>
            <a:xfrm>
              <a:off x="5502898" y="5075872"/>
              <a:ext cx="1301231" cy="12481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>
                  <a:hlinkClick r:id="rId2" action="ppaction://hlinksldjump"/>
                </a:rPr>
                <a:t>৫</a:t>
              </a:r>
              <a:r>
                <a:rPr lang="en-US" sz="2800" dirty="0">
                  <a:latin typeface="NikoshBAN" pitchFamily="2" charset="0"/>
                  <a:cs typeface="NikoshBAN" pitchFamily="2" charset="0"/>
                  <a:hlinkClick r:id="rId2" action="ppaction://hlinksldjump"/>
                </a:rPr>
                <a:t>.</a:t>
              </a:r>
              <a:r>
                <a:rPr lang="bn-BD" sz="2800" dirty="0">
                  <a:latin typeface="NikoshBAN" pitchFamily="2" charset="0"/>
                  <a:cs typeface="NikoshBAN" pitchFamily="2" charset="0"/>
                  <a:hlinkClick r:id="rId2" action="ppaction://hlinksldjump"/>
                </a:rPr>
                <a:t> রেওয়ামিল</a:t>
              </a:r>
              <a:endParaRPr lang="en-US" sz="28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693678" y="4492648"/>
            <a:ext cx="555105" cy="709401"/>
            <a:chOff x="4171517" y="4427317"/>
            <a:chExt cx="555105" cy="709401"/>
          </a:xfrm>
          <a:scene3d>
            <a:camera prst="orthographicFront"/>
            <a:lightRig rig="threePt" dir="t"/>
          </a:scene3d>
        </p:grpSpPr>
        <p:sp>
          <p:nvSpPr>
            <p:cNvPr id="105" name="Right Arrow 104"/>
            <p:cNvSpPr/>
            <p:nvPr/>
          </p:nvSpPr>
          <p:spPr>
            <a:xfrm rot="5490299">
              <a:off x="4094369" y="4504465"/>
              <a:ext cx="709401" cy="555105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Right Arrow 26"/>
            <p:cNvSpPr/>
            <p:nvPr/>
          </p:nvSpPr>
          <p:spPr>
            <a:xfrm rot="16290299">
              <a:off x="4179821" y="4532249"/>
              <a:ext cx="542870" cy="3330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121901" y="5536248"/>
            <a:ext cx="1625152" cy="1419933"/>
            <a:chOff x="3599741" y="5470917"/>
            <a:chExt cx="1625152" cy="1419933"/>
          </a:xfrm>
          <a:scene3d>
            <a:camera prst="orthographicFront"/>
            <a:lightRig rig="threePt" dir="t"/>
          </a:scene3d>
        </p:grpSpPr>
        <p:sp>
          <p:nvSpPr>
            <p:cNvPr id="103" name="Oval 102"/>
            <p:cNvSpPr/>
            <p:nvPr/>
          </p:nvSpPr>
          <p:spPr>
            <a:xfrm>
              <a:off x="3599741" y="5470917"/>
              <a:ext cx="1625152" cy="1419933"/>
            </a:xfrm>
            <a:prstGeom prst="ellipse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" name="Oval 28"/>
            <p:cNvSpPr/>
            <p:nvPr/>
          </p:nvSpPr>
          <p:spPr>
            <a:xfrm>
              <a:off x="3837739" y="5678861"/>
              <a:ext cx="1149156" cy="10040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dirty="0"/>
                <a:t>৬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400" dirty="0">
                  <a:latin typeface="NikoshBAN" pitchFamily="2" charset="0"/>
                  <a:cs typeface="NikoshBAN" pitchFamily="2" charset="0"/>
                </a:rPr>
                <a:t> সমন্বয় দাখিলা</a:t>
              </a:r>
              <a:endParaRPr lang="en-US" sz="24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943931" y="4221697"/>
            <a:ext cx="555105" cy="694881"/>
            <a:chOff x="3421770" y="4156366"/>
            <a:chExt cx="555105" cy="694881"/>
          </a:xfrm>
          <a:scene3d>
            <a:camera prst="orthographicFront"/>
            <a:lightRig rig="threePt" dir="t"/>
          </a:scene3d>
        </p:grpSpPr>
        <p:sp>
          <p:nvSpPr>
            <p:cNvPr id="101" name="Right Arrow 100"/>
            <p:cNvSpPr/>
            <p:nvPr/>
          </p:nvSpPr>
          <p:spPr>
            <a:xfrm rot="7644046">
              <a:off x="3351882" y="4226254"/>
              <a:ext cx="694881" cy="555105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2" name="Right Arrow 30"/>
            <p:cNvSpPr/>
            <p:nvPr/>
          </p:nvSpPr>
          <p:spPr>
            <a:xfrm rot="18444046">
              <a:off x="3485722" y="4271128"/>
              <a:ext cx="528350" cy="3330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406483" y="4964418"/>
            <a:ext cx="1794701" cy="1609844"/>
            <a:chOff x="1884322" y="4899088"/>
            <a:chExt cx="1794701" cy="1609844"/>
          </a:xfrm>
          <a:scene3d>
            <a:camera prst="orthographicFront"/>
            <a:lightRig rig="threePt" dir="t"/>
          </a:scene3d>
        </p:grpSpPr>
        <p:sp>
          <p:nvSpPr>
            <p:cNvPr id="99" name="Oval 98"/>
            <p:cNvSpPr/>
            <p:nvPr/>
          </p:nvSpPr>
          <p:spPr>
            <a:xfrm>
              <a:off x="1884322" y="4899088"/>
              <a:ext cx="1794701" cy="1609844"/>
            </a:xfrm>
            <a:prstGeom prst="ellipse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0" name="Oval 32"/>
            <p:cNvSpPr/>
            <p:nvPr/>
          </p:nvSpPr>
          <p:spPr>
            <a:xfrm>
              <a:off x="2147150" y="5134844"/>
              <a:ext cx="1269045" cy="11383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dirty="0"/>
                <a:t>৭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400" dirty="0">
                  <a:latin typeface="NikoshBAN" pitchFamily="2" charset="0"/>
                  <a:cs typeface="NikoshBAN" pitchFamily="2" charset="0"/>
                </a:rPr>
                <a:t> কার্যপত্র</a:t>
              </a:r>
              <a:endParaRPr lang="en-US" sz="2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538679" y="3605162"/>
            <a:ext cx="607953" cy="555105"/>
            <a:chOff x="3016518" y="3539831"/>
            <a:chExt cx="607953" cy="555105"/>
          </a:xfrm>
          <a:scene3d>
            <a:camera prst="orthographicFront"/>
            <a:lightRig rig="threePt" dir="t"/>
          </a:scene3d>
        </p:grpSpPr>
        <p:sp>
          <p:nvSpPr>
            <p:cNvPr id="97" name="Right Arrow 96"/>
            <p:cNvSpPr/>
            <p:nvPr/>
          </p:nvSpPr>
          <p:spPr>
            <a:xfrm rot="9824890">
              <a:off x="3016518" y="3539831"/>
              <a:ext cx="607953" cy="555105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Right Arrow 34"/>
            <p:cNvSpPr/>
            <p:nvPr/>
          </p:nvSpPr>
          <p:spPr>
            <a:xfrm rot="20624890">
              <a:off x="3179722" y="3627549"/>
              <a:ext cx="441422" cy="3330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426252" y="3494071"/>
            <a:ext cx="1899609" cy="1632336"/>
            <a:chOff x="904091" y="3428741"/>
            <a:chExt cx="1899609" cy="1632336"/>
          </a:xfrm>
          <a:scene3d>
            <a:camera prst="orthographicFront"/>
            <a:lightRig rig="threePt" dir="t"/>
          </a:scene3d>
        </p:grpSpPr>
        <p:sp>
          <p:nvSpPr>
            <p:cNvPr id="95" name="Oval 94"/>
            <p:cNvSpPr/>
            <p:nvPr/>
          </p:nvSpPr>
          <p:spPr>
            <a:xfrm>
              <a:off x="904091" y="3428741"/>
              <a:ext cx="1899609" cy="1632336"/>
            </a:xfrm>
            <a:prstGeom prst="ellipse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6" name="Oval 36"/>
            <p:cNvSpPr/>
            <p:nvPr/>
          </p:nvSpPr>
          <p:spPr>
            <a:xfrm>
              <a:off x="1182282" y="3667791"/>
              <a:ext cx="1343227" cy="115423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dirty="0"/>
                <a:t>৮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400" dirty="0">
                  <a:latin typeface="NikoshBAN" pitchFamily="2" charset="0"/>
                  <a:cs typeface="NikoshBAN" pitchFamily="2" charset="0"/>
                </a:rPr>
                <a:t> আর্থিক বিবরনী</a:t>
              </a:r>
              <a:endParaRPr lang="en-US" sz="24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476308" y="2874927"/>
            <a:ext cx="661824" cy="555105"/>
            <a:chOff x="2954148" y="2809596"/>
            <a:chExt cx="661824" cy="555105"/>
          </a:xfrm>
          <a:scene3d>
            <a:camera prst="orthographicFront"/>
            <a:lightRig rig="threePt" dir="t"/>
          </a:scene3d>
        </p:grpSpPr>
        <p:sp>
          <p:nvSpPr>
            <p:cNvPr id="93" name="Right Arrow 92"/>
            <p:cNvSpPr/>
            <p:nvPr/>
          </p:nvSpPr>
          <p:spPr>
            <a:xfrm rot="11884990">
              <a:off x="2954148" y="2809596"/>
              <a:ext cx="661824" cy="555105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Right Arrow 38"/>
            <p:cNvSpPr/>
            <p:nvPr/>
          </p:nvSpPr>
          <p:spPr>
            <a:xfrm rot="22684990">
              <a:off x="3116566" y="2946462"/>
              <a:ext cx="495293" cy="3330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344560" y="1860373"/>
            <a:ext cx="1917072" cy="1601942"/>
            <a:chOff x="822400" y="1795043"/>
            <a:chExt cx="1917072" cy="1601942"/>
          </a:xfrm>
          <a:scene3d>
            <a:camera prst="orthographicFront"/>
            <a:lightRig rig="threePt" dir="t"/>
          </a:scene3d>
        </p:grpSpPr>
        <p:sp>
          <p:nvSpPr>
            <p:cNvPr id="91" name="Oval 90"/>
            <p:cNvSpPr/>
            <p:nvPr/>
          </p:nvSpPr>
          <p:spPr>
            <a:xfrm>
              <a:off x="822400" y="1795043"/>
              <a:ext cx="1917072" cy="1601942"/>
            </a:xfrm>
            <a:prstGeom prst="ellipse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Oval 40"/>
            <p:cNvSpPr/>
            <p:nvPr/>
          </p:nvSpPr>
          <p:spPr>
            <a:xfrm>
              <a:off x="1103149" y="2029642"/>
              <a:ext cx="1355574" cy="11327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dirty="0"/>
                <a:t>৯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400" dirty="0">
                  <a:latin typeface="NikoshBAN" pitchFamily="2" charset="0"/>
                  <a:cs typeface="NikoshBAN" pitchFamily="2" charset="0"/>
                </a:rPr>
                <a:t> সমাপনী দাখিলা</a:t>
              </a:r>
              <a:endParaRPr lang="en-US" sz="24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934729" y="2163437"/>
            <a:ext cx="555105" cy="703669"/>
            <a:chOff x="3412568" y="2098106"/>
            <a:chExt cx="555105" cy="703669"/>
          </a:xfrm>
          <a:scene3d>
            <a:camera prst="orthographicFront"/>
            <a:lightRig rig="threePt" dir="t"/>
          </a:scene3d>
        </p:grpSpPr>
        <p:sp>
          <p:nvSpPr>
            <p:cNvPr id="89" name="Right Arrow 88"/>
            <p:cNvSpPr/>
            <p:nvPr/>
          </p:nvSpPr>
          <p:spPr>
            <a:xfrm rot="13941547">
              <a:off x="3338286" y="2172388"/>
              <a:ext cx="703669" cy="555105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0" name="Right Arrow 42"/>
            <p:cNvSpPr/>
            <p:nvPr/>
          </p:nvSpPr>
          <p:spPr>
            <a:xfrm rot="24741547">
              <a:off x="3472403" y="2349343"/>
              <a:ext cx="537138" cy="3330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488208" y="553432"/>
            <a:ext cx="1637220" cy="1575610"/>
            <a:chOff x="1966048" y="488102"/>
            <a:chExt cx="1637220" cy="1575610"/>
          </a:xfrm>
          <a:scene3d>
            <a:camera prst="orthographicFront"/>
            <a:lightRig rig="threePt" dir="t"/>
          </a:scene3d>
        </p:grpSpPr>
        <p:sp>
          <p:nvSpPr>
            <p:cNvPr id="87" name="Oval 86"/>
            <p:cNvSpPr/>
            <p:nvPr/>
          </p:nvSpPr>
          <p:spPr>
            <a:xfrm>
              <a:off x="1966048" y="488102"/>
              <a:ext cx="1637220" cy="1575610"/>
            </a:xfrm>
            <a:prstGeom prst="ellipse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8" name="Oval 44"/>
            <p:cNvSpPr/>
            <p:nvPr/>
          </p:nvSpPr>
          <p:spPr>
            <a:xfrm>
              <a:off x="2205813" y="718845"/>
              <a:ext cx="1157690" cy="11141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dirty="0"/>
                <a:t>১০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400" dirty="0">
                  <a:latin typeface="NikoshBAN" pitchFamily="2" charset="0"/>
                  <a:cs typeface="NikoshBAN" pitchFamily="2" charset="0"/>
                </a:rPr>
                <a:t> হিসাব পরবর্তী রেওয়ামিল</a:t>
              </a:r>
              <a:endParaRPr lang="en-US" sz="2400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87A9A64-9287-4BE3-81D3-3AB74F1BB3E9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0059504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36255" y="152407"/>
            <a:ext cx="8261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itchFamily="2" charset="0"/>
              </a:rPr>
              <a:t>কেয়া ট্রেডার্স এর</a:t>
            </a:r>
            <a:endParaRPr lang="en-US" sz="6000" b="1" dirty="0">
              <a:latin typeface="NikoshBAN" panose="02000000000000000000" pitchFamily="2" charset="0"/>
              <a:cs typeface="NikoshBAN" pitchFamily="2" charset="0"/>
            </a:endParaRPr>
          </a:p>
          <a:p>
            <a:pPr algn="ctr"/>
            <a:r>
              <a:rPr lang="en-US" sz="2400" b="1" dirty="0">
                <a:latin typeface="NikoshBAN" panose="02000000000000000000" pitchFamily="2" charset="0"/>
                <a:cs typeface="NikoshBAN" pitchFamily="2" charset="0"/>
              </a:rPr>
              <a:t>রেওয়ামিল</a:t>
            </a:r>
            <a:r>
              <a:rPr lang="en-US" sz="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05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৩১শে ডিসেম্বর ২০১৯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14600" y="506866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445B89-90AB-4CFD-B946-A96EBE6BC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71411"/>
              </p:ext>
            </p:extLst>
          </p:nvPr>
        </p:nvGraphicFramePr>
        <p:xfrm>
          <a:off x="1436255" y="1265236"/>
          <a:ext cx="8691418" cy="5157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280">
                  <a:extLst>
                    <a:ext uri="{9D8B030D-6E8A-4147-A177-3AD203B41FA5}">
                      <a16:colId xmlns:a16="http://schemas.microsoft.com/office/drawing/2014/main" val="388580314"/>
                    </a:ext>
                  </a:extLst>
                </a:gridCol>
                <a:gridCol w="3587866">
                  <a:extLst>
                    <a:ext uri="{9D8B030D-6E8A-4147-A177-3AD203B41FA5}">
                      <a16:colId xmlns:a16="http://schemas.microsoft.com/office/drawing/2014/main" val="1750413526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val="203299312"/>
                    </a:ext>
                  </a:extLst>
                </a:gridCol>
                <a:gridCol w="1731818">
                  <a:extLst>
                    <a:ext uri="{9D8B030D-6E8A-4147-A177-3AD203B41FA5}">
                      <a16:colId xmlns:a16="http://schemas.microsoft.com/office/drawing/2014/main" val="2357167221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966772071"/>
                    </a:ext>
                  </a:extLst>
                </a:gridCol>
              </a:tblGrid>
              <a:tr h="3418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 নং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শিরোনাম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খ. পৃ.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 টাকা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 টাকা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418672"/>
                  </a:ext>
                </a:extLst>
              </a:tr>
              <a:tr h="70288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মূলধন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আসবাবপত্র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পাওনাদার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উপভাড়া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প্রারম্ভিক</a:t>
                      </a:r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মজুদ পণ্য</a:t>
                      </a:r>
                    </a:p>
                    <a:p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হাতে নগদ</a:t>
                      </a:r>
                    </a:p>
                    <a:p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ট্রেডমার্ক</a:t>
                      </a:r>
                    </a:p>
                    <a:p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অগ্রিম বীমা সেলামী</a:t>
                      </a:r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</a:p>
                    <a:p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বকেয়া বিনিয়োগের</a:t>
                      </a:r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সুদ</a:t>
                      </a:r>
                    </a:p>
                    <a:p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প্রদত্ত ঋন</a:t>
                      </a:r>
                    </a:p>
                    <a:p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বকেয়া বেতন</a:t>
                      </a:r>
                    </a:p>
                    <a:p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</a:p>
                    <a:p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প্রাপ্য কমিশন</a:t>
                      </a:r>
                    </a:p>
                    <a:p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</a:t>
                      </a:r>
                    </a:p>
                    <a:p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প্রদেয় বিল</a:t>
                      </a:r>
                    </a:p>
                    <a:p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সুনাম</a:t>
                      </a:r>
                    </a:p>
                    <a:p>
                      <a:r>
                        <a:rPr lang="en-US" sz="1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অনিশ্চিত হিসাব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৫০,০০০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৪,০০০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২,০০০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১৫,০০০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৫০,০০০</a:t>
                      </a: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২০,০০০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২,০০০</a:t>
                      </a: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৩০০০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৬০,০০০</a:t>
                      </a: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৬,০০০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179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১,৫৬,০০০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১,৫৬,০০০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983282"/>
                  </a:ext>
                </a:extLst>
              </a:tr>
            </a:tbl>
          </a:graphicData>
        </a:graphic>
      </p:graphicFrame>
      <p:sp>
        <p:nvSpPr>
          <p:cNvPr id="54" name="Equals 53">
            <a:extLst>
              <a:ext uri="{FF2B5EF4-FFF2-40B4-BE49-F238E27FC236}">
                <a16:creationId xmlns:a16="http://schemas.microsoft.com/office/drawing/2014/main" id="{61EF3280-A468-454A-93A7-B047C313BBFE}"/>
              </a:ext>
            </a:extLst>
          </p:cNvPr>
          <p:cNvSpPr/>
          <p:nvPr/>
        </p:nvSpPr>
        <p:spPr>
          <a:xfrm>
            <a:off x="7135097" y="6289972"/>
            <a:ext cx="1371600" cy="304800"/>
          </a:xfrm>
          <a:prstGeom prst="mathEqual">
            <a:avLst/>
          </a:prstGeom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Equals 55">
            <a:extLst>
              <a:ext uri="{FF2B5EF4-FFF2-40B4-BE49-F238E27FC236}">
                <a16:creationId xmlns:a16="http://schemas.microsoft.com/office/drawing/2014/main" id="{F3A63C50-F7FC-4CA5-9A58-9DB2211E24AC}"/>
              </a:ext>
            </a:extLst>
          </p:cNvPr>
          <p:cNvSpPr/>
          <p:nvPr/>
        </p:nvSpPr>
        <p:spPr>
          <a:xfrm>
            <a:off x="8714513" y="6289967"/>
            <a:ext cx="1371600" cy="304800"/>
          </a:xfrm>
          <a:prstGeom prst="mathEqual">
            <a:avLst/>
          </a:prstGeom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87317F-CC59-4F80-863B-0BE1B02FA51C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40848135"/>
      </p:ext>
    </p:extLst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93449" y="598559"/>
            <a:ext cx="2805113" cy="661938"/>
          </a:xfrm>
          <a:prstGeom prst="roundRect">
            <a:avLst>
              <a:gd name="adj" fmla="val 15378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মূল্যায়ন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885968" y="1824248"/>
            <a:ext cx="10699845" cy="33891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যে সমস্ত ভুল রেওয়ামিলে ধরা পড়ে না সেগুলো কত প্রকার? 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করণিক ভুল কয়টি? 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মূলধন জাতীয় ব্যয়কে মুনাফাজাতীয় ব্যয় হিসাবে লিপিবদ্ধ করা কোন ধরনের ভুল? 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পরিপূরক ভুলের অপর নাম কী? 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৫০০ টাকার স্থলে ৫০০০ টাকা লিখা হলে এটি কোন ধরনের ভুল?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38129B-486D-4E05-82C0-6F8A40C640E9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410887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92220"/>
              </p:ext>
            </p:extLst>
          </p:nvPr>
        </p:nvGraphicFramePr>
        <p:xfrm>
          <a:off x="1842126" y="851503"/>
          <a:ext cx="7772400" cy="521208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88942383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6731">
                <a:tc>
                  <a:txBody>
                    <a:bodyPr/>
                    <a:lstStyle/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দালানের মেরামত </a:t>
                      </a:r>
                    </a:p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জাহাজ ভাড়া </a:t>
                      </a:r>
                    </a:p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শুল্ক</a:t>
                      </a:r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বেতন ও মজুরী </a:t>
                      </a: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সাধারণ খরচ </a:t>
                      </a: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বীমা প্রিমিয়াম </a:t>
                      </a: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কুঋণ ও কুঋণ সঞ্চিতি </a:t>
                      </a: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বিজ্ঞাপন </a:t>
                      </a: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শিক্ষানোবিশ ভাতা </a:t>
                      </a: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মূলধনের সুদ </a:t>
                      </a: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উত্তোলনের সুদ </a:t>
                      </a: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ভ্রমন খরচ </a:t>
                      </a: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উপভাড়া </a:t>
                      </a: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আয়কর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৪,০০০ </a:t>
                      </a:r>
                    </a:p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১৮,০০০ </a:t>
                      </a:r>
                    </a:p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১,৫০০ </a:t>
                      </a:r>
                    </a:p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৩,০০০ </a:t>
                      </a:r>
                    </a:p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৫,৫০০</a:t>
                      </a:r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endParaRPr lang="bn-BD" sz="24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1" baseline="0" dirty="0">
                          <a:latin typeface="NikoshBAN" pitchFamily="2" charset="0"/>
                          <a:cs typeface="NikoshBAN" pitchFamily="2" charset="0"/>
                        </a:rPr>
                        <a:t>৪,০০০</a:t>
                      </a:r>
                      <a:endParaRPr lang="bn-BD" sz="24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৩,০০০ </a:t>
                      </a:r>
                    </a:p>
                    <a:p>
                      <a:endParaRPr lang="bn-BD" sz="24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1" baseline="0" dirty="0">
                          <a:latin typeface="NikoshBAN" pitchFamily="2" charset="0"/>
                          <a:cs typeface="NikoshBAN" pitchFamily="2" charset="0"/>
                        </a:rPr>
                        <a:t>৫,০০০ </a:t>
                      </a:r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২,৬০০</a:t>
                      </a:r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১‌,৫০০</a:t>
                      </a:r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২,৫০০ </a:t>
                      </a:r>
                    </a:p>
                    <a:p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৩,৬০০</a:t>
                      </a:r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1" dirty="0">
                          <a:latin typeface="NikoshBAN" pitchFamily="2" charset="0"/>
                          <a:cs typeface="NikoshBAN" pitchFamily="2" charset="0"/>
                        </a:rPr>
                        <a:t>১১,০০০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5419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6B925EB-AF76-4FB3-A1FB-58481BC94F3D}"/>
              </a:ext>
            </a:extLst>
          </p:cNvPr>
          <p:cNvSpPr txBox="1"/>
          <p:nvPr/>
        </p:nvSpPr>
        <p:spPr>
          <a:xfrm>
            <a:off x="2437659" y="6091333"/>
            <a:ext cx="5351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অশুদ্ধ রেওয়ামিলটি শুদ্ধ কর 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55A03F-ECFE-4F3A-81F3-244CFF12891F}"/>
              </a:ext>
            </a:extLst>
          </p:cNvPr>
          <p:cNvSpPr txBox="1"/>
          <p:nvPr/>
        </p:nvSpPr>
        <p:spPr>
          <a:xfrm>
            <a:off x="3642035" y="151337"/>
            <a:ext cx="2759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F7E38-4907-4064-91DC-1112116C93E2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1005974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78" y="53554"/>
            <a:ext cx="8789823" cy="6563147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191000" y="723900"/>
            <a:ext cx="6477000" cy="2209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81400" y="1204686"/>
            <a:ext cx="6477000" cy="304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719" y="4082934"/>
            <a:ext cx="1542491" cy="25337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56160" y="35184"/>
            <a:ext cx="1447800" cy="14282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29273" y="25401"/>
            <a:ext cx="1447800" cy="1428233"/>
          </a:xfrm>
          <a:prstGeom prst="rect">
            <a:avLst/>
          </a:prstGeom>
        </p:spPr>
      </p:pic>
      <p:pic>
        <p:nvPicPr>
          <p:cNvPr id="14" name="Picture 13" descr="flowerrule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45947" y="6088748"/>
            <a:ext cx="9094624" cy="533400"/>
          </a:xfrm>
          <a:prstGeom prst="rect">
            <a:avLst/>
          </a:prstGeom>
        </p:spPr>
      </p:pic>
      <p:pic>
        <p:nvPicPr>
          <p:cNvPr id="15" name="Picture 14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4937759" y="-228600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12228286" y="-299418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017AA1A-C758-4558-8564-8042EDA83104}"/>
              </a:ext>
            </a:extLst>
          </p:cNvPr>
          <p:cNvSpPr/>
          <p:nvPr/>
        </p:nvSpPr>
        <p:spPr>
          <a:xfrm>
            <a:off x="1461790" y="26763"/>
            <a:ext cx="10634960" cy="6777683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68690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7409" y="507347"/>
            <a:ext cx="1978926" cy="114175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মোট ডেবিট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27409" y="2186218"/>
            <a:ext cx="1978926" cy="1141750"/>
          </a:xfrm>
          <a:prstGeom prst="round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27409" y="3865089"/>
            <a:ext cx="1978926" cy="11417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191552" y="507348"/>
            <a:ext cx="2507153" cy="84759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মোট ক্রেডিট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191552" y="4124357"/>
            <a:ext cx="2507153" cy="84759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 স্বত্ব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91550" y="2929529"/>
            <a:ext cx="2507153" cy="84759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080712" y="1790115"/>
            <a:ext cx="2507153" cy="84759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7410" y="5322627"/>
            <a:ext cx="9171293" cy="464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742860" y="5786652"/>
            <a:ext cx="740391" cy="7096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43CB3A-1042-47C3-9EA1-DEEEF4129C92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8501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5BB80B-BA52-4176-A498-39D889A4B890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6" name="Ribbon: Tilted Down 5">
            <a:extLst>
              <a:ext uri="{FF2B5EF4-FFF2-40B4-BE49-F238E27FC236}">
                <a16:creationId xmlns:a16="http://schemas.microsoft.com/office/drawing/2014/main" id="{EDAE1473-7C33-46BA-8141-25E063A7CCBF}"/>
              </a:ext>
            </a:extLst>
          </p:cNvPr>
          <p:cNvSpPr/>
          <p:nvPr/>
        </p:nvSpPr>
        <p:spPr>
          <a:xfrm>
            <a:off x="1099276" y="709900"/>
            <a:ext cx="8674308" cy="1622687"/>
          </a:xfrm>
          <a:prstGeom prst="ribb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966A08F-3FEE-4DE6-A45F-E08FE35A7653}"/>
              </a:ext>
            </a:extLst>
          </p:cNvPr>
          <p:cNvSpPr txBox="1">
            <a:spLocks/>
          </p:cNvSpPr>
          <p:nvPr/>
        </p:nvSpPr>
        <p:spPr>
          <a:xfrm>
            <a:off x="1408511" y="2448732"/>
            <a:ext cx="9796763" cy="3998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vert="horz" lIns="195943" tIns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US" sz="4400" b="1" spc="54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600" b="1" spc="54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</a:t>
            </a:r>
          </a:p>
        </p:txBody>
      </p:sp>
    </p:spTree>
    <p:extLst>
      <p:ext uri="{BB962C8B-B14F-4D97-AF65-F5344CB8AC3E}">
        <p14:creationId xmlns:p14="http://schemas.microsoft.com/office/powerpoint/2010/main" val="3469897583"/>
      </p:ext>
    </p:extLst>
  </p:cSld>
  <p:clrMapOvr>
    <a:masterClrMapping/>
  </p:clrMapOvr>
  <p:transition spd="med"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011" y="115661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3" name="Rectangle 2"/>
          <p:cNvSpPr/>
          <p:nvPr/>
        </p:nvSpPr>
        <p:spPr>
          <a:xfrm>
            <a:off x="387927" y="249382"/>
            <a:ext cx="11615061" cy="64657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3BE0ED-671F-4A29-9BDC-AB7EA948B62A}"/>
              </a:ext>
            </a:extLst>
          </p:cNvPr>
          <p:cNvSpPr/>
          <p:nvPr/>
        </p:nvSpPr>
        <p:spPr>
          <a:xfrm>
            <a:off x="797622" y="392071"/>
            <a:ext cx="10826101" cy="44570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7194" y="606711"/>
            <a:ext cx="1065761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75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r>
              <a:rPr lang="bn-BD" sz="37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35618" y="1277198"/>
            <a:ext cx="984321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রেওয়ামিলের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পারবে।</a:t>
            </a:r>
          </a:p>
          <a:p>
            <a:pPr>
              <a:defRPr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রেওয়ামিলের উদ্দেশ্য বলতে পারবে।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রেওয়ামিল যে সমস্ত ভুল ধরা পড়ে না সেগুলো চিহ্নিত করতে পারবে।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ছক তৈরি করতে পারবে।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87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5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8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0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8633" y="4630827"/>
          <a:ext cx="10295633" cy="6109855"/>
        </p:xfrm>
        <a:graphic>
          <a:graphicData uri="http://schemas.openxmlformats.org/drawingml/2006/table">
            <a:tbl>
              <a:tblPr/>
              <a:tblGrid>
                <a:gridCol w="10295633">
                  <a:extLst>
                    <a:ext uri="{9D8B030D-6E8A-4147-A177-3AD203B41FA5}">
                      <a16:colId xmlns:a16="http://schemas.microsoft.com/office/drawing/2014/main" val="1741605726"/>
                    </a:ext>
                  </a:extLst>
                </a:gridCol>
              </a:tblGrid>
              <a:tr h="6109855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0F0FA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201433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5DC1029-C8CF-428F-AF2E-2FAB21539E22}"/>
              </a:ext>
            </a:extLst>
          </p:cNvPr>
          <p:cNvSpPr txBox="1"/>
          <p:nvPr/>
        </p:nvSpPr>
        <p:spPr>
          <a:xfrm>
            <a:off x="1139483" y="323557"/>
            <a:ext cx="1029755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bn-IN" sz="5400" b="1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সংজ্ঞাঃ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 হিসাবগুলোর গাণিতিক নির্ভুলতা যাচাই করার জন্য কোনো নির্দিষ্ট দিনে একখানা পৃথক খাতায় বা কাগজে সকল হিসাবের উদ্ব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ত্ত গুলোকে ডেবিট ও ক্রেডিট এই দুই ভাগে বিভক্ত করে যে বিবর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ণী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প্র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স্ত্তুত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করা হয়, তাকেই রেওয়ামিল বলে।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C94BFF-697D-4B76-B80F-177C16F3503A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160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89199774"/>
              </p:ext>
            </p:extLst>
          </p:nvPr>
        </p:nvGraphicFramePr>
        <p:xfrm>
          <a:off x="2590800" y="1413164"/>
          <a:ext cx="8077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6700DB6-4B1F-4CCD-8063-BCA37D28B510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EF1C9-A638-422C-A0D7-B164DB740CD0}"/>
              </a:ext>
            </a:extLst>
          </p:cNvPr>
          <p:cNvSpPr txBox="1"/>
          <p:nvPr/>
        </p:nvSpPr>
        <p:spPr>
          <a:xfrm>
            <a:off x="3065318" y="473417"/>
            <a:ext cx="61306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উদ্দেশ্য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5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225889"/>
              </p:ext>
            </p:extLst>
          </p:nvPr>
        </p:nvGraphicFramePr>
        <p:xfrm>
          <a:off x="1039091" y="2293034"/>
          <a:ext cx="9632068" cy="403875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694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6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</a:t>
                      </a:r>
                      <a:endParaRPr lang="en-US" sz="24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28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</a:t>
                      </a:r>
                      <a:r>
                        <a:rPr lang="bn-BD" sz="2800" baseline="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পৃঃ </a:t>
                      </a:r>
                      <a:endParaRPr lang="en-US" sz="28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</a:p>
                    <a:p>
                      <a:pPr algn="ctr"/>
                      <a:r>
                        <a:rPr lang="as-IN" sz="28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8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as-IN" sz="28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</a:p>
                    <a:p>
                      <a:pPr algn="ctr"/>
                      <a:r>
                        <a:rPr lang="bn-BD" sz="2800" baseline="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 টাকা)</a:t>
                      </a:r>
                      <a:endParaRPr lang="en-US" sz="28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8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5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5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5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5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B7C1BE-357C-4F04-B81C-11C7311599E0}"/>
              </a:ext>
            </a:extLst>
          </p:cNvPr>
          <p:cNvSpPr txBox="1"/>
          <p:nvPr/>
        </p:nvSpPr>
        <p:spPr>
          <a:xfrm>
            <a:off x="263237" y="661182"/>
            <a:ext cx="967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 আলী হাসান</a:t>
            </a:r>
          </a:p>
          <a:p>
            <a:pPr algn="ctr"/>
            <a:r>
              <a:rPr lang="bn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</a:p>
          <a:p>
            <a:pPr algn="ctr"/>
            <a:r>
              <a:rPr lang="bn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 মে ২০১৭ সালের তারিখের</a:t>
            </a:r>
            <a:endParaRPr lang="en-US" sz="24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3F254A-222E-4847-89DD-C354F0CE636E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50CF13-057C-4E51-A5DE-A8C13DBD7FAF}"/>
              </a:ext>
            </a:extLst>
          </p:cNvPr>
          <p:cNvSpPr txBox="1"/>
          <p:nvPr/>
        </p:nvSpPr>
        <p:spPr>
          <a:xfrm>
            <a:off x="7152402" y="376438"/>
            <a:ext cx="3487878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85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1077</Words>
  <Application>Microsoft Office PowerPoint</Application>
  <PresentationFormat>Widescreen</PresentationFormat>
  <Paragraphs>418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NikoshBAN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 Ali</dc:creator>
  <cp:lastModifiedBy>Irfan Ali</cp:lastModifiedBy>
  <cp:revision>95</cp:revision>
  <dcterms:created xsi:type="dcterms:W3CDTF">2020-06-12T14:08:59Z</dcterms:created>
  <dcterms:modified xsi:type="dcterms:W3CDTF">2020-06-20T08:28:37Z</dcterms:modified>
</cp:coreProperties>
</file>