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25"/>
  </p:notesMasterIdLst>
  <p:sldIdLst>
    <p:sldId id="271" r:id="rId2"/>
    <p:sldId id="257" r:id="rId3"/>
    <p:sldId id="282" r:id="rId4"/>
    <p:sldId id="256" r:id="rId5"/>
    <p:sldId id="270" r:id="rId6"/>
    <p:sldId id="258" r:id="rId7"/>
    <p:sldId id="283" r:id="rId8"/>
    <p:sldId id="284" r:id="rId9"/>
    <p:sldId id="280" r:id="rId10"/>
    <p:sldId id="281" r:id="rId11"/>
    <p:sldId id="259" r:id="rId12"/>
    <p:sldId id="273" r:id="rId13"/>
    <p:sldId id="261" r:id="rId14"/>
    <p:sldId id="277" r:id="rId15"/>
    <p:sldId id="274" r:id="rId16"/>
    <p:sldId id="263" r:id="rId17"/>
    <p:sldId id="276" r:id="rId18"/>
    <p:sldId id="275" r:id="rId19"/>
    <p:sldId id="286" r:id="rId20"/>
    <p:sldId id="278" r:id="rId21"/>
    <p:sldId id="279" r:id="rId22"/>
    <p:sldId id="285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20D"/>
    <a:srgbClr val="060407"/>
    <a:srgbClr val="42062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211" autoAdjust="0"/>
  </p:normalViewPr>
  <p:slideViewPr>
    <p:cSldViewPr>
      <p:cViewPr varScale="1">
        <p:scale>
          <a:sx n="56" d="100"/>
          <a:sy n="56" d="100"/>
        </p:scale>
        <p:origin x="49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607B-6B51-479D-8316-CE2BEF863B5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7AF9B-2097-45D5-A62B-700F0B7F2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6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AF9B-2097-45D5-A62B-700F0B7F23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8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1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8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8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7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5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4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2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4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7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524000" y="0"/>
            <a:ext cx="9144000" cy="6858000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10363200" cy="534902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52400" y="114300"/>
            <a:ext cx="11887200" cy="6629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52400" y="152399"/>
            <a:ext cx="11887200" cy="6553201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1" y="3034292"/>
            <a:ext cx="3038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solidFill>
                  <a:srgbClr val="FFFF00"/>
                </a:solidFill>
              </a:rPr>
              <a:t>সংসদ ভবন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10287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3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228600"/>
            <a:ext cx="11887200" cy="6400800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14479"/>
            <a:ext cx="10363200" cy="482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9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6615" y="5391369"/>
            <a:ext cx="4966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400" b="1" dirty="0">
                <a:latin typeface="NikoshBAN" pitchFamily="2" charset="0"/>
                <a:cs typeface="NikoshBAN" pitchFamily="2" charset="0"/>
              </a:rPr>
              <a:t>يقدر الطلاب ان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يكتب</a:t>
            </a:r>
            <a:r>
              <a:rPr lang="ar-SA" sz="2400" b="1" dirty="0">
                <a:latin typeface="NikoshBAN" pitchFamily="2" charset="0"/>
                <a:cs typeface="NikoshBAN" pitchFamily="2" charset="0"/>
              </a:rPr>
              <a:t>وا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اسم منظومة </a:t>
            </a:r>
            <a:r>
              <a:rPr lang="ar-AE" sz="2400" b="1" dirty="0">
                <a:latin typeface="NikoshBAN" pitchFamily="2" charset="0"/>
              </a:rPr>
              <a:t>الأمم المتحدة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4635355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bn-BD" sz="2000" b="1" dirty="0">
                <a:latin typeface="NikoshBAN" pitchFamily="2" charset="0"/>
                <a:cs typeface="NikoshBAN" pitchFamily="2" charset="0"/>
              </a:rPr>
              <a:t>يستطيع</a:t>
            </a:r>
            <a:r>
              <a:rPr lang="ar-SA" sz="2000" b="1" dirty="0">
                <a:latin typeface="NikoshBAN" pitchFamily="2" charset="0"/>
                <a:cs typeface="NikoshBAN" pitchFamily="2" charset="0"/>
              </a:rPr>
              <a:t>ون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ذكر معاني بعض الكلمات العرب</a:t>
            </a:r>
            <a:r>
              <a:rPr lang="ar-SA" sz="2000" b="1" dirty="0">
                <a:latin typeface="NikoshBAN" pitchFamily="2" charset="0"/>
                <a:cs typeface="NikoshBAN" pitchFamily="2" charset="0"/>
              </a:rPr>
              <a:t>ية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763001" y="3747506"/>
            <a:ext cx="579119" cy="35051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447585" y="5622201"/>
            <a:ext cx="579119" cy="35051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610601" y="4684947"/>
            <a:ext cx="579119" cy="35051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90600"/>
            <a:ext cx="10287000" cy="495982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152400" y="152400"/>
            <a:ext cx="11887200" cy="6553200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5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55354" y="2346884"/>
            <a:ext cx="6096000" cy="11583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/>
              <a:t>معرفة الامم المتحدة </a:t>
            </a:r>
            <a:endParaRPr lang="en-US" sz="4800" b="1" dirty="0"/>
          </a:p>
        </p:txBody>
      </p:sp>
      <p:sp>
        <p:nvSpPr>
          <p:cNvPr id="6" name="Oval 5"/>
          <p:cNvSpPr/>
          <p:nvPr/>
        </p:nvSpPr>
        <p:spPr>
          <a:xfrm>
            <a:off x="2650634" y="2590800"/>
            <a:ext cx="6302867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জাতি সংঘ এর পরিচয়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857500" y="2148627"/>
            <a:ext cx="5753100" cy="34139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bn-IN" sz="2000" dirty="0"/>
              <a:t>জাতিসংঘ ১টি আন্তর্জাতিক সংস্থা দ্বিতীয় বিশ্ব যুদ্ধের পর ১৯৪৫ সালে প্রতিষ্ঠীত হয়েছে |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 </a:t>
            </a:r>
            <a:r>
              <a:rPr lang="bn-IN" sz="2000" dirty="0"/>
              <a:t>প্রতিষ্ঠাকালে সদস্য সংখ্যা ছিল ৫১টি |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 </a:t>
            </a:r>
            <a:r>
              <a:rPr lang="bn-IN" sz="2000" dirty="0"/>
              <a:t>বর্তমান সদস্য সংখ্যা ১৯৩টি |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 </a:t>
            </a:r>
            <a:r>
              <a:rPr lang="bn-IN" sz="2000" dirty="0"/>
              <a:t>সাধারণ অধিবেশনে  নিজেদের মতামত প্রকাশ করেন |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 </a:t>
            </a:r>
            <a:r>
              <a:rPr lang="bn-IN" sz="2000" dirty="0"/>
              <a:t>জাতিসংঘের কার্যক্রম –বিশ্ব বাশীর শান্তি রক্ষা , শান্তি স্থাপন , মানব অধিকার , </a:t>
            </a:r>
            <a:r>
              <a:rPr lang="en-US" sz="2000" dirty="0"/>
              <a:t>       </a:t>
            </a:r>
            <a:r>
              <a:rPr lang="bn-IN" sz="2000" dirty="0"/>
              <a:t>স্বাধীনতার প্রতি সন্মান প্রদর্শন , ব্ন্ধুত্বের সন্পর্ক সৃষ্টি |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 </a:t>
            </a:r>
            <a:r>
              <a:rPr lang="bn-IN" sz="2000" dirty="0"/>
              <a:t>নিরাপত্তা পরিষদ , ৭টি সংস্তার মাধ্যমে শৃংখলা বিধান |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10210800" cy="4953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52400" y="152400"/>
            <a:ext cx="11887200" cy="6553200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28600" y="152400"/>
            <a:ext cx="11811000" cy="6553200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59128"/>
            <a:ext cx="10134600" cy="51397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00400" y="440028"/>
            <a:ext cx="5257800" cy="838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একক পাঠ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53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14400"/>
            <a:ext cx="10287000" cy="50292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52400" y="152400"/>
            <a:ext cx="11887200" cy="6553200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26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62400" y="2133600"/>
            <a:ext cx="39624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/>
              <a:t>একক পাঠ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52500"/>
            <a:ext cx="10210800" cy="49530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52400" y="152400"/>
            <a:ext cx="11887200" cy="6553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60" y="895211"/>
            <a:ext cx="10287000" cy="5029200"/>
          </a:xfrm>
          <a:prstGeom prst="rect">
            <a:avLst/>
          </a:prstGeom>
        </p:spPr>
      </p:pic>
      <p:sp>
        <p:nvSpPr>
          <p:cNvPr id="18" name="Frame 17"/>
          <p:cNvSpPr/>
          <p:nvPr/>
        </p:nvSpPr>
        <p:spPr>
          <a:xfrm>
            <a:off x="143522" y="133211"/>
            <a:ext cx="11896077" cy="6553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8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10363200" cy="5092521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152400" y="152400"/>
            <a:ext cx="11887200" cy="6527442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5195047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3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1" y="942726"/>
            <a:ext cx="10363200" cy="501632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152400"/>
            <a:ext cx="11887200" cy="6527442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5257800" cy="40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2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5715000" y="10668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91200" y="875676"/>
            <a:ext cx="0" cy="448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67400" y="10668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67249" y="762001"/>
            <a:ext cx="3848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الأمم المتّحدة</a:t>
            </a:r>
            <a:r>
              <a:rPr lang="ar-SA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52400" y="152400"/>
            <a:ext cx="11887200" cy="6583613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77206"/>
            <a:ext cx="10210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0" y="2438401"/>
            <a:ext cx="198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ما هي منظومة الأمم المتّحدة</a:t>
            </a:r>
            <a:r>
              <a:rPr lang="ar-SA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؟ اكتبوا حزبي</a:t>
            </a:r>
            <a:r>
              <a:rPr lang="ar-SA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ا-</a:t>
            </a:r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620000" y="3962400"/>
            <a:ext cx="3810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14400"/>
            <a:ext cx="10210800" cy="51816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52400" y="152400"/>
            <a:ext cx="11811000" cy="6553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54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0" y="2438400"/>
            <a:ext cx="213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ما هي منظومة الأمم المتّحدة</a:t>
            </a:r>
            <a:r>
              <a:rPr lang="ar-SA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؟ اكتبوا حزبيا-</a:t>
            </a:r>
            <a:endParaRPr lang="en-US" sz="3200" dirty="0"/>
          </a:p>
        </p:txBody>
      </p:sp>
      <p:sp>
        <p:nvSpPr>
          <p:cNvPr id="5" name="5-Point Star 4"/>
          <p:cNvSpPr/>
          <p:nvPr/>
        </p:nvSpPr>
        <p:spPr>
          <a:xfrm>
            <a:off x="7391400" y="4102994"/>
            <a:ext cx="3810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76300"/>
            <a:ext cx="10210800" cy="5105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52400" y="152400"/>
            <a:ext cx="11887200" cy="6553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17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40986"/>
            <a:ext cx="10058400" cy="497602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28600" y="152400"/>
            <a:ext cx="11734800" cy="6553200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5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200400"/>
            <a:ext cx="3094015" cy="16002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228600" y="187657"/>
            <a:ext cx="11713191" cy="6553200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52400" y="114300"/>
            <a:ext cx="11887200" cy="6629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10287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8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1" y="4495801"/>
            <a:ext cx="413767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3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পতাকা</a:t>
            </a:r>
            <a:endParaRPr lang="en-US" sz="13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10363200" cy="50292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52400" y="152400"/>
            <a:ext cx="11887200" cy="65593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152400" y="152400"/>
            <a:ext cx="11887200" cy="6553200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52500"/>
            <a:ext cx="10287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10287000" cy="51054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52400" y="152400"/>
            <a:ext cx="11887200" cy="6553200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621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10210800" cy="52578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52400" y="152400"/>
            <a:ext cx="11887200" cy="6553200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3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10287000" cy="48768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228600" y="152400"/>
            <a:ext cx="11811000" cy="6553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2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52400" y="152400"/>
            <a:ext cx="11887200" cy="6553200"/>
          </a:xfrm>
          <a:prstGeom prst="frame">
            <a:avLst/>
          </a:prstGeom>
          <a:solidFill>
            <a:srgbClr val="1602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1" y="3034292"/>
            <a:ext cx="3038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</a:rPr>
              <a:t>সংসদ ভবন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10363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22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3690</TotalTime>
  <Words>121</Words>
  <Application>Microsoft Office PowerPoint</Application>
  <PresentationFormat>Widescreen</PresentationFormat>
  <Paragraphs>19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</dc:creator>
  <cp:lastModifiedBy>PC</cp:lastModifiedBy>
  <cp:revision>437</cp:revision>
  <dcterms:created xsi:type="dcterms:W3CDTF">2006-08-16T00:00:00Z</dcterms:created>
  <dcterms:modified xsi:type="dcterms:W3CDTF">2020-06-20T19:33:15Z</dcterms:modified>
</cp:coreProperties>
</file>