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jumowla@gmail.com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F04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0T13:01:38.68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0"/>
            <a:ext cx="9677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gradFill>
                  <a:gsLst>
                    <a:gs pos="37000">
                      <a:srgbClr val="00B05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Welcome</a:t>
            </a:r>
            <a:endParaRPr lang="en-US" sz="13800" dirty="0">
              <a:gradFill>
                <a:gsLst>
                  <a:gs pos="37000">
                    <a:srgbClr val="00B05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3962400" cy="475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A6034-07EC-0E4D-BD07-F73398B5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9" y="190501"/>
            <a:ext cx="4999264" cy="884464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1B36F29-3CFA-CD4C-97F0-225EA283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64" y="1447800"/>
            <a:ext cx="3230336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ACA6AA-06AC-C34D-BB86-73AD63A1004C}"/>
              </a:ext>
            </a:extLst>
          </p:cNvPr>
          <p:cNvSpPr txBox="1"/>
          <p:nvPr/>
        </p:nvSpPr>
        <p:spPr>
          <a:xfrm>
            <a:off x="4191000" y="2590800"/>
            <a:ext cx="449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Md. Rabiul Mowla</a:t>
            </a: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M.B.A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Assistant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Teacher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Govt. Primary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School </a:t>
            </a:r>
          </a:p>
          <a:p>
            <a:pPr algn="l"/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9503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2362200" cy="685800"/>
          </a:xfrm>
        </p:spPr>
        <p:txBody>
          <a:bodyPr>
            <a:normAutofit fontScale="90000"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A¨vjMwi`g</a:t>
            </a:r>
            <a:endParaRPr lang="en-US" sz="2800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393804" y="307148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17600" b="1" u="sng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døvPvU</a:t>
            </a: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</a:t>
            </a:r>
            <a:endParaRPr kumimoji="0" lang="en-US" sz="17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50975" y="1219200"/>
            <a:ext cx="1143001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7316387" y="1908509"/>
            <a:ext cx="304800" cy="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6698576" y="2060912"/>
            <a:ext cx="16002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Input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7316384" y="2760780"/>
            <a:ext cx="3610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Parallelogram 27"/>
          <p:cNvSpPr/>
          <p:nvPr/>
        </p:nvSpPr>
        <p:spPr>
          <a:xfrm>
            <a:off x="5562600" y="5638800"/>
            <a:ext cx="13716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Leap year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34200" y="6330460"/>
            <a:ext cx="11430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20574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" y="13716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avc-1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905000"/>
            <a:ext cx="3581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avc-2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2438400"/>
            <a:ext cx="5460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avc-3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400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	6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av‡c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hvB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429000"/>
            <a:ext cx="533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avc-4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4 `¦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viv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	100 `¦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viv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AwefvR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		6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hvB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8768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avc-5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leap year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Leap Year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d¬vPvU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©|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6818144" y="2915528"/>
            <a:ext cx="1371600" cy="9906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Y % 400=0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Parallelogram 34"/>
          <p:cNvSpPr/>
          <p:nvPr/>
        </p:nvSpPr>
        <p:spPr>
          <a:xfrm>
            <a:off x="7924800" y="5562600"/>
            <a:ext cx="12192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leap year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hape 36"/>
          <p:cNvCxnSpPr/>
          <p:nvPr/>
        </p:nvCxnSpPr>
        <p:spPr>
          <a:xfrm rot="16200000" flipH="1">
            <a:off x="8336866" y="5032130"/>
            <a:ext cx="623668" cy="381000"/>
          </a:xfrm>
          <a:prstGeom prst="bentConnector3">
            <a:avLst>
              <a:gd name="adj1" fmla="val 3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1" idx="1"/>
          </p:cNvCxnSpPr>
          <p:nvPr/>
        </p:nvCxnSpPr>
        <p:spPr>
          <a:xfrm rot="10800000" flipV="1">
            <a:off x="6005732" y="3410828"/>
            <a:ext cx="812412" cy="21576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Flowchart: Connector 52"/>
          <p:cNvSpPr/>
          <p:nvPr/>
        </p:nvSpPr>
        <p:spPr>
          <a:xfrm>
            <a:off x="7239000" y="5715000"/>
            <a:ext cx="457200" cy="381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96000" y="31242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603584" y="3948332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2732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avc-7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55626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avc-6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leap year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5" name="Diamond 44"/>
          <p:cNvSpPr/>
          <p:nvPr/>
        </p:nvSpPr>
        <p:spPr>
          <a:xfrm>
            <a:off x="6629400" y="4191000"/>
            <a:ext cx="1828800" cy="14478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Y %4=0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Y%100!=0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16200000" flipH="1">
            <a:off x="7363267" y="4064385"/>
            <a:ext cx="304800" cy="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45" idx="1"/>
            <a:endCxn id="28" idx="0"/>
          </p:cNvCxnSpPr>
          <p:nvPr/>
        </p:nvCxnSpPr>
        <p:spPr>
          <a:xfrm rot="10800000" flipV="1">
            <a:off x="6248400" y="4914900"/>
            <a:ext cx="381000" cy="7239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183920" y="4591928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Straight Arrow Connector 67"/>
          <p:cNvCxnSpPr>
            <a:stCxn id="28" idx="2"/>
            <a:endCxn id="53" idx="2"/>
          </p:cNvCxnSpPr>
          <p:nvPr/>
        </p:nvCxnSpPr>
        <p:spPr>
          <a:xfrm>
            <a:off x="6867525" y="5905500"/>
            <a:ext cx="3714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53" idx="6"/>
          </p:cNvCxnSpPr>
          <p:nvPr/>
        </p:nvCxnSpPr>
        <p:spPr>
          <a:xfrm rot="10800000" flipV="1">
            <a:off x="7696200" y="5868988"/>
            <a:ext cx="304802" cy="36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7376370" y="6209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8466408" y="458372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3429000" y="6346876"/>
            <a:ext cx="1981200" cy="6096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25" grpId="0" animBg="1"/>
      <p:bldP spid="28" grpId="0" animBg="1"/>
      <p:bldP spid="30" grpId="0" animBg="1"/>
      <p:bldP spid="33" grpId="0"/>
      <p:bldP spid="34" grpId="0"/>
      <p:bldP spid="17" grpId="0"/>
      <p:bldP spid="18" grpId="0"/>
      <p:bldP spid="20" grpId="0" animBg="1"/>
      <p:bldP spid="21" grpId="0" animBg="1"/>
      <p:bldP spid="35" grpId="0" animBg="1"/>
      <p:bldP spid="53" grpId="0" animBg="1"/>
      <p:bldP spid="63" grpId="0" animBg="1"/>
      <p:bldP spid="64" grpId="0" animBg="1"/>
      <p:bldP spid="29" grpId="0"/>
      <p:bldP spid="36" grpId="0"/>
      <p:bldP spid="45" grpId="0" animBg="1"/>
      <p:bldP spid="66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 for watching.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126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Introduction </vt:lpstr>
      <vt:lpstr>A¨vjMwi`g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Saju Mawla</dc:creator>
  <cp:lastModifiedBy>Windows User</cp:lastModifiedBy>
  <cp:revision>70</cp:revision>
  <dcterms:created xsi:type="dcterms:W3CDTF">2006-08-16T00:00:00Z</dcterms:created>
  <dcterms:modified xsi:type="dcterms:W3CDTF">2020-06-20T17:59:06Z</dcterms:modified>
</cp:coreProperties>
</file>