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2" r:id="rId2"/>
    <p:sldId id="271" r:id="rId3"/>
    <p:sldId id="321" r:id="rId4"/>
    <p:sldId id="345" r:id="rId5"/>
    <p:sldId id="320" r:id="rId6"/>
    <p:sldId id="273" r:id="rId7"/>
    <p:sldId id="352" r:id="rId8"/>
    <p:sldId id="362" r:id="rId9"/>
    <p:sldId id="329" r:id="rId10"/>
    <p:sldId id="323" r:id="rId11"/>
    <p:sldId id="338" r:id="rId12"/>
    <p:sldId id="349" r:id="rId13"/>
    <p:sldId id="355" r:id="rId14"/>
    <p:sldId id="340" r:id="rId15"/>
    <p:sldId id="344" r:id="rId16"/>
    <p:sldId id="267" r:id="rId17"/>
    <p:sldId id="360" r:id="rId18"/>
    <p:sldId id="310" r:id="rId19"/>
    <p:sldId id="359" r:id="rId20"/>
    <p:sldId id="358" r:id="rId21"/>
    <p:sldId id="269" r:id="rId22"/>
    <p:sldId id="353" r:id="rId23"/>
    <p:sldId id="363" r:id="rId2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395" autoAdjust="0"/>
  </p:normalViewPr>
  <p:slideViewPr>
    <p:cSldViewPr>
      <p:cViewPr varScale="1">
        <p:scale>
          <a:sx n="38" d="100"/>
          <a:sy n="38" d="100"/>
        </p:scale>
        <p:origin x="-1194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4288-1D69-4E45-81D4-ED01FCCB99CE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A8BD5-22B2-4142-A1E5-DC961F2E5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6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808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/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0" baseline="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946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ছবিটির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582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চিনো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53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dirty="0" smtClean="0"/>
              <a:t> </a:t>
            </a:r>
            <a:r>
              <a:rPr lang="en-US" dirty="0" err="1" smtClean="0"/>
              <a:t>কী-বোর্</a:t>
            </a:r>
            <a:r>
              <a:rPr lang="en-US" baseline="0" dirty="0" err="1" smtClean="0"/>
              <a:t>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অক্ষরগুলোতে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সরাসরি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অক্ষরগুলো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মনিটরে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-এ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বুঝিয়ে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272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</a:t>
            </a:r>
            <a:r>
              <a:rPr lang="en-US" baseline="0" dirty="0" smtClean="0"/>
              <a:t> 0 ও 1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মেশিন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ল্যাংগুয়েজ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3462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সবচেয়ে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2750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79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ক্যামেরা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টিভি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স্মার্টফোন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90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255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25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192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ট্রিগারগুলো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43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46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18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46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00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1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/</a:t>
            </a:r>
            <a:r>
              <a:rPr lang="en-US" dirty="0" err="1" smtClean="0"/>
              <a:t>ল্যাপটপ</a:t>
            </a:r>
            <a:r>
              <a:rPr lang="en-US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34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>
                <a:effectLst/>
              </a:rPr>
              <a:t>প্রথম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মাইক্রোপ্রসেসরের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ট্রানজিস্টরের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সংখ্যা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কত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ছিল</a:t>
            </a:r>
            <a:r>
              <a:rPr lang="en-US" b="0" baseline="0" dirty="0" smtClean="0">
                <a:effectLst/>
              </a:rPr>
              <a:t>? </a:t>
            </a:r>
            <a:r>
              <a:rPr lang="en-US" b="0" baseline="0" dirty="0" err="1" smtClean="0">
                <a:effectLst/>
              </a:rPr>
              <a:t>বর্তমানে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কোর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আই</a:t>
            </a:r>
            <a:r>
              <a:rPr lang="en-US" b="0" baseline="0" dirty="0" smtClean="0">
                <a:effectLst/>
              </a:rPr>
              <a:t>  </a:t>
            </a:r>
            <a:r>
              <a:rPr lang="en-US" b="0" baseline="0" dirty="0" err="1" smtClean="0">
                <a:effectLst/>
              </a:rPr>
              <a:t>সেভেন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প্রসেসরের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ট্রানজিস্টরের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সংখ্যা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কত</a:t>
            </a:r>
            <a:r>
              <a:rPr lang="en-US" b="0" baseline="0" dirty="0" smtClean="0">
                <a:effectLst/>
              </a:rPr>
              <a:t>?  </a:t>
            </a:r>
            <a:r>
              <a:rPr lang="en-US" b="0" baseline="0" dirty="0" err="1" smtClean="0">
                <a:effectLst/>
              </a:rPr>
              <a:t>তোমরা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কি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সবচেয়ে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ছোট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মাইক্রোপ্রসেসর</a:t>
            </a:r>
            <a:r>
              <a:rPr lang="en-US" b="0" baseline="0" dirty="0" smtClean="0">
                <a:effectLst/>
              </a:rPr>
              <a:t> </a:t>
            </a:r>
            <a:r>
              <a:rPr lang="en-US" b="0" baseline="0" dirty="0" err="1" smtClean="0">
                <a:effectLst/>
              </a:rPr>
              <a:t>দেখেছ</a:t>
            </a:r>
            <a:r>
              <a:rPr lang="en-US" b="0" baseline="0" smtClean="0">
                <a:effectLst/>
              </a:rPr>
              <a:t>?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112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সবকিছু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পরিচালনা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?  </a:t>
            </a:r>
            <a:r>
              <a:rPr lang="en-US" dirty="0" err="1" smtClean="0"/>
              <a:t>কম্পিউটারের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ইনপুট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আউটপুট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সমন্বয়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13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59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70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2128" y="88059"/>
            <a:ext cx="10710102" cy="6688132"/>
          </a:xfrm>
          <a:prstGeom prst="rect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0735" y="2036123"/>
            <a:ext cx="9372600" cy="414647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Down Arrow Callout 3"/>
          <p:cNvSpPr/>
          <p:nvPr/>
        </p:nvSpPr>
        <p:spPr>
          <a:xfrm>
            <a:off x="1066801" y="642937"/>
            <a:ext cx="8686799" cy="141446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07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8229600" cy="7588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spc="150" dirty="0" err="1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4400" spc="150" dirty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4400" spc="150" dirty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4400" spc="150" dirty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50" dirty="0" err="1" smtClean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r>
              <a:rPr lang="en-US" sz="4400" spc="150" dirty="0" smtClean="0">
                <a:ln w="11430"/>
                <a:solidFill>
                  <a:schemeClr val="tx1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।</a:t>
            </a:r>
            <a:endParaRPr lang="en-US" sz="44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760" y="5662201"/>
            <a:ext cx="3643195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653548"/>
            <a:ext cx="2737186" cy="6623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1449" y="5633318"/>
            <a:ext cx="2488351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17" t="1991" r="15491" b="529"/>
          <a:stretch/>
        </p:blipFill>
        <p:spPr>
          <a:xfrm>
            <a:off x="3694471" y="1096296"/>
            <a:ext cx="3392129" cy="34591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905000" y="5164392"/>
            <a:ext cx="6680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5390536" y="4555463"/>
            <a:ext cx="0" cy="63566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410200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34988" y="5160756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49148" y="5146008"/>
            <a:ext cx="1" cy="47804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135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010" y="1598688"/>
            <a:ext cx="4482790" cy="34850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533400" y="5313633"/>
            <a:ext cx="9906000" cy="131576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ইন্টেল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৪০০৪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494723"/>
            <a:ext cx="6705600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sz="40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4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39290"/>
            <a:ext cx="2559036" cy="271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4903790"/>
            <a:ext cx="2559036" cy="5397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শিমা</a:t>
            </a:r>
            <a:endParaRPr lang="en-US" sz="3200" dirty="0">
              <a:ln>
                <a:solidFill>
                  <a:schemeClr val="accent6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1855" y="4876800"/>
            <a:ext cx="2424545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053768"/>
            <a:ext cx="2424545" cy="270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746072" y="4876800"/>
            <a:ext cx="2145427" cy="539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মেজর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99" t="4134" r="12801"/>
          <a:stretch/>
        </p:blipFill>
        <p:spPr>
          <a:xfrm>
            <a:off x="5611090" y="2057400"/>
            <a:ext cx="2438400" cy="2715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38"/>
          <a:stretch/>
        </p:blipFill>
        <p:spPr>
          <a:xfrm>
            <a:off x="8229600" y="2057400"/>
            <a:ext cx="2400891" cy="2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413072" y="4876800"/>
            <a:ext cx="2145427" cy="5397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2418" y="494723"/>
            <a:ext cx="4751765" cy="750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মাইক্রোপ্রসেসরের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উদ্ভাবক</a:t>
            </a:r>
            <a:endParaRPr lang="en-US" sz="4000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914400"/>
            <a:ext cx="4371832" cy="3429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5619909" y="4534873"/>
            <a:ext cx="272368" cy="2820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66" t="5571" r="27196" b="5169"/>
          <a:stretch/>
        </p:blipFill>
        <p:spPr>
          <a:xfrm>
            <a:off x="8420100" y="914400"/>
            <a:ext cx="1596737" cy="296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0" t="35238"/>
          <a:stretch/>
        </p:blipFill>
        <p:spPr>
          <a:xfrm>
            <a:off x="7524407" y="4329944"/>
            <a:ext cx="2895600" cy="1537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2057" y="4737531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7760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53464" y="472301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3726" y="4180724"/>
            <a:ext cx="831273" cy="5518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31132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403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4094" y="418565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7761" y="41793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3465" y="4179327"/>
            <a:ext cx="711730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4190" y="530035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73849" y="4732584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27503" y="4737530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86354" y="474142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71800" y="5299627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4744" y="5299628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6353" y="5295735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42056" y="5299629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97759" y="5290063"/>
            <a:ext cx="7557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520753" y="2292597"/>
            <a:ext cx="2158787" cy="2040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539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92150" y="1249681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101840" y="1828801"/>
            <a:ext cx="1417320" cy="3186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39550" y="125458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00253" y="1249680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34502" y="20087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00253" y="2026979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00253" y="2710773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53950" y="2010737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3610" y="269553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39549" y="2026978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3948" y="2679292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539550" y="2710774"/>
            <a:ext cx="687003" cy="516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84" b="5741"/>
          <a:stretch/>
        </p:blipFill>
        <p:spPr>
          <a:xfrm>
            <a:off x="333454" y="2343228"/>
            <a:ext cx="2562146" cy="2423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8201" y="4040547"/>
            <a:ext cx="1523999" cy="136965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757055" y="914400"/>
            <a:ext cx="556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05800" y="914400"/>
            <a:ext cx="228600" cy="8514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362200" y="905765"/>
            <a:ext cx="396240" cy="2232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90600" y="4129643"/>
            <a:ext cx="1231232" cy="11575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14800" y="228600"/>
            <a:ext cx="2604547" cy="5767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2835" y="2511092"/>
            <a:ext cx="1447800" cy="628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01840" y="1524000"/>
            <a:ext cx="1417320" cy="3048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465194" y="4180724"/>
            <a:ext cx="688205" cy="58379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5194" y="4766228"/>
            <a:ext cx="687003" cy="5242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466397" y="5299629"/>
            <a:ext cx="687003" cy="56777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01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20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20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4 -0.03468 L 0.12746 -0.15306 C 0.14598 -0.16994 0.20168 -0.25595 0.22411 -0.28763 C 0.24653 -0.3193 0.26549 -0.32601 0.26245 -0.34265 C 0.25941 -0.3593 0.2283 -0.37572 0.20559 -0.38705 C 0.18288 -0.39838 0.14844 -0.40786 0.12616 -0.4104 C 0.10388 -0.41294 0.05136 -0.39375 0.07191 -0.40184 L 0.24928 -0.45895 L 0.22932 -0.54774 L 0.20429 -0.54982 L 0.07987 -0.54774 L 0.02952 -0.54566 L -0.01056 -0.5526 L -0.27199 -0.54982 L -0.31163 -0.23907 L -0.3232 -0.24601 " pathEditMode="relative" rAng="0" ptsTypes="FfaaaaFAAAAAAAAF">
                                      <p:cBhvr>
                                        <p:cTn id="88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7" y="-25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5" grpId="0" animBg="1"/>
      <p:bldP spid="31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6" grpId="0" animBg="1"/>
      <p:bldP spid="37" grpId="0" animBg="1"/>
      <p:bldP spid="44" grpId="0" animBg="1"/>
      <p:bldP spid="45" grpId="0" animBg="1"/>
      <p:bldP spid="29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8900" y="4953000"/>
            <a:ext cx="5867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ল্যাংগুয়েজ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2100" y="533400"/>
            <a:ext cx="800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6294932"/>
              </p:ext>
            </p:extLst>
          </p:nvPr>
        </p:nvGraphicFramePr>
        <p:xfrm>
          <a:off x="4298244" y="2133600"/>
          <a:ext cx="2528711" cy="2133600"/>
        </p:xfrm>
        <a:graphic>
          <a:graphicData uri="http://schemas.openxmlformats.org/presentationml/2006/ole">
            <p:oleObj spid="_x0000_s4264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637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957" y="167640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2717" y="270012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7957" y="3690720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957" y="4691039"/>
            <a:ext cx="1316182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2339" y="1686119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2339" y="26239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  <a:endParaRPr lang="en-US" sz="40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2339" y="36907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339" y="4681320"/>
            <a:ext cx="335486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  <a:endParaRPr lang="en-US" sz="40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40048"/>
            <a:ext cx="90678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5627007"/>
            <a:ext cx="8001000" cy="801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4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2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50404" y="667040"/>
            <a:ext cx="3657600" cy="914007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092880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01385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1386" y="5410200"/>
            <a:ext cx="10551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জানামতে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ডিভাইসে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1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spc="150" dirty="0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3600" spc="150" dirty="0">
              <a:ln w="1143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283" y="2590801"/>
            <a:ext cx="3570517" cy="28082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885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7714" y="572869"/>
            <a:ext cx="492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1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150" dirty="0" err="1" smtClean="0">
                <a:ln w="11430">
                  <a:solidFill>
                    <a:sysClr val="windowText" lastClr="000000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bn-BD" sz="4400" b="1" spc="150" dirty="0">
              <a:ln w="11430">
                <a:solidFill>
                  <a:sysClr val="windowText" lastClr="000000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057400"/>
            <a:ext cx="3033712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53" r="25627"/>
          <a:stretch/>
        </p:blipFill>
        <p:spPr>
          <a:xfrm>
            <a:off x="8173752" y="1273165"/>
            <a:ext cx="2182055" cy="429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5" b="12209"/>
          <a:stretch/>
        </p:blipFill>
        <p:spPr>
          <a:xfrm>
            <a:off x="4267200" y="2118976"/>
            <a:ext cx="3252851" cy="26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5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2424119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২টি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8156" y="1617076"/>
            <a:ext cx="8473044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3239869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৪টি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46915" y="2421143"/>
            <a:ext cx="33542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895600" y="157970"/>
            <a:ext cx="3235569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3175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5" y="3239869"/>
            <a:ext cx="333987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51475" y="5065931"/>
            <a:ext cx="318198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8155" y="4267200"/>
            <a:ext cx="847304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3000" y="5874841"/>
            <a:ext cx="320363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830669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065931"/>
            <a:ext cx="33252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7" t="14289" r="5333" b="35962"/>
          <a:stretch/>
        </p:blipFill>
        <p:spPr>
          <a:xfrm>
            <a:off x="7368152" y="200578"/>
            <a:ext cx="3223648" cy="652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2" t="11487" r="4294" b="32493"/>
          <a:stretch/>
        </p:blipFill>
        <p:spPr>
          <a:xfrm>
            <a:off x="7358213" y="228600"/>
            <a:ext cx="3223648" cy="624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5384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4" y="1973170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804" y="1317425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4" y="2651502"/>
            <a:ext cx="393020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08516" y="1970194"/>
            <a:ext cx="384988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429000" y="158530"/>
            <a:ext cx="3235569" cy="74425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1143000"/>
            <a:ext cx="10820400" cy="0"/>
          </a:xfrm>
          <a:prstGeom prst="line">
            <a:avLst/>
          </a:prstGeom>
          <a:ln w="6350" cap="rnd" cmpd="dbl">
            <a:solidFill>
              <a:srgbClr val="0039FF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22925" y="2651502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  <a:endParaRPr lang="en-US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5" y="5401748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spc="-15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 ও ii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15804" y="3351510"/>
            <a:ext cx="903983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22925" y="6060123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015805" y="6083678"/>
            <a:ext cx="3930199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22925" y="5401748"/>
            <a:ext cx="3832713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5804" y="4068307"/>
            <a:ext cx="32766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3406" y="4068307"/>
            <a:ext cx="245015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40406" y="4068306"/>
            <a:ext cx="271523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" t="22009" r="5249" b="41073"/>
          <a:stretch/>
        </p:blipFill>
        <p:spPr>
          <a:xfrm>
            <a:off x="6963506" y="228600"/>
            <a:ext cx="3265375" cy="696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0" t="9986" r="4878" b="29301"/>
          <a:stretch/>
        </p:blipFill>
        <p:spPr>
          <a:xfrm>
            <a:off x="6886687" y="216977"/>
            <a:ext cx="3575685" cy="743918"/>
          </a:xfrm>
          <a:prstGeom prst="rect">
            <a:avLst/>
          </a:prstGeom>
          <a:ln>
            <a:solidFill>
              <a:srgbClr val="0039FF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015805" y="4732109"/>
            <a:ext cx="903983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24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055" y="780782"/>
            <a:ext cx="5000545" cy="38074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3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4988004"/>
            <a:ext cx="8754046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71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72258"/>
            <a:ext cx="2763898" cy="83099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" y="1305580"/>
            <a:ext cx="11592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Chip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305579"/>
            <a:ext cx="69762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1305580"/>
            <a:ext cx="540404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Arithmetic and Logic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73131" y="1305580"/>
            <a:ext cx="270266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Unit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4251" y="3279338"/>
            <a:ext cx="8905002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IC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আইসি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চিপ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(Chip)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1953" y="3925669"/>
            <a:ext cx="795121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3207" y="2209800"/>
            <a:ext cx="36259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Register Memory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31949" y="2209799"/>
            <a:ext cx="231185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2207623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681804" y="3948327"/>
            <a:ext cx="82295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সিদ্ধান্তমূলক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1722646" y="3187005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নির্দেশের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726048" y="3525559"/>
            <a:ext cx="8229599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প্রক্রিয়াকরণ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1254251" y="3525559"/>
            <a:ext cx="8762999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ASCII ( American Standard Code for Information Interchange) 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 flipH="1">
            <a:off x="2336939" y="3975366"/>
            <a:ext cx="7053223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Unicode ।</a:t>
            </a:r>
            <a:r>
              <a:rPr lang="en-US" sz="44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 animBg="1"/>
      <p:bldP spid="13" grpId="0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653514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0574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189411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3581400"/>
            <a:ext cx="3886200" cy="29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7844" y="2667000"/>
            <a:ext cx="1051015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-15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802" y="4022228"/>
            <a:ext cx="784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spc="-3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-300" dirty="0" err="1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-300" dirty="0">
              <a:ln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300" y="689429"/>
            <a:ext cx="4629603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03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381000"/>
            <a:ext cx="40386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" y="2990608"/>
            <a:ext cx="1024128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71688"/>
            <a:ext cx="100584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4" y="4210404"/>
            <a:ext cx="10287000" cy="206210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8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124199"/>
            <a:ext cx="4557252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ægv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miKvi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0201" y="1271411"/>
            <a:ext cx="1814322" cy="22337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3147" y="3124200"/>
            <a:ext cx="5267253" cy="3321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১৪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25488"/>
            <a:ext cx="4920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4156" y="5323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 rotWithShape="1">
          <a:blip r:embed="rId4"/>
          <a:srcRect t="-2" r="-180" b="1990"/>
          <a:stretch/>
        </p:blipFill>
        <p:spPr>
          <a:xfrm>
            <a:off x="5181600" y="533400"/>
            <a:ext cx="1525954" cy="185278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029200" y="614065"/>
            <a:ext cx="0" cy="5634335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493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30"/>
          <a:stretch/>
        </p:blipFill>
        <p:spPr>
          <a:xfrm>
            <a:off x="4200551" y="629317"/>
            <a:ext cx="3257497" cy="3826570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609600" y="5341203"/>
            <a:ext cx="982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1703" y="5334000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5324601" y="644679"/>
            <a:ext cx="944628" cy="45675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1" t="2694" r="11232" b="5555"/>
          <a:stretch/>
        </p:blipFill>
        <p:spPr>
          <a:xfrm flipH="1">
            <a:off x="3566506" y="533400"/>
            <a:ext cx="4495800" cy="43998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57200" y="5402759"/>
            <a:ext cx="1013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1703" y="5341203"/>
            <a:ext cx="3178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5970" y="949568"/>
            <a:ext cx="1383030" cy="133643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89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/>
      <p:bldP spid="12" grpId="1"/>
      <p:bldP spid="2" grpId="0" animBg="1"/>
      <p:bldP spid="2" grpId="1" animBg="1"/>
      <p:bldP spid="9" grpId="0"/>
      <p:bldP spid="9" grpId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618159">
            <a:off x="241675" y="1508784"/>
            <a:ext cx="32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u="sng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b="1" u="sng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b="1" u="sng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333" y="306050"/>
            <a:ext cx="31728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88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0072" y="1981200"/>
            <a:ext cx="5299528" cy="34534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95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10134600" cy="426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>
                  <a:solidFill>
                    <a:srgbClr val="0070C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3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685800"/>
            <a:ext cx="5867400" cy="430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90600" y="5359818"/>
            <a:ext cx="9074727" cy="8012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6841" y="5294772"/>
            <a:ext cx="349803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88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59531" y="3810000"/>
            <a:ext cx="2827497" cy="662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856" y="990490"/>
            <a:ext cx="2834305" cy="27016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345" y="990490"/>
            <a:ext cx="2790296" cy="270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92" b="12311"/>
          <a:stretch/>
        </p:blipFill>
        <p:spPr>
          <a:xfrm>
            <a:off x="4059531" y="990490"/>
            <a:ext cx="2827497" cy="2701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728562" y="3810000"/>
            <a:ext cx="2820041" cy="662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5345" y="3834112"/>
            <a:ext cx="2790296" cy="638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6782" y="228600"/>
            <a:ext cx="5009083" cy="602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85" b="11828"/>
          <a:stretch/>
        </p:blipFill>
        <p:spPr>
          <a:xfrm>
            <a:off x="728562" y="4572000"/>
            <a:ext cx="2570357" cy="2086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46956" y="4739148"/>
            <a:ext cx="4724400" cy="1752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2300টি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227,00,00,000টি।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298920" y="5002436"/>
            <a:ext cx="2130970" cy="1196529"/>
          </a:xfrm>
          <a:prstGeom prst="leftArrow">
            <a:avLst>
              <a:gd name="adj1" fmla="val 70374"/>
              <a:gd name="adj2" fmla="val 256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52600" y="5189982"/>
            <a:ext cx="1039091" cy="82981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96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1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5738962" y="1628358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362198" y="1884218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6179127" y="3886200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3141970" y="3739288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9"/>
          <a:stretch/>
        </p:blipFill>
        <p:spPr>
          <a:xfrm>
            <a:off x="7565923" y="838200"/>
            <a:ext cx="256294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03" t="10660" b="6620"/>
          <a:stretch/>
        </p:blipFill>
        <p:spPr>
          <a:xfrm rot="3710154" flipH="1">
            <a:off x="365870" y="760066"/>
            <a:ext cx="1989492" cy="1502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606" y="1778568"/>
            <a:ext cx="2854494" cy="210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84" b="5741"/>
          <a:stretch/>
        </p:blipFill>
        <p:spPr>
          <a:xfrm>
            <a:off x="7343854" y="2571828"/>
            <a:ext cx="2562146" cy="242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077057" y="4333650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91285" y="4480699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16"/>
          <a:stretch/>
        </p:blipFill>
        <p:spPr bwMode="auto">
          <a:xfrm>
            <a:off x="894465" y="2832385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74" t="6465" r="8521" b="29833"/>
          <a:stretch/>
        </p:blipFill>
        <p:spPr bwMode="auto">
          <a:xfrm>
            <a:off x="1100089" y="2996827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62900" y="2644485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3848" y="3131004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983</Words>
  <Application>Microsoft Office PowerPoint</Application>
  <PresentationFormat>Custom</PresentationFormat>
  <Paragraphs>197</Paragraphs>
  <Slides>23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USER</cp:lastModifiedBy>
  <cp:revision>507</cp:revision>
  <dcterms:created xsi:type="dcterms:W3CDTF">2014-12-07T02:50:48Z</dcterms:created>
  <dcterms:modified xsi:type="dcterms:W3CDTF">2020-02-10T09:56:48Z</dcterms:modified>
</cp:coreProperties>
</file>