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7" r:id="rId2"/>
    <p:sldId id="271" r:id="rId3"/>
    <p:sldId id="341" r:id="rId4"/>
    <p:sldId id="338" r:id="rId5"/>
    <p:sldId id="329" r:id="rId6"/>
    <p:sldId id="316" r:id="rId7"/>
    <p:sldId id="311" r:id="rId8"/>
    <p:sldId id="339" r:id="rId9"/>
    <p:sldId id="332" r:id="rId10"/>
    <p:sldId id="331" r:id="rId11"/>
    <p:sldId id="330" r:id="rId12"/>
    <p:sldId id="314" r:id="rId13"/>
    <p:sldId id="266" r:id="rId14"/>
    <p:sldId id="326" r:id="rId15"/>
    <p:sldId id="296" r:id="rId16"/>
    <p:sldId id="345" r:id="rId17"/>
    <p:sldId id="301" r:id="rId18"/>
    <p:sldId id="333" r:id="rId19"/>
    <p:sldId id="335" r:id="rId20"/>
    <p:sldId id="267" r:id="rId21"/>
    <p:sldId id="344" r:id="rId22"/>
    <p:sldId id="318" r:id="rId23"/>
    <p:sldId id="343" r:id="rId24"/>
    <p:sldId id="340" r:id="rId25"/>
    <p:sldId id="269" r:id="rId26"/>
    <p:sldId id="320" r:id="rId27"/>
    <p:sldId id="347" r:id="rId2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541" autoAdjust="0"/>
  </p:normalViewPr>
  <p:slideViewPr>
    <p:cSldViewPr>
      <p:cViewPr varScale="1">
        <p:scale>
          <a:sx n="49" d="100"/>
          <a:sy n="49" d="100"/>
        </p:scale>
        <p:origin x="-798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82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02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অন্যকোন</a:t>
            </a:r>
            <a:r>
              <a:rPr lang="en-US" sz="1200" b="0" spc="50" baseline="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স্পিকারে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b="0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</a:t>
            </a:r>
            <a:r>
              <a:rPr lang="en-US" dirty="0" smtClean="0"/>
              <a:t>, </a:t>
            </a:r>
            <a:r>
              <a:rPr lang="en-US" dirty="0" err="1" smtClean="0"/>
              <a:t>নাচ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97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82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5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মনিটরে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54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একবারে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5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212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39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দরকার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97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138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215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43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95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8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1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110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38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83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smtClean="0">
                <a:latin typeface="NikoshBAN" pitchFamily="2" charset="0"/>
                <a:cs typeface="NikoshBAN" pitchFamily="2" charset="0"/>
              </a:rPr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5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4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gif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32461" y="2224599"/>
            <a:ext cx="9730739" cy="3769520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31521" y="642937"/>
            <a:ext cx="955547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45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304" y="1169376"/>
            <a:ext cx="4114418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169375"/>
            <a:ext cx="4114799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1" y="5402759"/>
            <a:ext cx="8534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0052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59603"/>
            <a:ext cx="378609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58" t="2517" r="15762" b="2443"/>
          <a:stretch/>
        </p:blipFill>
        <p:spPr>
          <a:xfrm>
            <a:off x="7239000" y="1524000"/>
            <a:ext cx="2563091" cy="2303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8788" flipH="1">
            <a:off x="2096707" y="1290588"/>
            <a:ext cx="2743792" cy="2960491"/>
          </a:xfrm>
          <a:prstGeom prst="rect">
            <a:avLst/>
          </a:prstGeom>
          <a:ln>
            <a:noFill/>
          </a:ln>
        </p:spPr>
      </p:pic>
      <p:sp>
        <p:nvSpPr>
          <p:cNvPr id="13" name="Smiley Face 12"/>
          <p:cNvSpPr/>
          <p:nvPr/>
        </p:nvSpPr>
        <p:spPr>
          <a:xfrm>
            <a:off x="4267200" y="1861271"/>
            <a:ext cx="262192" cy="232167"/>
          </a:xfrm>
          <a:prstGeom prst="smileyFace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63" y="4267200"/>
            <a:ext cx="2513567" cy="1960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0552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91329E-6 C -1.85185E-7 0.03492 0.06944 0.02313 0.10344 0.02313 C 0.13817 0.02313 0.28762 0.0511 0.28762 0.01619 C 0.30917 0.02844 0.31033 0.11376 0.29311 0.13133 C 0.2759 0.14891 0.21427 0.12324 0.18417 0.12209 C 0.15408 0.12093 0.15191 0.12486 0.11241 0.1244 C 0.07292 0.12394 -0.02546 0.11839 -0.0531 0.11977 C -0.08275 0.1207 -0.05295 0.12879 -0.05353 0.13272 C -0.05411 0.13665 -0.057 0.13573 -0.05628 0.14382 C -0.05556 0.15191 -0.06829 0.17133 -0.0489 0.18174 C -0.02951 0.19214 0.03979 0.19908 0.06047 0.20579 C 0.08116 0.21249 0.07364 0.22081 0.07567 0.22151 C 0.07769 0.2222 0.06858 0.20717 0.07292 0.21041 C 0.07726 0.21365 0.09245 0.22914 0.10214 0.24139 C 0.11183 0.25365 0.1276 0.27237 0.13122 0.28347 C 0.13484 0.29457 0.12471 0.29966 0.12428 0.30821 C 0.12384 0.31677 0.12804 0.32555 0.12847 0.3348 C 0.12891 0.34405 0.12703 0.35307 0.12703 0.3637 C 0.12703 0.37434 0.12818 0.38382 0.12847 0.39931 C 0.12876 0.4148 0.12847 0.44486 0.12847 0.45688 " pathEditMode="relative" rAng="0" ptsTypes="fffaaafaaaaaaaaaaaaf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2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lc-record-2016-08-10-11h33m36s-vlc record 2016 08 06 07h58m41s Facebook   Video Song   Warning (2015)   Bengali Movie   Arifin Shuvoo   Mahiya Mahimp4.wav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1000" y="1224341"/>
            <a:ext cx="3341499" cy="34543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17799" y="5334000"/>
            <a:ext cx="9040602" cy="122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সাউন্ডকার্ডের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" y="1387840"/>
            <a:ext cx="3002280" cy="231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7250301" y="1193861"/>
            <a:ext cx="3341499" cy="3454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5" y="1193862"/>
            <a:ext cx="2289056" cy="24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21301" y="1219200"/>
            <a:ext cx="3341499" cy="345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57360"/>
            <a:ext cx="3032760" cy="236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60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7799" y="3288102"/>
            <a:ext cx="2258801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77539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4712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203202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2397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" y="2514598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2514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7" y="2556396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47354" y="5029200"/>
            <a:ext cx="9034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1482" y="2556396"/>
            <a:ext cx="2439099" cy="2113575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237716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588689" y="1700472"/>
            <a:ext cx="4622111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7590" y="54471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2"/>
            <a:ext cx="4622112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73180" y="5614773"/>
            <a:ext cx="525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2682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36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819400" y="1117275"/>
            <a:ext cx="5257799" cy="459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0" y="1356611"/>
            <a:ext cx="4724400" cy="299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20" y="5468256"/>
            <a:ext cx="1005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209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4771572"/>
            <a:ext cx="3573815" cy="50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5616714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(২ডি)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3105696" y="1447800"/>
            <a:ext cx="4201919" cy="337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" y="5182850"/>
            <a:ext cx="999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(3ডি)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কার্ডও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9" y="1509486"/>
            <a:ext cx="4024110" cy="321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5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4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670560" y="1717305"/>
            <a:ext cx="4206240" cy="3235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71086"/>
            <a:ext cx="975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5457219" y="1717305"/>
            <a:ext cx="5035133" cy="32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2743200"/>
            <a:ext cx="2701636" cy="1826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4706" y="2167176"/>
            <a:ext cx="4572000" cy="2588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34520" y="4114800"/>
            <a:ext cx="155188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61860" y="4755457"/>
            <a:ext cx="281940" cy="1035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97509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5760720"/>
            <a:ext cx="10134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97130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rgbClr val="00B0F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97536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5" y="1775774"/>
            <a:ext cx="3085785" cy="3085785"/>
          </a:xfrm>
          <a:prstGeom prst="round2DiagRect">
            <a:avLst>
              <a:gd name="adj1" fmla="val 0"/>
              <a:gd name="adj2" fmla="val 21237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773" y="5715000"/>
            <a:ext cx="602942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791015"/>
            <a:ext cx="3085785" cy="3085785"/>
          </a:xfrm>
          <a:prstGeom prst="round2DiagRect">
            <a:avLst>
              <a:gd name="adj1" fmla="val 0"/>
              <a:gd name="adj2" fmla="val 21731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5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992755"/>
            <a:ext cx="4442460" cy="333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6760" y="533400"/>
            <a:ext cx="9372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300" dirty="0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spc="300" dirty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1" y="3352800"/>
            <a:ext cx="10180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1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400" b="1" spc="1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5178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113954" y="1705109"/>
            <a:ext cx="4744893" cy="3324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6591" y="5417403"/>
            <a:ext cx="314380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6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514600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94" y="1752600"/>
            <a:ext cx="744140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793" y="2514600"/>
            <a:ext cx="3397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3316069"/>
            <a:ext cx="33955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16069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971800" y="4664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45133" y="48153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5181600"/>
            <a:ext cx="339566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794" y="4343400"/>
            <a:ext cx="744140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353" y="5943600"/>
            <a:ext cx="339566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651" y="5943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181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307942" y="518283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13618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229" y="1852457"/>
            <a:ext cx="31241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456" y="1219184"/>
            <a:ext cx="7844971" cy="5316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0547" y="1855965"/>
            <a:ext cx="327274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2264" y="2514600"/>
            <a:ext cx="3271164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228" y="2518252"/>
            <a:ext cx="310342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75009" y="151855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586643" y="196873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0457" y="5288584"/>
            <a:ext cx="327283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5851" y="3222426"/>
            <a:ext cx="7869576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2811" y="5944809"/>
            <a:ext cx="3270475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715" y="593593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6714" y="527231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410" y="3929578"/>
            <a:ext cx="230541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228" y="3918858"/>
            <a:ext cx="24383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6028" y="3928603"/>
            <a:ext cx="2786291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423832" y="220427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482811" y="4601028"/>
            <a:ext cx="7821837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297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" y="1305580"/>
            <a:ext cx="129234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305580"/>
            <a:ext cx="23567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অ্যামপ্লিফায়ার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6958" y="1305580"/>
            <a:ext cx="15247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5758" y="1305580"/>
            <a:ext cx="157126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239869"/>
            <a:ext cx="100655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3200400"/>
            <a:ext cx="9945351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অ্যামপ্লিফায়ারের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3336" y="1295400"/>
            <a:ext cx="159530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92" y="2345458"/>
            <a:ext cx="5244408" cy="3893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12" y="2176875"/>
            <a:ext cx="4447788" cy="407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1" t="10262" r="38754" b="28073"/>
          <a:stretch/>
        </p:blipFill>
        <p:spPr>
          <a:xfrm>
            <a:off x="3330580" y="2345458"/>
            <a:ext cx="4503390" cy="353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9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85800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811959"/>
            <a:ext cx="9166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715000" y="3689825"/>
            <a:ext cx="3472660" cy="2787175"/>
          </a:xfrm>
          <a:prstGeom prst="round2DiagRect">
            <a:avLst>
              <a:gd name="adj1" fmla="val 0"/>
              <a:gd name="adj2" fmla="val 20574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8" y="3689825"/>
            <a:ext cx="3472662" cy="2787175"/>
          </a:xfrm>
          <a:prstGeom prst="round2DiagRect">
            <a:avLst>
              <a:gd name="adj1" fmla="val 0"/>
              <a:gd name="adj2" fmla="val 1278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814478" cy="310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499009"/>
            <a:ext cx="95250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 w="38100">
                <a:solidFill>
                  <a:srgbClr val="7030A0"/>
                </a:solidFill>
              </a:ln>
              <a:solidFill>
                <a:sysClr val="windowText" lastClr="000000">
                  <a:alpha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1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24199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iægv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271411"/>
            <a:ext cx="2209799" cy="22337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65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১5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5488"/>
            <a:ext cx="4920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181600" y="838200"/>
            <a:ext cx="1295400" cy="15479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868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2424684" y="1569719"/>
            <a:ext cx="6185916" cy="368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121" y="457200"/>
            <a:ext cx="77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spc="-150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5461337"/>
            <a:ext cx="787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spc="-15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2382" y="5486400"/>
            <a:ext cx="4888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latin typeface="NikoshBAN" pitchFamily="2" charset="0"/>
                <a:cs typeface="NikoshBAN" pitchFamily="2" charset="0"/>
              </a:rPr>
              <a:t>টাচস্ক্রিন</a:t>
            </a:r>
            <a:endParaRPr lang="en-US" sz="6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4613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টাচস্ক্রিন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spc="-15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6000" spc="-15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526261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324600" y="3276600"/>
            <a:ext cx="533400" cy="11430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6357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52561">
            <a:off x="21801" y="641777"/>
            <a:ext cx="3664013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124200" y="2895600"/>
            <a:ext cx="4572000" cy="33192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95400" y="1307250"/>
            <a:ext cx="8909535" cy="1100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spc="50" dirty="0">
              <a:ln w="11430">
                <a:noFill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3102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362200"/>
            <a:ext cx="10134601" cy="32297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296553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5800" y="1371599"/>
            <a:ext cx="2404795" cy="21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6" y="1371599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550" y="33528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1371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77"/>
          <a:stretch/>
        </p:blipFill>
        <p:spPr>
          <a:xfrm>
            <a:off x="5470074" y="1413396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" y="4287225"/>
            <a:ext cx="235427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1" y="4287225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4" y="4287225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44" t="22318"/>
          <a:stretch/>
        </p:blipFill>
        <p:spPr>
          <a:xfrm>
            <a:off x="7924800" y="4131506"/>
            <a:ext cx="2404795" cy="21135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8" y="282583"/>
            <a:ext cx="101771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474" y="1295401"/>
            <a:ext cx="2529115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8885" y="1371599"/>
            <a:ext cx="2571710" cy="19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7609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5413" y="540603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9" y="1668431"/>
            <a:ext cx="4340228" cy="3589369"/>
          </a:xfrm>
          <a:prstGeom prst="round2DiagRect">
            <a:avLst>
              <a:gd name="adj1" fmla="val 0"/>
              <a:gd name="adj2" fmla="val 0"/>
            </a:avLst>
          </a:prstGeom>
          <a:ln w="5715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737462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068669"/>
            <a:ext cx="10058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5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667000" y="457454"/>
            <a:ext cx="6128526" cy="3962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2057402"/>
            <a:ext cx="152400" cy="320039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930664" cy="281927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7166" y="158351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7332" y="1979355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89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993</Words>
  <Application>Microsoft Office PowerPoint</Application>
  <PresentationFormat>Custom</PresentationFormat>
  <Paragraphs>150</Paragraphs>
  <Slides>27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395</cp:revision>
  <dcterms:created xsi:type="dcterms:W3CDTF">2014-12-07T02:50:48Z</dcterms:created>
  <dcterms:modified xsi:type="dcterms:W3CDTF">2020-06-21T10:33:53Z</dcterms:modified>
</cp:coreProperties>
</file>