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35"/>
  </p:notesMasterIdLst>
  <p:sldIdLst>
    <p:sldId id="315" r:id="rId2"/>
    <p:sldId id="289" r:id="rId3"/>
    <p:sldId id="290" r:id="rId4"/>
    <p:sldId id="284" r:id="rId5"/>
    <p:sldId id="292" r:id="rId6"/>
    <p:sldId id="329" r:id="rId7"/>
    <p:sldId id="317" r:id="rId8"/>
    <p:sldId id="310" r:id="rId9"/>
    <p:sldId id="294" r:id="rId10"/>
    <p:sldId id="311" r:id="rId11"/>
    <p:sldId id="312" r:id="rId12"/>
    <p:sldId id="313" r:id="rId13"/>
    <p:sldId id="314" r:id="rId14"/>
    <p:sldId id="287" r:id="rId15"/>
    <p:sldId id="275" r:id="rId16"/>
    <p:sldId id="319" r:id="rId17"/>
    <p:sldId id="321" r:id="rId18"/>
    <p:sldId id="320" r:id="rId19"/>
    <p:sldId id="274" r:id="rId20"/>
    <p:sldId id="322" r:id="rId21"/>
    <p:sldId id="301" r:id="rId22"/>
    <p:sldId id="304" r:id="rId23"/>
    <p:sldId id="302" r:id="rId24"/>
    <p:sldId id="303" r:id="rId25"/>
    <p:sldId id="309" r:id="rId26"/>
    <p:sldId id="296" r:id="rId27"/>
    <p:sldId id="327" r:id="rId28"/>
    <p:sldId id="297" r:id="rId29"/>
    <p:sldId id="325" r:id="rId30"/>
    <p:sldId id="323" r:id="rId31"/>
    <p:sldId id="299" r:id="rId32"/>
    <p:sldId id="300" r:id="rId33"/>
    <p:sldId id="330" r:id="rId34"/>
  </p:sldIdLst>
  <p:sldSz cx="10972800" cy="8047038"/>
  <p:notesSz cx="6858000" cy="9144000"/>
  <p:defaultTextStyle>
    <a:defPPr>
      <a:defRPr lang="en-US"/>
    </a:defPPr>
    <a:lvl1pPr marL="0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6006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32013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8019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64025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80031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96038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12044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28050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619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86" autoAdjust="0"/>
    <p:restoredTop sz="91445" autoAdjust="0"/>
  </p:normalViewPr>
  <p:slideViewPr>
    <p:cSldViewPr snapToGrid="0">
      <p:cViewPr varScale="1">
        <p:scale>
          <a:sx n="33" d="100"/>
          <a:sy n="33" d="100"/>
        </p:scale>
        <p:origin x="-1446" y="-96"/>
      </p:cViewPr>
      <p:guideLst>
        <p:guide orient="horz" pos="2536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A3307-ED3D-43BA-A04D-B7152D1933BF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2200" y="685800"/>
            <a:ext cx="467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8D6BC-8528-40D9-A69C-AD8B43718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9500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2097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সবাইকে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 </a:t>
            </a:r>
            <a:r>
              <a:rPr lang="en-US" baseline="0" dirty="0" err="1" smtClean="0"/>
              <a:t>এগুলো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072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 </a:t>
            </a:r>
            <a:r>
              <a:rPr lang="en-US" dirty="0" err="1" smtClean="0"/>
              <a:t>কম্পিউটারের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দাঁড়িয়েছে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0122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কিসের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পৃথিবী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হাতের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মুঠোয়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0939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ছবিগুলোর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মধ্যে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পার্থক্য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04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সুন্দর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সুন্দর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ওয়েবসাইট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5423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বিপজ্জনক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ওয়েবসাইট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7999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কিসের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ছবি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দেখতে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পাচ্ছো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8429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9615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লাগবে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2692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অপরিচিতভাবে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1639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729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ইন্টারনেট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তিনটি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3195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6301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ছাত্র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8623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90519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যাচ্ছে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77069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রাগ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ঠিক</a:t>
            </a:r>
            <a:r>
              <a:rPr lang="en-US" dirty="0" smtClean="0"/>
              <a:t>? </a:t>
            </a:r>
            <a:r>
              <a:rPr lang="en-US" dirty="0" err="1" smtClean="0"/>
              <a:t>অসংযত</a:t>
            </a:r>
            <a:r>
              <a:rPr lang="en-US" dirty="0" smtClean="0"/>
              <a:t> </a:t>
            </a:r>
            <a:r>
              <a:rPr lang="en-US" dirty="0" err="1" smtClean="0"/>
              <a:t>হওয়া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ঠিক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28687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80363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টেলিভিশন</a:t>
            </a:r>
            <a:r>
              <a:rPr lang="en-US" dirty="0" smtClean="0"/>
              <a:t>, </a:t>
            </a:r>
            <a:r>
              <a:rPr lang="en-US" dirty="0" err="1" smtClean="0"/>
              <a:t>মোবাইল</a:t>
            </a:r>
            <a:r>
              <a:rPr lang="en-US" dirty="0" smtClean="0"/>
              <a:t>,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ফ্যাক্স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ক্যামেরা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ইত্যাদি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70194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 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1881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188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20984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 </a:t>
            </a:r>
            <a:r>
              <a:rPr lang="en-US" baseline="0" dirty="0" err="1" smtClean="0"/>
              <a:t>ট্রিগারগুলো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434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বাড়ীরর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0917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7767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3945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3357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pc="0" dirty="0" err="1" smtClean="0"/>
              <a:t>কাঠি</a:t>
            </a:r>
            <a:r>
              <a:rPr lang="en-US" spc="0" baseline="0" dirty="0" smtClean="0"/>
              <a:t> ও </a:t>
            </a:r>
            <a:r>
              <a:rPr lang="en-US" spc="0" dirty="0" err="1" smtClean="0"/>
              <a:t>দা</a:t>
            </a:r>
            <a:r>
              <a:rPr lang="en-US" spc="0" dirty="0" smtClean="0"/>
              <a:t> </a:t>
            </a:r>
            <a:r>
              <a:rPr lang="en-US" spc="0" dirty="0" err="1" smtClean="0"/>
              <a:t>দিয়ে</a:t>
            </a:r>
            <a:r>
              <a:rPr lang="en-US" spc="0" dirty="0" smtClean="0"/>
              <a:t> </a:t>
            </a:r>
            <a:r>
              <a:rPr lang="en-US" spc="0" dirty="0" err="1" smtClean="0"/>
              <a:t>কী</a:t>
            </a:r>
            <a:r>
              <a:rPr lang="en-US" spc="0" dirty="0" smtClean="0"/>
              <a:t> </a:t>
            </a:r>
            <a:r>
              <a:rPr lang="en-US" spc="0" dirty="0" err="1" smtClean="0"/>
              <a:t>কী</a:t>
            </a:r>
            <a:r>
              <a:rPr lang="en-US" spc="0" dirty="0" smtClean="0"/>
              <a:t> </a:t>
            </a:r>
            <a:r>
              <a:rPr lang="en-US" spc="0" dirty="0" err="1" smtClean="0"/>
              <a:t>কাজ</a:t>
            </a:r>
            <a:r>
              <a:rPr lang="en-US" spc="0" dirty="0" smtClean="0"/>
              <a:t> </a:t>
            </a:r>
            <a:r>
              <a:rPr lang="en-US" spc="0" dirty="0" err="1" smtClean="0"/>
              <a:t>করা</a:t>
            </a:r>
            <a:r>
              <a:rPr lang="en-US" spc="0" dirty="0" smtClean="0"/>
              <a:t> </a:t>
            </a:r>
            <a:r>
              <a:rPr lang="en-US" spc="0" dirty="0" err="1" smtClean="0"/>
              <a:t>যায়</a:t>
            </a:r>
            <a:r>
              <a:rPr lang="en-US" spc="0" dirty="0" smtClean="0"/>
              <a:t>?  </a:t>
            </a:r>
            <a:endParaRPr lang="en-US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1047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kern="900" spc="-100" dirty="0" err="1" smtClean="0">
                <a:effectLst/>
              </a:rPr>
              <a:t>অসতর্কভাবে</a:t>
            </a:r>
            <a:r>
              <a:rPr lang="en-US" kern="900" spc="-100" dirty="0" smtClean="0">
                <a:effectLst/>
              </a:rPr>
              <a:t> </a:t>
            </a:r>
            <a:r>
              <a:rPr lang="en-US" kern="900" spc="-100" dirty="0" err="1" smtClean="0">
                <a:effectLst/>
              </a:rPr>
              <a:t>এই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জিনিসিগুলো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ব্যবহার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করলে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কী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ধরনের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ক্ষতি</a:t>
            </a:r>
            <a:r>
              <a:rPr lang="en-US" kern="900" spc="-100" baseline="0" dirty="0" smtClean="0">
                <a:effectLst/>
              </a:rPr>
              <a:t>  </a:t>
            </a:r>
            <a:r>
              <a:rPr lang="en-US" kern="900" spc="-100" baseline="0" dirty="0" err="1" smtClean="0">
                <a:effectLst/>
              </a:rPr>
              <a:t>হতে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পারে</a:t>
            </a:r>
            <a:r>
              <a:rPr lang="en-US" kern="900" spc="-100" baseline="0" dirty="0" smtClean="0">
                <a:effectLst/>
              </a:rPr>
              <a:t>? </a:t>
            </a:r>
            <a:endParaRPr lang="en-US" kern="900" spc="-1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7070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সতর্কভাবে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করাকেই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675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941872"/>
            <a:ext cx="9326880" cy="17248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559989"/>
            <a:ext cx="7680960" cy="20564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8278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2257"/>
            <a:ext cx="9875520" cy="13411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877645"/>
            <a:ext cx="9875520" cy="53106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5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378140"/>
            <a:ext cx="2468880" cy="805635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378140"/>
            <a:ext cx="7223760" cy="80563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84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2257"/>
            <a:ext cx="9875520" cy="13411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4853006"/>
            <a:ext cx="9875520" cy="728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057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170970"/>
            <a:ext cx="9326880" cy="159823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410681"/>
            <a:ext cx="9326880" cy="17602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850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2257"/>
            <a:ext cx="9875520" cy="13411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203624"/>
            <a:ext cx="4846320" cy="62308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203624"/>
            <a:ext cx="4846320" cy="62308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601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2257"/>
            <a:ext cx="9875520" cy="13411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801270"/>
            <a:ext cx="4848226" cy="7506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551955"/>
            <a:ext cx="4848226" cy="463636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4" y="1801270"/>
            <a:ext cx="4850130" cy="7506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4" y="2551955"/>
            <a:ext cx="4850130" cy="463636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620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2257"/>
            <a:ext cx="9875520" cy="13411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865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991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4" y="320391"/>
            <a:ext cx="3609976" cy="136352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20393"/>
            <a:ext cx="6134100" cy="686792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4" y="1683919"/>
            <a:ext cx="3609976" cy="55043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099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632929"/>
            <a:ext cx="6583680" cy="66499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19020"/>
            <a:ext cx="6583680" cy="4828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297926"/>
            <a:ext cx="6583680" cy="944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75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4168" y="32084"/>
            <a:ext cx="10844463" cy="7982870"/>
          </a:xfrm>
          <a:prstGeom prst="rect">
            <a:avLst/>
          </a:prstGeom>
          <a:noFill/>
          <a:ln w="57150">
            <a:solidFill>
              <a:srgbClr val="5619C5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37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55.jpeg"/><Relationship Id="rId4" Type="http://schemas.openxmlformats.org/officeDocument/2006/relationships/image" Target="../media/image5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eg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1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20386" y="2439914"/>
            <a:ext cx="9555479" cy="37695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/>
          </a:p>
        </p:txBody>
      </p:sp>
      <p:sp>
        <p:nvSpPr>
          <p:cNvPr id="4" name="Down Arrow Callout 3"/>
          <p:cNvSpPr/>
          <p:nvPr/>
        </p:nvSpPr>
        <p:spPr>
          <a:xfrm>
            <a:off x="1066801" y="764857"/>
            <a:ext cx="8686799" cy="1414463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6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6376" y="5786001"/>
            <a:ext cx="959257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spc="-1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সচেতনভাবে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spc="-1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8078" y="1781484"/>
            <a:ext cx="4454142" cy="3334822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178" y="1781483"/>
            <a:ext cx="4436889" cy="3334823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3978227" y="598152"/>
            <a:ext cx="2999388" cy="692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1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2860" y="5906762"/>
            <a:ext cx="962707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spc="-15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দাঁড়িয়েছে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spc="-150" dirty="0">
              <a:ln w="0"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0905" y="1572508"/>
            <a:ext cx="4403693" cy="3637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166" y="1572508"/>
            <a:ext cx="4364973" cy="36378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78227" y="598152"/>
            <a:ext cx="2999388" cy="692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11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559" y="847131"/>
            <a:ext cx="4365326" cy="3117431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2016" y="847131"/>
            <a:ext cx="4365326" cy="3138272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559" y="4249761"/>
            <a:ext cx="4365326" cy="3286212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 Diagonal Corner Rectangle 8"/>
          <p:cNvSpPr/>
          <p:nvPr/>
        </p:nvSpPr>
        <p:spPr>
          <a:xfrm>
            <a:off x="5752017" y="4171597"/>
            <a:ext cx="4365326" cy="3364376"/>
          </a:xfrm>
          <a:prstGeom prst="round2Diag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5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কল্যাণে</a:t>
            </a:r>
            <a:r>
              <a:rPr lang="en-US" sz="5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5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5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5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মুঠোয়</a:t>
            </a:r>
            <a:r>
              <a:rPr lang="en-US" sz="5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000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77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7366" y="6857669"/>
            <a:ext cx="952356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বিপজ্জনক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জায়গাও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spc="-1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0253" y="516257"/>
            <a:ext cx="3672765" cy="284671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2525" y="524124"/>
            <a:ext cx="3672765" cy="280436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0254" y="3838028"/>
            <a:ext cx="3672764" cy="280436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4407" y="3837792"/>
            <a:ext cx="3669001" cy="28046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54593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0150" y="950741"/>
            <a:ext cx="4604865" cy="3101529"/>
          </a:xfrm>
          <a:prstGeom prst="round2DiagRect">
            <a:avLst>
              <a:gd name="adj1" fmla="val 0"/>
              <a:gd name="adj2" fmla="val 21442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70" r="8950"/>
          <a:stretch/>
        </p:blipFill>
        <p:spPr>
          <a:xfrm>
            <a:off x="642897" y="967366"/>
            <a:ext cx="4610868" cy="3101529"/>
          </a:xfrm>
          <a:prstGeom prst="round2DiagRect">
            <a:avLst>
              <a:gd name="adj1" fmla="val 0"/>
              <a:gd name="adj2" fmla="val 19834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3" r="3248"/>
          <a:stretch/>
        </p:blipFill>
        <p:spPr>
          <a:xfrm>
            <a:off x="642897" y="4368145"/>
            <a:ext cx="4610868" cy="310152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63" t="5781" r="7027" b="6321"/>
          <a:stretch/>
        </p:blipFill>
        <p:spPr>
          <a:xfrm>
            <a:off x="5470149" y="4368145"/>
            <a:ext cx="4604865" cy="310152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902" y="778494"/>
            <a:ext cx="4057615" cy="3030355"/>
          </a:xfrm>
          <a:prstGeom prst="round2DiagRect">
            <a:avLst>
              <a:gd name="adj1" fmla="val 19485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72" t="32836" r="4029" b="20442"/>
          <a:stretch/>
        </p:blipFill>
        <p:spPr>
          <a:xfrm>
            <a:off x="5908958" y="778494"/>
            <a:ext cx="3973615" cy="3050107"/>
          </a:xfrm>
          <a:prstGeom prst="round2DiagRect">
            <a:avLst>
              <a:gd name="adj1" fmla="val 22556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1809" y="4303269"/>
            <a:ext cx="3968561" cy="2984358"/>
          </a:xfrm>
          <a:prstGeom prst="round2DiagRect">
            <a:avLst>
              <a:gd name="adj1" fmla="val 0"/>
              <a:gd name="adj2" fmla="val 23803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ound Diagonal Corner Rectangle 1"/>
          <p:cNvSpPr/>
          <p:nvPr/>
        </p:nvSpPr>
        <p:spPr>
          <a:xfrm>
            <a:off x="5908958" y="4303269"/>
            <a:ext cx="3973615" cy="2984358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কোনভাবেই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সাইটগুলো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87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7488" y="6049127"/>
            <a:ext cx="9144000" cy="1248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করবেনা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বিপদ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109" y="1547446"/>
            <a:ext cx="3222625" cy="35651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60" r="20631"/>
          <a:stretch/>
        </p:blipFill>
        <p:spPr>
          <a:xfrm>
            <a:off x="3736538" y="1547446"/>
            <a:ext cx="3411420" cy="35888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9823" y="266176"/>
            <a:ext cx="309732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5" t="1739" r="3337" b="5471"/>
          <a:stretch/>
        </p:blipFill>
        <p:spPr>
          <a:xfrm>
            <a:off x="7266730" y="1547446"/>
            <a:ext cx="3308374" cy="358881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2785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99" t="5042" r="4999" b="3724"/>
          <a:stretch/>
        </p:blipFill>
        <p:spPr>
          <a:xfrm>
            <a:off x="4040951" y="1574184"/>
            <a:ext cx="2785402" cy="34729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964" y="1574184"/>
            <a:ext cx="2785402" cy="34729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1347" y="1574183"/>
            <a:ext cx="2785402" cy="34729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931987" y="5987565"/>
            <a:ext cx="9056077" cy="1239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বয়সী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ছেলেমেয়েদের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বইগুলো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4190" y="465993"/>
            <a:ext cx="2913560" cy="7752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৭ম </a:t>
            </a:r>
            <a:r>
              <a:rPr lang="en-US" sz="44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4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endParaRPr lang="en-US" sz="4400" b="1" dirty="0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73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1733" y="6242539"/>
            <a:ext cx="9149428" cy="1188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বড়দের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লাগতে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বিষয়বস্তুর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রীতিমত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203" y="1741440"/>
            <a:ext cx="3221632" cy="39460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2422" y="1740877"/>
            <a:ext cx="3249314" cy="39195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4350" y="1740183"/>
            <a:ext cx="3095914" cy="38868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984190" y="536333"/>
            <a:ext cx="2913560" cy="7752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9ম </a:t>
            </a:r>
            <a:r>
              <a:rPr lang="en-US" sz="44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4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endParaRPr lang="en-US" sz="4400" b="1" dirty="0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38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7415" y="1271168"/>
            <a:ext cx="4113201" cy="3059906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291" y="1271168"/>
            <a:ext cx="4062755" cy="3059906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291" y="4506920"/>
            <a:ext cx="4062755" cy="3059906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222135" y="374999"/>
            <a:ext cx="2648691" cy="64068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endParaRPr lang="en-US" sz="4000" b="1" dirty="0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5697415" y="4506920"/>
            <a:ext cx="4290649" cy="3059905"/>
          </a:xfrm>
          <a:prstGeom prst="round2Diag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রীতিমত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সতর্ক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39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2964" y="1611511"/>
            <a:ext cx="10028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300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spc="-300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-300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b="1" spc="-300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-300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spc="-300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-300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8000" b="1" spc="-300" dirty="0">
              <a:ln>
                <a:solidFill>
                  <a:schemeClr val="tx1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903"/>
          <a:stretch/>
        </p:blipFill>
        <p:spPr>
          <a:xfrm>
            <a:off x="2465843" y="3501817"/>
            <a:ext cx="5707007" cy="35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5172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4492" y="357647"/>
            <a:ext cx="401690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1788231"/>
            <a:ext cx="10787742" cy="0"/>
          </a:xfrm>
          <a:prstGeom prst="line">
            <a:avLst/>
          </a:prstGeom>
          <a:ln w="152400" cmpd="tri">
            <a:solidFill>
              <a:srgbClr val="5619C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726" y="2266488"/>
            <a:ext cx="4405577" cy="33559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00" t="36667" r="20500" b="3777"/>
          <a:stretch/>
        </p:blipFill>
        <p:spPr>
          <a:xfrm>
            <a:off x="1813298" y="240899"/>
            <a:ext cx="1615702" cy="1388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00" t="36667" r="20500" b="3777"/>
          <a:stretch/>
        </p:blipFill>
        <p:spPr>
          <a:xfrm flipH="1">
            <a:off x="7467601" y="232470"/>
            <a:ext cx="1581939" cy="1388204"/>
          </a:xfrm>
          <a:prstGeom prst="rect">
            <a:avLst/>
          </a:prstGeom>
        </p:spPr>
      </p:pic>
      <p:sp>
        <p:nvSpPr>
          <p:cNvPr id="9" name="Chevron 8"/>
          <p:cNvSpPr/>
          <p:nvPr/>
        </p:nvSpPr>
        <p:spPr>
          <a:xfrm>
            <a:off x="10012852" y="327263"/>
            <a:ext cx="669465" cy="1276905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ln>
            <a:solidFill>
              <a:srgbClr val="5619C5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498287" y="314492"/>
            <a:ext cx="669465" cy="1276905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265948" y="314492"/>
            <a:ext cx="593272" cy="1276905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ln>
            <a:solidFill>
              <a:srgbClr val="5619C5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98861" y="314492"/>
            <a:ext cx="593272" cy="1276905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0127" y="6042127"/>
            <a:ext cx="9399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নিয়মগুলো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5400" b="1" spc="1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99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7133" y="397923"/>
            <a:ext cx="6095390" cy="65952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017" y="5846257"/>
            <a:ext cx="9925396" cy="141374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অন্যদের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আড়ালে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294" y="1945173"/>
            <a:ext cx="4605132" cy="3557852"/>
          </a:xfrm>
          <a:prstGeom prst="round2DiagRect">
            <a:avLst>
              <a:gd name="adj1" fmla="val 0"/>
              <a:gd name="adj2" fmla="val 25207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229875" y="1313413"/>
            <a:ext cx="1056707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7278" y="1871415"/>
            <a:ext cx="4539795" cy="36316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9403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8540" y="351888"/>
            <a:ext cx="6752420" cy="65952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7382" y="1477494"/>
            <a:ext cx="4773392" cy="355100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584" y="1510744"/>
            <a:ext cx="4680023" cy="3551006"/>
          </a:xfrm>
          <a:prstGeom prst="round2DiagRect">
            <a:avLst>
              <a:gd name="adj1" fmla="val 0"/>
              <a:gd name="adj2" fmla="val 21908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79231" y="5561704"/>
            <a:ext cx="9033784" cy="157994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স্ক্রিন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79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0258" y="402037"/>
            <a:ext cx="6095390" cy="7254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9" r="8690"/>
          <a:stretch/>
        </p:blipFill>
        <p:spPr>
          <a:xfrm>
            <a:off x="1558707" y="4533138"/>
            <a:ext cx="3611795" cy="285439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0078" y="1474138"/>
            <a:ext cx="3615261" cy="285439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4" t="9979" r="4324" b="7314"/>
          <a:stretch/>
        </p:blipFill>
        <p:spPr>
          <a:xfrm>
            <a:off x="6010078" y="4533139"/>
            <a:ext cx="3615261" cy="285439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6" t="5730" r="3626" b="5664"/>
          <a:stretch/>
        </p:blipFill>
        <p:spPr>
          <a:xfrm>
            <a:off x="1558707" y="1474138"/>
            <a:ext cx="3611795" cy="28543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1083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6742" y="482138"/>
            <a:ext cx="7375422" cy="79802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6742" y="6356419"/>
            <a:ext cx="7457096" cy="65952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আনন্দের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727" y="1966968"/>
            <a:ext cx="4752975" cy="358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8909" y="1966968"/>
            <a:ext cx="4509292" cy="3581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09662" y="6280770"/>
            <a:ext cx="5803192" cy="830997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8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ক্ষতির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6108" y="1978286"/>
            <a:ext cx="4563999" cy="3797398"/>
          </a:xfrm>
          <a:prstGeom prst="round2DiagRect">
            <a:avLst>
              <a:gd name="adj1" fmla="val 0"/>
              <a:gd name="adj2" fmla="val 14448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847" y="1978286"/>
            <a:ext cx="4528432" cy="3797398"/>
          </a:xfrm>
          <a:prstGeom prst="round2DiagRect">
            <a:avLst>
              <a:gd name="adj1" fmla="val 0"/>
              <a:gd name="adj2" fmla="val 19702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1702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6742" y="482138"/>
            <a:ext cx="7375422" cy="79802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5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5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5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660"/>
          <a:stretch/>
        </p:blipFill>
        <p:spPr>
          <a:xfrm>
            <a:off x="1166348" y="2098400"/>
            <a:ext cx="4109234" cy="3440754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814647" y="6229159"/>
            <a:ext cx="9493136" cy="128522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দেখছেনা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তবুও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অসংযত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রুঢ়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হবেনা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অশালীন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61"/>
          <a:stretch/>
        </p:blipFill>
        <p:spPr>
          <a:xfrm>
            <a:off x="5755932" y="2098400"/>
            <a:ext cx="4109234" cy="3440754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8951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81400" y="899521"/>
            <a:ext cx="3657600" cy="974979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-15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682346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030166" y="249074"/>
            <a:ext cx="669465" cy="2324700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244108" y="236302"/>
            <a:ext cx="593272" cy="2345452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327473"/>
            <a:ext cx="2286000" cy="22335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8117" y="306559"/>
            <a:ext cx="2286000" cy="22335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5928" y="3984078"/>
            <a:ext cx="9644739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4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বা ইন্টারনেট ছাড়াও তোমার জীবনে ব্যবহার করা আর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4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সচেতন ভাবে ব্যবহার করা উচিত তার একটি তালিকা কর</a:t>
            </a:r>
            <a:r>
              <a:rPr lang="bn-BD" sz="44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810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6742" y="482138"/>
            <a:ext cx="7375422" cy="79802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5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88" t="3841" r="6888" b="4730"/>
          <a:stretch/>
        </p:blipFill>
        <p:spPr>
          <a:xfrm>
            <a:off x="753252" y="2019535"/>
            <a:ext cx="3477872" cy="2821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1841" y="2019536"/>
            <a:ext cx="3060283" cy="2821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52" r="23925"/>
          <a:stretch/>
        </p:blipFill>
        <p:spPr>
          <a:xfrm>
            <a:off x="8086165" y="1311985"/>
            <a:ext cx="2061882" cy="390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76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6836" y="3380776"/>
            <a:ext cx="3563814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4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6836" y="1693913"/>
            <a:ext cx="8020311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চলা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6836" y="2574637"/>
            <a:ext cx="356967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2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793000" y="2574636"/>
            <a:ext cx="362414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3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5757" y="3356994"/>
            <a:ext cx="356967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5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1496300" y="362191"/>
            <a:ext cx="2941426" cy="596468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215105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230743" y="313483"/>
            <a:ext cx="2810059" cy="646331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72" t="10566" r="5883" b="39065"/>
          <a:stretch/>
        </p:blipFill>
        <p:spPr>
          <a:xfrm>
            <a:off x="7122638" y="320444"/>
            <a:ext cx="2995901" cy="701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1" name="TextBox 30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390975" y="5593395"/>
            <a:ext cx="356967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96836" y="4734951"/>
            <a:ext cx="801859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আড়ালে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34736" y="5571746"/>
            <a:ext cx="3782411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90975" y="6397601"/>
            <a:ext cx="356967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34737" y="6383556"/>
            <a:ext cx="378240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825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dir="d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ross 18"/>
          <p:cNvSpPr/>
          <p:nvPr/>
        </p:nvSpPr>
        <p:spPr>
          <a:xfrm>
            <a:off x="1988680" y="256681"/>
            <a:ext cx="2941426" cy="596468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320615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777176" y="209710"/>
            <a:ext cx="3241605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5818603" y="6971532"/>
            <a:ext cx="431550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i, ii ও iii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199" y="3827460"/>
            <a:ext cx="9250913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3199" y="6971532"/>
            <a:ext cx="399002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0784" y="6186231"/>
            <a:ext cx="396950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 ii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18603" y="6202133"/>
            <a:ext cx="431550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80" t="9947" r="3176" b="34992"/>
          <a:stretch/>
        </p:blipFill>
        <p:spPr>
          <a:xfrm>
            <a:off x="6899629" y="209710"/>
            <a:ext cx="3036469" cy="7672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1" name="TextBox 30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5010953" y="2376768"/>
            <a:ext cx="512315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প্রকাশ্যভাবে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0784" y="1612864"/>
            <a:ext cx="923332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বিপদমুক্ত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02619" y="2376768"/>
            <a:ext cx="396767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রূঢ়তা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02621" y="3116808"/>
            <a:ext cx="396766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3811" y="3106049"/>
            <a:ext cx="5130301" cy="5755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3199" y="4612920"/>
            <a:ext cx="265066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25117" y="4612919"/>
            <a:ext cx="2249061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33463" y="4612918"/>
            <a:ext cx="300064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3199" y="5417516"/>
            <a:ext cx="9250913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76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dir="d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5636" y="3806644"/>
            <a:ext cx="4765964" cy="27936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ægv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miKvi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14525" y="1884814"/>
            <a:ext cx="1828800" cy="217283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19651" y="3191519"/>
            <a:ext cx="5206964" cy="40219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৭ম</a:t>
            </a:r>
          </a:p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19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50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871204"/>
            <a:ext cx="487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7781" y="804704"/>
            <a:ext cx="3583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126175" y="704954"/>
            <a:ext cx="0" cy="6593623"/>
          </a:xfrm>
          <a:prstGeom prst="line">
            <a:avLst/>
          </a:prstGeom>
          <a:ln w="76200"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7.jpg"/>
          <p:cNvPicPr>
            <a:picLocks noChangeAspect="1"/>
          </p:cNvPicPr>
          <p:nvPr/>
        </p:nvPicPr>
        <p:blipFill rotWithShape="1">
          <a:blip r:embed="rId4"/>
          <a:srcRect t="-2" r="-180" b="1990"/>
          <a:stretch/>
        </p:blipFill>
        <p:spPr>
          <a:xfrm>
            <a:off x="5399116" y="1044361"/>
            <a:ext cx="1316009" cy="152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818892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84356" y="1251761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02798" y="1519994"/>
            <a:ext cx="228620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spc="-150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400" b="1" spc="-150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4400" b="1" spc="-150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3818289" y="1519993"/>
            <a:ext cx="3712876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spc="-150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বিপজ্জনক</a:t>
            </a:r>
            <a:r>
              <a:rPr lang="en-US" sz="4400" b="1" spc="-150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8011105" y="1519997"/>
            <a:ext cx="1781257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spc="-150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4307542" y="232611"/>
            <a:ext cx="26100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-150" dirty="0" err="1" smtClean="0">
                <a:ln>
                  <a:solidFill>
                    <a:srgbClr val="0000FF"/>
                  </a:solidFill>
                </a:ln>
                <a:solidFill>
                  <a:srgbClr val="3B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spc="-150" dirty="0" smtClean="0">
                <a:ln>
                  <a:solidFill>
                    <a:srgbClr val="0000FF"/>
                  </a:solidFill>
                </a:ln>
                <a:solidFill>
                  <a:srgbClr val="3B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>
                  <a:solidFill>
                    <a:srgbClr val="0000FF"/>
                  </a:solidFill>
                </a:ln>
                <a:solidFill>
                  <a:srgbClr val="3B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800" dirty="0">
              <a:ln>
                <a:solidFill>
                  <a:srgbClr val="0000FF"/>
                </a:solidFill>
              </a:ln>
              <a:solidFill>
                <a:srgbClr val="3B01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7415" y="3010281"/>
            <a:ext cx="4113201" cy="3059906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291" y="3010281"/>
            <a:ext cx="4062755" cy="3059906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88895" y="6533455"/>
            <a:ext cx="9341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রীতিমত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সতর্ক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9" r="8690"/>
          <a:stretch/>
        </p:blipFill>
        <p:spPr>
          <a:xfrm>
            <a:off x="1264416" y="2867561"/>
            <a:ext cx="3972975" cy="313983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7692" y="2867561"/>
            <a:ext cx="3976787" cy="313983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941295" y="6715520"/>
            <a:ext cx="9341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ভুলেও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>
                <a:solidFill>
                  <a:srgbClr val="5619C5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760" y="2947903"/>
            <a:ext cx="4057615" cy="3030355"/>
          </a:xfrm>
          <a:prstGeom prst="round2DiagRect">
            <a:avLst>
              <a:gd name="adj1" fmla="val 19485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72" t="32836" r="4029" b="20442"/>
          <a:stretch/>
        </p:blipFill>
        <p:spPr>
          <a:xfrm>
            <a:off x="5944816" y="2947903"/>
            <a:ext cx="3973615" cy="3050107"/>
          </a:xfrm>
          <a:prstGeom prst="round2DiagRect">
            <a:avLst>
              <a:gd name="adj1" fmla="val 22556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Rectangle 29"/>
          <p:cNvSpPr/>
          <p:nvPr/>
        </p:nvSpPr>
        <p:spPr>
          <a:xfrm>
            <a:off x="2102807" y="6707696"/>
            <a:ext cx="701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ভুলেও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10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4" grpId="0"/>
      <p:bldP spid="27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3278857" y="577586"/>
            <a:ext cx="4122013" cy="1206133"/>
          </a:xfrm>
          <a:prstGeom prst="can">
            <a:avLst>
              <a:gd name="adj" fmla="val 1647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spc="-1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-15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-1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-15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223649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860513" y="153448"/>
            <a:ext cx="841439" cy="1946801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310780" y="140677"/>
            <a:ext cx="841439" cy="1946801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244109" y="140677"/>
            <a:ext cx="745672" cy="1946801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712192" y="140677"/>
            <a:ext cx="745672" cy="1946801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41"/>
          <a:stretch/>
        </p:blipFill>
        <p:spPr>
          <a:xfrm>
            <a:off x="1524001" y="140671"/>
            <a:ext cx="1973581" cy="1992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41"/>
          <a:stretch/>
        </p:blipFill>
        <p:spPr>
          <a:xfrm>
            <a:off x="7246620" y="140671"/>
            <a:ext cx="1973581" cy="1992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5788" y="4082053"/>
            <a:ext cx="916949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60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69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2636" y="1667528"/>
            <a:ext cx="6507524" cy="4771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925" y="2743199"/>
            <a:ext cx="9639565" cy="2022220"/>
          </a:xfrm>
        </p:spPr>
        <p:txBody>
          <a:bodyPr/>
          <a:lstStyle/>
          <a:p>
            <a:r>
              <a:rPr lang="en-US" sz="13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78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447057"/>
            <a:ext cx="4038600" cy="1568335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" y="3509119"/>
            <a:ext cx="1024128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430877"/>
            <a:ext cx="10058400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314" y="4940403"/>
            <a:ext cx="10287000" cy="2062103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.</a:t>
            </a:r>
            <a:r>
              <a:rPr lang="en-US" sz="320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7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tting-down-a-tree13987899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647" y="1547561"/>
            <a:ext cx="4071230" cy="3295342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94867" y="5390855"/>
            <a:ext cx="4550832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অসচেতনভাবে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কাটছে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8677" y="520613"/>
            <a:ext cx="7464828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5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1824" y="1547561"/>
            <a:ext cx="4246217" cy="3295342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78457" y="5327461"/>
            <a:ext cx="4612949" cy="13234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আড়ালে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782" y="5588147"/>
            <a:ext cx="9360131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0981" y="5989180"/>
            <a:ext cx="870939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54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n>
                <a:solidFill>
                  <a:srgbClr val="00B0F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6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9" grpId="0" animBg="1"/>
      <p:bldP spid="9" grpId="1" animBg="1"/>
      <p:bldP spid="13" grpId="0" animBg="1"/>
      <p:bldP spid="13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039" y="801674"/>
            <a:ext cx="40166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5334" y="1341111"/>
            <a:ext cx="711569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115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115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903"/>
          <a:stretch/>
        </p:blipFill>
        <p:spPr>
          <a:xfrm>
            <a:off x="2559677" y="3362174"/>
            <a:ext cx="5707007" cy="35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11804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3788" y="1634953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78824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spc="-150" dirty="0">
              <a:ln w="0"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638" y="1899132"/>
            <a:ext cx="10446750" cy="36650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400" dirty="0" smtClean="0">
              <a:ln>
                <a:solidFill>
                  <a:srgbClr val="0070C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সচেতনভাবে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নিয়মগুলো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307219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dir="d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12" t="12010" b="21008"/>
          <a:stretch/>
        </p:blipFill>
        <p:spPr>
          <a:xfrm>
            <a:off x="774583" y="1716610"/>
            <a:ext cx="4565315" cy="340984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2635" y="1716609"/>
            <a:ext cx="4565315" cy="34098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74583" y="6187150"/>
            <a:ext cx="9413367" cy="692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করেও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কাঠি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কাটতে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63291" y="598152"/>
            <a:ext cx="3629260" cy="692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83" y="6184847"/>
            <a:ext cx="9413367" cy="692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‍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ধারালো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কোপে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ডালটা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কাটতে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46" t="9100" r="38341" b="25420"/>
          <a:stretch/>
        </p:blipFill>
        <p:spPr>
          <a:xfrm>
            <a:off x="1416424" y="1703303"/>
            <a:ext cx="2581835" cy="3624834"/>
          </a:xfrm>
          <a:prstGeom prst="round2DiagRect">
            <a:avLst>
              <a:gd name="adj1" fmla="val 26405"/>
              <a:gd name="adj2" fmla="val 8719"/>
            </a:avLst>
          </a:prstGeom>
          <a:ln w="28575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4054" y="1716609"/>
            <a:ext cx="4565315" cy="3611528"/>
          </a:xfrm>
          <a:prstGeom prst="round2DiagRect">
            <a:avLst>
              <a:gd name="adj1" fmla="val 0"/>
              <a:gd name="adj2" fmla="val 21424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4279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7807" y="6837168"/>
            <a:ext cx="875917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4800" spc="-15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spc="-15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4800" spc="-15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4800" spc="-15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800" spc="-15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800" spc="-15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spc="-15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2384" y="1541560"/>
            <a:ext cx="4014599" cy="2924874"/>
          </a:xfrm>
          <a:prstGeom prst="snip2DiagRect">
            <a:avLst>
              <a:gd name="adj1" fmla="val 18876"/>
              <a:gd name="adj2" fmla="val 151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7808" y="1541560"/>
            <a:ext cx="4033535" cy="2924874"/>
          </a:xfrm>
          <a:prstGeom prst="snip2DiagRect">
            <a:avLst>
              <a:gd name="adj1" fmla="val 21235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33509" y="6918340"/>
            <a:ext cx="995488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গুলোই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spc="-150" dirty="0">
              <a:ln w="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707" y="6918935"/>
            <a:ext cx="995488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সচেতনভাবে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সর্বনাশ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spc="-15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49556" y="529140"/>
            <a:ext cx="3629260" cy="692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400" dirty="0">
              <a:ln>
                <a:solidFill>
                  <a:srgbClr val="7030A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02" t="9100" r="38341" b="25420"/>
          <a:stretch/>
        </p:blipFill>
        <p:spPr>
          <a:xfrm rot="16200000">
            <a:off x="4360338" y="3474224"/>
            <a:ext cx="1562010" cy="4386049"/>
          </a:xfrm>
          <a:prstGeom prst="round2DiagRect">
            <a:avLst>
              <a:gd name="adj1" fmla="val 26405"/>
              <a:gd name="adj2" fmla="val 8719"/>
            </a:avLst>
          </a:prstGeom>
          <a:ln w="28575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4431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038602" y="723844"/>
            <a:ext cx="2796489" cy="974979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051" y="4148957"/>
            <a:ext cx="9310008" cy="11079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2273609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7" y="191594"/>
            <a:ext cx="669465" cy="205646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2" y="178823"/>
            <a:ext cx="669465" cy="205646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78823"/>
            <a:ext cx="593272" cy="205646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78823"/>
            <a:ext cx="593272" cy="205646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024" r="14286"/>
          <a:stretch/>
        </p:blipFill>
        <p:spPr>
          <a:xfrm>
            <a:off x="1371600" y="338486"/>
            <a:ext cx="1676400" cy="18329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024" r="14286"/>
          <a:stretch/>
        </p:blipFill>
        <p:spPr>
          <a:xfrm>
            <a:off x="7772400" y="338486"/>
            <a:ext cx="1676400" cy="183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698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3708</TotalTime>
  <Words>1099</Words>
  <Application>Microsoft Office PowerPoint</Application>
  <PresentationFormat>Custom</PresentationFormat>
  <Paragraphs>172</Paragraphs>
  <Slides>33</Slides>
  <Notes>31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সবাইকে ধন্যবাদ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পরিচয়</dc:title>
  <dc:creator>DOEL</dc:creator>
  <cp:lastModifiedBy>USER</cp:lastModifiedBy>
  <cp:revision>584</cp:revision>
  <dcterms:created xsi:type="dcterms:W3CDTF">2014-04-12T10:27:53Z</dcterms:created>
  <dcterms:modified xsi:type="dcterms:W3CDTF">2020-02-10T10:08:13Z</dcterms:modified>
</cp:coreProperties>
</file>