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60" r:id="rId4"/>
    <p:sldId id="262" r:id="rId5"/>
    <p:sldId id="264" r:id="rId6"/>
    <p:sldId id="265" r:id="rId7"/>
    <p:sldId id="266" r:id="rId8"/>
    <p:sldId id="277" r:id="rId9"/>
    <p:sldId id="279" r:id="rId10"/>
    <p:sldId id="267" r:id="rId11"/>
    <p:sldId id="280" r:id="rId12"/>
    <p:sldId id="278" r:id="rId13"/>
    <p:sldId id="281" r:id="rId14"/>
    <p:sldId id="268"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40551-1EA4-468A-8E17-A7DB175ADD2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003931D2-E486-4879-B7CF-20F1B8DB89BF}">
      <dgm:prSet phldrT="[Text]"/>
      <dgm:spPr>
        <a:blipFill rotWithShape="0">
          <a:blip xmlns:r="http://schemas.openxmlformats.org/officeDocument/2006/relationships" r:embed="rId1"/>
          <a:stretch>
            <a:fillRect/>
          </a:stretch>
        </a:blipFill>
      </dgm:spPr>
      <dgm:t>
        <a:bodyPr/>
        <a:lstStyle/>
        <a:p>
          <a:r>
            <a:rPr lang="en-US" dirty="0" err="1" smtClean="0">
              <a:solidFill>
                <a:srgbClr val="FFC000"/>
              </a:solidFill>
              <a:latin typeface="NikoshBAN" panose="02000000000000000000" pitchFamily="2" charset="0"/>
              <a:cs typeface="NikoshBAN" panose="02000000000000000000" pitchFamily="2" charset="0"/>
            </a:rPr>
            <a:t>পৃথিবী</a:t>
          </a:r>
          <a:endParaRPr lang="en-US" dirty="0">
            <a:solidFill>
              <a:srgbClr val="FFC000"/>
            </a:solidFill>
            <a:latin typeface="NikoshBAN" panose="02000000000000000000" pitchFamily="2" charset="0"/>
            <a:cs typeface="NikoshBAN" panose="02000000000000000000" pitchFamily="2" charset="0"/>
          </a:endParaRPr>
        </a:p>
      </dgm:t>
    </dgm:pt>
    <dgm:pt modelId="{3D7FA74A-2DB4-41E5-9884-D720FDFD160C}" type="parTrans" cxnId="{768DEF50-3BE8-404D-90EA-08271A055923}">
      <dgm:prSet/>
      <dgm:spPr/>
      <dgm:t>
        <a:bodyPr/>
        <a:lstStyle/>
        <a:p>
          <a:endParaRPr lang="en-US"/>
        </a:p>
      </dgm:t>
    </dgm:pt>
    <dgm:pt modelId="{619F7AAD-DA24-4B5D-9146-B493D561AD99}" type="sibTrans" cxnId="{768DEF50-3BE8-404D-90EA-08271A055923}">
      <dgm:prSet/>
      <dgm:spPr/>
      <dgm:t>
        <a:bodyPr/>
        <a:lstStyle/>
        <a:p>
          <a:endParaRPr lang="en-US"/>
        </a:p>
      </dgm:t>
    </dgm:pt>
    <dgm:pt modelId="{E5202561-977F-4DC4-9638-09C8C4AAF7D2}">
      <dgm:prSet phldrT="[Text]" custT="1"/>
      <dgm:spPr>
        <a:blipFill rotWithShape="0">
          <a:blip xmlns:r="http://schemas.openxmlformats.org/officeDocument/2006/relationships" r:embed="rId2"/>
          <a:stretch>
            <a:fillRect/>
          </a:stretch>
        </a:blipFill>
        <a:ln>
          <a:noFill/>
          <a:prstDash val="dashDot"/>
        </a:ln>
      </dgm:spPr>
      <dgm:t>
        <a:bodyPr/>
        <a:lstStyle/>
        <a:p>
          <a:r>
            <a:rPr lang="bn-IN" sz="3200" dirty="0" smtClean="0">
              <a:solidFill>
                <a:schemeClr val="bg1"/>
              </a:solidFill>
              <a:latin typeface="NikoshBAN" panose="02000000000000000000" pitchFamily="2" charset="0"/>
              <a:cs typeface="NikoshBAN" panose="02000000000000000000" pitchFamily="2" charset="0"/>
            </a:rPr>
            <a:t>অমাবস্যা</a:t>
          </a:r>
          <a:endParaRPr lang="en-US" sz="3200" dirty="0">
            <a:solidFill>
              <a:schemeClr val="bg1"/>
            </a:solidFill>
            <a:latin typeface="NikoshBAN" panose="02000000000000000000" pitchFamily="2" charset="0"/>
            <a:cs typeface="NikoshBAN" panose="02000000000000000000" pitchFamily="2" charset="0"/>
          </a:endParaRPr>
        </a:p>
      </dgm:t>
    </dgm:pt>
    <dgm:pt modelId="{4B5AB2FB-8069-4447-A721-1B92D62354D7}" type="parTrans" cxnId="{6215B633-84A7-44FC-90CB-4D1F5DECA97F}">
      <dgm:prSet/>
      <dgm:spPr/>
      <dgm:t>
        <a:bodyPr/>
        <a:lstStyle/>
        <a:p>
          <a:endParaRPr lang="en-US"/>
        </a:p>
      </dgm:t>
    </dgm:pt>
    <dgm:pt modelId="{C9E27FDD-D774-491E-B991-B2C9C8E48904}" type="sibTrans" cxnId="{6215B633-84A7-44FC-90CB-4D1F5DECA97F}">
      <dgm:prSet/>
      <dgm:spPr/>
      <dgm:t>
        <a:bodyPr/>
        <a:lstStyle/>
        <a:p>
          <a:endParaRPr lang="en-US"/>
        </a:p>
      </dgm:t>
    </dgm:pt>
    <dgm:pt modelId="{789FDD0D-B1B4-401B-BC90-BB05C33EB8DD}">
      <dgm:prSet phldrT="[Text]" custT="1"/>
      <dgm:spPr>
        <a:blipFill rotWithShape="0">
          <a:blip xmlns:r="http://schemas.openxmlformats.org/officeDocument/2006/relationships" r:embed="rId3"/>
          <a:stretch>
            <a:fillRect/>
          </a:stretch>
        </a:blipFill>
        <a:ln>
          <a:noFill/>
          <a:prstDash val="dashDot"/>
        </a:ln>
      </dgm:spPr>
      <dgm:t>
        <a:bodyPr/>
        <a:lstStyle/>
        <a:p>
          <a:r>
            <a:rPr lang="bn-IN" sz="3200" dirty="0" smtClean="0">
              <a:solidFill>
                <a:schemeClr val="bg1"/>
              </a:solidFill>
              <a:latin typeface="NikoshBAN" panose="02000000000000000000" pitchFamily="2" charset="0"/>
              <a:cs typeface="NikoshBAN" panose="02000000000000000000" pitchFamily="2" charset="0"/>
            </a:rPr>
            <a:t>পূর্ণিমা</a:t>
          </a:r>
          <a:endParaRPr lang="en-US" sz="3200" dirty="0">
            <a:solidFill>
              <a:schemeClr val="bg1"/>
            </a:solidFill>
            <a:latin typeface="NikoshBAN" panose="02000000000000000000" pitchFamily="2" charset="0"/>
            <a:cs typeface="NikoshBAN" panose="02000000000000000000" pitchFamily="2" charset="0"/>
          </a:endParaRPr>
        </a:p>
      </dgm:t>
    </dgm:pt>
    <dgm:pt modelId="{EC458451-715D-4C1C-8399-A4D37B6A6B0F}" type="parTrans" cxnId="{4EB287EF-B7B8-4021-873E-B5505C92E113}">
      <dgm:prSet/>
      <dgm:spPr/>
      <dgm:t>
        <a:bodyPr/>
        <a:lstStyle/>
        <a:p>
          <a:endParaRPr lang="en-US"/>
        </a:p>
      </dgm:t>
    </dgm:pt>
    <dgm:pt modelId="{E470B62D-2D08-4070-8DAC-ACD1C9205DCB}" type="sibTrans" cxnId="{4EB287EF-B7B8-4021-873E-B5505C92E113}">
      <dgm:prSet/>
      <dgm:spPr/>
      <dgm:t>
        <a:bodyPr/>
        <a:lstStyle/>
        <a:p>
          <a:endParaRPr lang="en-US"/>
        </a:p>
      </dgm:t>
    </dgm:pt>
    <dgm:pt modelId="{439F2AB5-DC9A-424B-A2B3-081B550FFAA1}">
      <dgm:prSet phldrT="[Text]" custT="1"/>
      <dgm:spPr>
        <a:blipFill rotWithShape="0">
          <a:blip xmlns:r="http://schemas.openxmlformats.org/officeDocument/2006/relationships" r:embed="rId4"/>
          <a:stretch>
            <a:fillRect/>
          </a:stretch>
        </a:blipFill>
        <a:ln>
          <a:noFill/>
          <a:prstDash val="dashDot"/>
        </a:ln>
      </dgm:spPr>
      <dgm:t>
        <a:bodyPr/>
        <a:lstStyle/>
        <a:p>
          <a:r>
            <a:rPr lang="bn-IN" sz="3200" dirty="0" smtClean="0">
              <a:solidFill>
                <a:schemeClr val="bg1"/>
              </a:solidFill>
              <a:latin typeface="NikoshBAN" panose="02000000000000000000" pitchFamily="2" charset="0"/>
              <a:cs typeface="NikoshBAN" panose="02000000000000000000" pitchFamily="2" charset="0"/>
            </a:rPr>
            <a:t>ক্রমশ বৃদ্ধি পাওয়া ক্রিসেন্ট</a:t>
          </a:r>
          <a:endParaRPr lang="en-US" sz="3200" dirty="0">
            <a:solidFill>
              <a:schemeClr val="bg1"/>
            </a:solidFill>
            <a:latin typeface="NikoshBAN" panose="02000000000000000000" pitchFamily="2" charset="0"/>
            <a:cs typeface="NikoshBAN" panose="02000000000000000000" pitchFamily="2" charset="0"/>
          </a:endParaRPr>
        </a:p>
      </dgm:t>
    </dgm:pt>
    <dgm:pt modelId="{3BFD9DD3-9A95-4EDE-AA8F-0F18561D56B6}" type="parTrans" cxnId="{51997447-D22A-46F2-AF40-D0F6E5151D38}">
      <dgm:prSet/>
      <dgm:spPr/>
      <dgm:t>
        <a:bodyPr/>
        <a:lstStyle/>
        <a:p>
          <a:endParaRPr lang="en-US"/>
        </a:p>
      </dgm:t>
    </dgm:pt>
    <dgm:pt modelId="{3717B498-A385-4236-9DEE-394F9B237D51}" type="sibTrans" cxnId="{51997447-D22A-46F2-AF40-D0F6E5151D38}">
      <dgm:prSet/>
      <dgm:spPr/>
      <dgm:t>
        <a:bodyPr/>
        <a:lstStyle/>
        <a:p>
          <a:endParaRPr lang="en-US"/>
        </a:p>
      </dgm:t>
    </dgm:pt>
    <dgm:pt modelId="{10980667-E0C0-4750-87E4-A0C0FB1395BB}">
      <dgm:prSet custT="1"/>
      <dgm:spPr>
        <a:blipFill rotWithShape="0">
          <a:blip xmlns:r="http://schemas.openxmlformats.org/officeDocument/2006/relationships" r:embed="rId5"/>
          <a:stretch>
            <a:fillRect/>
          </a:stretch>
        </a:blipFill>
        <a:ln>
          <a:noFill/>
          <a:prstDash val="dashDot"/>
        </a:ln>
      </dgm:spPr>
      <dgm:t>
        <a:bodyPr/>
        <a:lstStyle/>
        <a:p>
          <a:r>
            <a:rPr lang="bn-IN" sz="3200" dirty="0" smtClean="0">
              <a:solidFill>
                <a:schemeClr val="bg1"/>
              </a:solidFill>
              <a:latin typeface="NikoshBAN" panose="02000000000000000000" pitchFamily="2" charset="0"/>
              <a:cs typeface="NikoshBAN" panose="02000000000000000000" pitchFamily="2" charset="0"/>
            </a:rPr>
            <a:t>ক্রমশ বৃদ্ধি পাওয়া ক্রিসেন্ট</a:t>
          </a:r>
          <a:endParaRPr lang="en-US" sz="3200" dirty="0">
            <a:solidFill>
              <a:schemeClr val="bg1"/>
            </a:solidFill>
            <a:latin typeface="NikoshBAN" panose="02000000000000000000" pitchFamily="2" charset="0"/>
            <a:cs typeface="NikoshBAN" panose="02000000000000000000" pitchFamily="2" charset="0"/>
          </a:endParaRPr>
        </a:p>
      </dgm:t>
    </dgm:pt>
    <dgm:pt modelId="{72EBB191-CB47-44DB-A6D3-8ABEA9C690E9}" type="parTrans" cxnId="{F911D150-3717-44D7-9223-EBC927578F24}">
      <dgm:prSet/>
      <dgm:spPr/>
      <dgm:t>
        <a:bodyPr/>
        <a:lstStyle/>
        <a:p>
          <a:endParaRPr lang="en-US"/>
        </a:p>
      </dgm:t>
    </dgm:pt>
    <dgm:pt modelId="{F54F0B0D-E567-4F77-B484-B2EAF37EC9A1}" type="sibTrans" cxnId="{F911D150-3717-44D7-9223-EBC927578F24}">
      <dgm:prSet/>
      <dgm:spPr/>
      <dgm:t>
        <a:bodyPr/>
        <a:lstStyle/>
        <a:p>
          <a:endParaRPr lang="en-US"/>
        </a:p>
      </dgm:t>
    </dgm:pt>
    <dgm:pt modelId="{3299E37A-C3BC-46C3-B437-26FF4ED77181}">
      <dgm:prSet custT="1"/>
      <dgm:spPr>
        <a:blipFill rotWithShape="0">
          <a:blip xmlns:r="http://schemas.openxmlformats.org/officeDocument/2006/relationships" r:embed="rId6"/>
          <a:stretch>
            <a:fillRect/>
          </a:stretch>
        </a:blipFill>
        <a:ln>
          <a:noFill/>
          <a:prstDash val="dashDot"/>
        </a:ln>
      </dgm:spPr>
      <dgm:t>
        <a:bodyPr/>
        <a:lstStyle/>
        <a:p>
          <a:r>
            <a:rPr lang="bn-IN" sz="3200" dirty="0" smtClean="0"/>
            <a:t> </a:t>
          </a:r>
          <a:r>
            <a:rPr lang="bn-IN" sz="3200" dirty="0" smtClean="0">
              <a:solidFill>
                <a:schemeClr val="bg1"/>
              </a:solidFill>
              <a:latin typeface="NikoshBAN" panose="02000000000000000000" pitchFamily="2" charset="0"/>
              <a:cs typeface="NikoshBAN" panose="02000000000000000000" pitchFamily="2" charset="0"/>
            </a:rPr>
            <a:t>প্রথম চতুর্থাংশ</a:t>
          </a:r>
          <a:endParaRPr lang="en-US" sz="3200" dirty="0">
            <a:solidFill>
              <a:schemeClr val="bg1"/>
            </a:solidFill>
            <a:latin typeface="NikoshBAN" panose="02000000000000000000" pitchFamily="2" charset="0"/>
            <a:cs typeface="NikoshBAN" panose="02000000000000000000" pitchFamily="2" charset="0"/>
          </a:endParaRPr>
        </a:p>
      </dgm:t>
    </dgm:pt>
    <dgm:pt modelId="{AB133B19-E371-4DF0-903C-FD9AD682EB25}" type="parTrans" cxnId="{581D0A09-75E2-41F2-9DA3-9BC6B9095070}">
      <dgm:prSet/>
      <dgm:spPr/>
      <dgm:t>
        <a:bodyPr/>
        <a:lstStyle/>
        <a:p>
          <a:endParaRPr lang="en-US"/>
        </a:p>
      </dgm:t>
    </dgm:pt>
    <dgm:pt modelId="{170E0E07-AFD3-4C0F-AA71-87568E45E4B6}" type="sibTrans" cxnId="{581D0A09-75E2-41F2-9DA3-9BC6B9095070}">
      <dgm:prSet/>
      <dgm:spPr/>
      <dgm:t>
        <a:bodyPr/>
        <a:lstStyle/>
        <a:p>
          <a:endParaRPr lang="en-US"/>
        </a:p>
      </dgm:t>
    </dgm:pt>
    <dgm:pt modelId="{E0F5D44F-24EE-4673-A0B1-4474EDF994C9}">
      <dgm:prSet custT="1"/>
      <dgm:spPr>
        <a:blipFill rotWithShape="0">
          <a:blip xmlns:r="http://schemas.openxmlformats.org/officeDocument/2006/relationships" r:embed="rId7"/>
          <a:stretch>
            <a:fillRect/>
          </a:stretch>
        </a:blipFill>
      </dgm:spPr>
      <dgm:t>
        <a:bodyPr/>
        <a:lstStyle/>
        <a:p>
          <a:r>
            <a:rPr lang="bn-IN" sz="2800" dirty="0" smtClean="0">
              <a:solidFill>
                <a:schemeClr val="bg1"/>
              </a:solidFill>
              <a:latin typeface="NikoshBAN" panose="02000000000000000000" pitchFamily="2" charset="0"/>
              <a:cs typeface="NikoshBAN" panose="02000000000000000000" pitchFamily="2" charset="0"/>
            </a:rPr>
            <a:t>চাঁদের আলোকিত অংশের ক্রমশ বৃদ্ধি</a:t>
          </a:r>
          <a:endParaRPr lang="en-US" sz="2800" dirty="0">
            <a:solidFill>
              <a:schemeClr val="bg1"/>
            </a:solidFill>
            <a:latin typeface="NikoshBAN" panose="02000000000000000000" pitchFamily="2" charset="0"/>
            <a:cs typeface="NikoshBAN" panose="02000000000000000000" pitchFamily="2" charset="0"/>
          </a:endParaRPr>
        </a:p>
      </dgm:t>
    </dgm:pt>
    <dgm:pt modelId="{7A10A796-3CA0-4B07-B8BC-93F33DC8A1B0}" type="parTrans" cxnId="{45302A8B-C11E-46BF-8CBD-3D9E9312B191}">
      <dgm:prSet/>
      <dgm:spPr/>
      <dgm:t>
        <a:bodyPr/>
        <a:lstStyle/>
        <a:p>
          <a:endParaRPr lang="en-US" dirty="0"/>
        </a:p>
      </dgm:t>
    </dgm:pt>
    <dgm:pt modelId="{83B8FBC9-C17E-4512-88D2-1741247F8910}" type="sibTrans" cxnId="{45302A8B-C11E-46BF-8CBD-3D9E9312B191}">
      <dgm:prSet/>
      <dgm:spPr/>
      <dgm:t>
        <a:bodyPr/>
        <a:lstStyle/>
        <a:p>
          <a:endParaRPr lang="en-US"/>
        </a:p>
      </dgm:t>
    </dgm:pt>
    <dgm:pt modelId="{B28EE852-7E8E-4D4C-A023-9358D7317BB3}">
      <dgm:prSet custT="1"/>
      <dgm:spPr>
        <a:blipFill rotWithShape="0">
          <a:blip xmlns:r="http://schemas.openxmlformats.org/officeDocument/2006/relationships" r:embed="rId8"/>
          <a:stretch>
            <a:fillRect/>
          </a:stretch>
        </a:blipFill>
        <a:ln>
          <a:noFill/>
          <a:prstDash val="dashDot"/>
        </a:ln>
      </dgm:spPr>
      <dgm:t>
        <a:bodyPr/>
        <a:lstStyle/>
        <a:p>
          <a:r>
            <a:rPr lang="bn-IN" sz="2000" dirty="0" smtClean="0">
              <a:solidFill>
                <a:schemeClr val="bg1"/>
              </a:solidFill>
            </a:rPr>
            <a:t> </a:t>
          </a:r>
          <a:r>
            <a:rPr lang="bn-IN" sz="2800" dirty="0" smtClean="0">
              <a:solidFill>
                <a:schemeClr val="bg1"/>
              </a:solidFill>
              <a:latin typeface="NikoshBAN" panose="02000000000000000000" pitchFamily="2" charset="0"/>
              <a:cs typeface="NikoshBAN" panose="02000000000000000000" pitchFamily="2" charset="0"/>
            </a:rPr>
            <a:t>চাঁদের আলোকিত অংশের ক্রমশ হ্রাস</a:t>
          </a:r>
          <a:endParaRPr lang="en-US" sz="2800" dirty="0">
            <a:solidFill>
              <a:schemeClr val="bg1"/>
            </a:solidFill>
            <a:latin typeface="NikoshBAN" panose="02000000000000000000" pitchFamily="2" charset="0"/>
            <a:cs typeface="NikoshBAN" panose="02000000000000000000" pitchFamily="2" charset="0"/>
          </a:endParaRPr>
        </a:p>
      </dgm:t>
    </dgm:pt>
    <dgm:pt modelId="{1A6D5732-AFDE-4989-BCE8-80968542F536}" type="parTrans" cxnId="{6B226575-76A6-4677-9769-A54B18B906FE}">
      <dgm:prSet/>
      <dgm:spPr/>
      <dgm:t>
        <a:bodyPr/>
        <a:lstStyle/>
        <a:p>
          <a:endParaRPr lang="en-US"/>
        </a:p>
      </dgm:t>
    </dgm:pt>
    <dgm:pt modelId="{DFB81BAB-1EB2-4EDE-9F56-95541362A534}" type="sibTrans" cxnId="{6B226575-76A6-4677-9769-A54B18B906FE}">
      <dgm:prSet/>
      <dgm:spPr/>
      <dgm:t>
        <a:bodyPr/>
        <a:lstStyle/>
        <a:p>
          <a:endParaRPr lang="en-US"/>
        </a:p>
      </dgm:t>
    </dgm:pt>
    <dgm:pt modelId="{B3F60220-ABB9-4B3E-8649-5829E4F44AB4}">
      <dgm:prSet custT="1"/>
      <dgm:spPr>
        <a:blipFill rotWithShape="0">
          <a:blip xmlns:r="http://schemas.openxmlformats.org/officeDocument/2006/relationships" r:embed="rId9"/>
          <a:stretch>
            <a:fillRect/>
          </a:stretch>
        </a:blipFill>
        <a:ln>
          <a:noFill/>
          <a:prstDash val="dashDot"/>
        </a:ln>
      </dgm:spPr>
      <dgm:t>
        <a:bodyPr/>
        <a:lstStyle/>
        <a:p>
          <a:r>
            <a:rPr lang="bn-IN" sz="3200" dirty="0" smtClean="0">
              <a:solidFill>
                <a:schemeClr val="bg1"/>
              </a:solidFill>
              <a:latin typeface="NikoshBAN" panose="02000000000000000000" pitchFamily="2" charset="0"/>
              <a:cs typeface="NikoshBAN" panose="02000000000000000000" pitchFamily="2" charset="0"/>
            </a:rPr>
            <a:t>শেষ চতুর্থাংশ</a:t>
          </a:r>
          <a:endParaRPr lang="en-US" sz="3200" dirty="0">
            <a:solidFill>
              <a:schemeClr val="bg1"/>
            </a:solidFill>
            <a:latin typeface="NikoshBAN" panose="02000000000000000000" pitchFamily="2" charset="0"/>
            <a:cs typeface="NikoshBAN" panose="02000000000000000000" pitchFamily="2" charset="0"/>
          </a:endParaRPr>
        </a:p>
      </dgm:t>
    </dgm:pt>
    <dgm:pt modelId="{9571F270-A47D-4827-A101-D46334D96F6E}" type="parTrans" cxnId="{76999191-041A-4C6F-922D-1EC3A13D575A}">
      <dgm:prSet/>
      <dgm:spPr/>
      <dgm:t>
        <a:bodyPr/>
        <a:lstStyle/>
        <a:p>
          <a:endParaRPr lang="en-US"/>
        </a:p>
      </dgm:t>
    </dgm:pt>
    <dgm:pt modelId="{BEDD0AB9-9A4F-458B-AF9D-D1D7684095F3}" type="sibTrans" cxnId="{76999191-041A-4C6F-922D-1EC3A13D575A}">
      <dgm:prSet/>
      <dgm:spPr/>
      <dgm:t>
        <a:bodyPr/>
        <a:lstStyle/>
        <a:p>
          <a:endParaRPr lang="en-US"/>
        </a:p>
      </dgm:t>
    </dgm:pt>
    <dgm:pt modelId="{A9DDE5FF-A685-4BFB-92CC-68238235F692}" type="pres">
      <dgm:prSet presAssocID="{89C40551-1EA4-468A-8E17-A7DB175ADD2F}" presName="Name0" presStyleCnt="0">
        <dgm:presLayoutVars>
          <dgm:chMax val="1"/>
          <dgm:dir/>
          <dgm:animLvl val="ctr"/>
          <dgm:resizeHandles val="exact"/>
        </dgm:presLayoutVars>
      </dgm:prSet>
      <dgm:spPr/>
      <dgm:t>
        <a:bodyPr/>
        <a:lstStyle/>
        <a:p>
          <a:endParaRPr lang="en-US"/>
        </a:p>
      </dgm:t>
    </dgm:pt>
    <dgm:pt modelId="{FF7C10A6-CE4F-44CC-9C23-7CC5D7B55942}" type="pres">
      <dgm:prSet presAssocID="{003931D2-E486-4879-B7CF-20F1B8DB89BF}" presName="centerShape" presStyleLbl="node0" presStyleIdx="0" presStyleCnt="1" custScaleX="178579" custScaleY="203472" custLinFactNeighborY="1731"/>
      <dgm:spPr/>
      <dgm:t>
        <a:bodyPr/>
        <a:lstStyle/>
        <a:p>
          <a:endParaRPr lang="en-US"/>
        </a:p>
      </dgm:t>
    </dgm:pt>
    <dgm:pt modelId="{F1B66610-789A-4B7A-B35A-A2AF344172CC}" type="pres">
      <dgm:prSet presAssocID="{4B5AB2FB-8069-4447-A721-1B92D62354D7}" presName="parTrans" presStyleLbl="sibTrans2D1" presStyleIdx="0" presStyleCnt="8"/>
      <dgm:spPr/>
      <dgm:t>
        <a:bodyPr/>
        <a:lstStyle/>
        <a:p>
          <a:endParaRPr lang="en-US"/>
        </a:p>
      </dgm:t>
    </dgm:pt>
    <dgm:pt modelId="{5F533C9E-BBC9-4F51-A579-C76EBFBBBD5C}" type="pres">
      <dgm:prSet presAssocID="{4B5AB2FB-8069-4447-A721-1B92D62354D7}" presName="connectorText" presStyleLbl="sibTrans2D1" presStyleIdx="0" presStyleCnt="8"/>
      <dgm:spPr/>
      <dgm:t>
        <a:bodyPr/>
        <a:lstStyle/>
        <a:p>
          <a:endParaRPr lang="en-US"/>
        </a:p>
      </dgm:t>
    </dgm:pt>
    <dgm:pt modelId="{62B70EF8-2DA9-4C66-898E-ED3185ED7B78}" type="pres">
      <dgm:prSet presAssocID="{E5202561-977F-4DC4-9638-09C8C4AAF7D2}" presName="node" presStyleLbl="node1" presStyleIdx="0" presStyleCnt="8" custScaleX="160084" custScaleY="129110" custRadScaleRad="86739" custRadScaleInc="3387">
        <dgm:presLayoutVars>
          <dgm:bulletEnabled val="1"/>
        </dgm:presLayoutVars>
      </dgm:prSet>
      <dgm:spPr/>
      <dgm:t>
        <a:bodyPr/>
        <a:lstStyle/>
        <a:p>
          <a:endParaRPr lang="en-US"/>
        </a:p>
      </dgm:t>
    </dgm:pt>
    <dgm:pt modelId="{A6434A6C-433F-4588-928C-400409966B26}" type="pres">
      <dgm:prSet presAssocID="{72EBB191-CB47-44DB-A6D3-8ABEA9C690E9}" presName="parTrans" presStyleLbl="sibTrans2D1" presStyleIdx="1" presStyleCnt="8" custScaleX="555672" custLinFactX="81197" custLinFactNeighborX="100000" custLinFactNeighborY="-46742"/>
      <dgm:spPr/>
      <dgm:t>
        <a:bodyPr/>
        <a:lstStyle/>
        <a:p>
          <a:endParaRPr lang="en-US"/>
        </a:p>
      </dgm:t>
    </dgm:pt>
    <dgm:pt modelId="{9D8DC4F7-C90F-43DF-AA5C-F9F22E988420}" type="pres">
      <dgm:prSet presAssocID="{72EBB191-CB47-44DB-A6D3-8ABEA9C690E9}" presName="connectorText" presStyleLbl="sibTrans2D1" presStyleIdx="1" presStyleCnt="8"/>
      <dgm:spPr/>
      <dgm:t>
        <a:bodyPr/>
        <a:lstStyle/>
        <a:p>
          <a:endParaRPr lang="en-US"/>
        </a:p>
      </dgm:t>
    </dgm:pt>
    <dgm:pt modelId="{1250973D-6884-4C5D-A11A-FB1B727F8E51}" type="pres">
      <dgm:prSet presAssocID="{10980667-E0C0-4750-87E4-A0C0FB1395BB}" presName="node" presStyleLbl="node1" presStyleIdx="1" presStyleCnt="8" custScaleX="224255" custScaleY="206387" custRadScaleRad="117517" custRadScaleInc="35205">
        <dgm:presLayoutVars>
          <dgm:bulletEnabled val="1"/>
        </dgm:presLayoutVars>
      </dgm:prSet>
      <dgm:spPr/>
      <dgm:t>
        <a:bodyPr/>
        <a:lstStyle/>
        <a:p>
          <a:endParaRPr lang="en-US"/>
        </a:p>
      </dgm:t>
    </dgm:pt>
    <dgm:pt modelId="{C5DF6798-483F-4605-928F-062A92B0B916}" type="pres">
      <dgm:prSet presAssocID="{AB133B19-E371-4DF0-903C-FD9AD682EB25}" presName="parTrans" presStyleLbl="sibTrans2D1" presStyleIdx="2" presStyleCnt="8" custScaleX="158965"/>
      <dgm:spPr/>
      <dgm:t>
        <a:bodyPr/>
        <a:lstStyle/>
        <a:p>
          <a:endParaRPr lang="en-US"/>
        </a:p>
      </dgm:t>
    </dgm:pt>
    <dgm:pt modelId="{235B6B7E-1B30-4D6D-877B-FFA28CFC1867}" type="pres">
      <dgm:prSet presAssocID="{AB133B19-E371-4DF0-903C-FD9AD682EB25}" presName="connectorText" presStyleLbl="sibTrans2D1" presStyleIdx="2" presStyleCnt="8"/>
      <dgm:spPr/>
      <dgm:t>
        <a:bodyPr/>
        <a:lstStyle/>
        <a:p>
          <a:endParaRPr lang="en-US"/>
        </a:p>
      </dgm:t>
    </dgm:pt>
    <dgm:pt modelId="{97878403-E956-429C-9154-1B9D8077F33E}" type="pres">
      <dgm:prSet presAssocID="{3299E37A-C3BC-46C3-B437-26FF4ED77181}" presName="node" presStyleLbl="node1" presStyleIdx="2" presStyleCnt="8" custScaleX="136208" custScaleY="142481" custRadScaleRad="137039" custRadScaleInc="7505">
        <dgm:presLayoutVars>
          <dgm:bulletEnabled val="1"/>
        </dgm:presLayoutVars>
      </dgm:prSet>
      <dgm:spPr/>
      <dgm:t>
        <a:bodyPr/>
        <a:lstStyle/>
        <a:p>
          <a:endParaRPr lang="en-US"/>
        </a:p>
      </dgm:t>
    </dgm:pt>
    <dgm:pt modelId="{881B7235-00B1-4E4D-9083-5DB02C48182A}" type="pres">
      <dgm:prSet presAssocID="{7A10A796-3CA0-4B07-B8BC-93F33DC8A1B0}" presName="parTrans" presStyleLbl="sibTrans2D1" presStyleIdx="3" presStyleCnt="8" custScaleX="160634"/>
      <dgm:spPr/>
      <dgm:t>
        <a:bodyPr/>
        <a:lstStyle/>
        <a:p>
          <a:endParaRPr lang="en-US"/>
        </a:p>
      </dgm:t>
    </dgm:pt>
    <dgm:pt modelId="{D1D225F6-9C08-48CE-A49F-A1C4974EE9AB}" type="pres">
      <dgm:prSet presAssocID="{7A10A796-3CA0-4B07-B8BC-93F33DC8A1B0}" presName="connectorText" presStyleLbl="sibTrans2D1" presStyleIdx="3" presStyleCnt="8"/>
      <dgm:spPr/>
      <dgm:t>
        <a:bodyPr/>
        <a:lstStyle/>
        <a:p>
          <a:endParaRPr lang="en-US"/>
        </a:p>
      </dgm:t>
    </dgm:pt>
    <dgm:pt modelId="{F8A552F0-E573-44BE-9CB4-3004F2D975B7}" type="pres">
      <dgm:prSet presAssocID="{E0F5D44F-24EE-4673-A0B1-4474EDF994C9}" presName="node" presStyleLbl="node1" presStyleIdx="3" presStyleCnt="8" custScaleX="132342" custScaleY="128779" custRadScaleRad="119004" custRadScaleInc="-24815">
        <dgm:presLayoutVars>
          <dgm:bulletEnabled val="1"/>
        </dgm:presLayoutVars>
      </dgm:prSet>
      <dgm:spPr/>
      <dgm:t>
        <a:bodyPr/>
        <a:lstStyle/>
        <a:p>
          <a:endParaRPr lang="en-US"/>
        </a:p>
      </dgm:t>
    </dgm:pt>
    <dgm:pt modelId="{AB8776F6-7920-4E52-9D73-C3B31C068FE4}" type="pres">
      <dgm:prSet presAssocID="{EC458451-715D-4C1C-8399-A4D37B6A6B0F}" presName="parTrans" presStyleLbl="sibTrans2D1" presStyleIdx="4" presStyleCnt="8"/>
      <dgm:spPr/>
      <dgm:t>
        <a:bodyPr/>
        <a:lstStyle/>
        <a:p>
          <a:endParaRPr lang="en-US"/>
        </a:p>
      </dgm:t>
    </dgm:pt>
    <dgm:pt modelId="{7E45DA1A-6E25-471B-AD09-F348C58B1A89}" type="pres">
      <dgm:prSet presAssocID="{EC458451-715D-4C1C-8399-A4D37B6A6B0F}" presName="connectorText" presStyleLbl="sibTrans2D1" presStyleIdx="4" presStyleCnt="8"/>
      <dgm:spPr/>
      <dgm:t>
        <a:bodyPr/>
        <a:lstStyle/>
        <a:p>
          <a:endParaRPr lang="en-US"/>
        </a:p>
      </dgm:t>
    </dgm:pt>
    <dgm:pt modelId="{7E5C61E0-7D64-43FD-8E9D-C436C2408E8C}" type="pres">
      <dgm:prSet presAssocID="{789FDD0D-B1B4-401B-BC90-BB05C33EB8DD}" presName="node" presStyleLbl="node1" presStyleIdx="4" presStyleCnt="8" custScaleX="164008" custScaleY="146184" custRadScaleRad="93910" custRadScaleInc="-18789">
        <dgm:presLayoutVars>
          <dgm:bulletEnabled val="1"/>
        </dgm:presLayoutVars>
      </dgm:prSet>
      <dgm:spPr/>
      <dgm:t>
        <a:bodyPr/>
        <a:lstStyle/>
        <a:p>
          <a:endParaRPr lang="en-US"/>
        </a:p>
      </dgm:t>
    </dgm:pt>
    <dgm:pt modelId="{C526BEBB-9FC9-463A-806F-5CBC3F65360E}" type="pres">
      <dgm:prSet presAssocID="{1A6D5732-AFDE-4989-BCE8-80968542F536}" presName="parTrans" presStyleLbl="sibTrans2D1" presStyleIdx="5" presStyleCnt="8" custScaleX="206599"/>
      <dgm:spPr/>
      <dgm:t>
        <a:bodyPr/>
        <a:lstStyle/>
        <a:p>
          <a:endParaRPr lang="en-US"/>
        </a:p>
      </dgm:t>
    </dgm:pt>
    <dgm:pt modelId="{7ECAE829-036A-4C05-B2D2-A517657B261F}" type="pres">
      <dgm:prSet presAssocID="{1A6D5732-AFDE-4989-BCE8-80968542F536}" presName="connectorText" presStyleLbl="sibTrans2D1" presStyleIdx="5" presStyleCnt="8"/>
      <dgm:spPr/>
      <dgm:t>
        <a:bodyPr/>
        <a:lstStyle/>
        <a:p>
          <a:endParaRPr lang="en-US"/>
        </a:p>
      </dgm:t>
    </dgm:pt>
    <dgm:pt modelId="{02976670-609C-46BA-878F-00CD3A3661D4}" type="pres">
      <dgm:prSet presAssocID="{B28EE852-7E8E-4D4C-A023-9358D7317BB3}" presName="node" presStyleLbl="node1" presStyleIdx="5" presStyleCnt="8" custScaleX="155736" custScaleY="126515" custRadScaleRad="115144" custRadScaleInc="12334">
        <dgm:presLayoutVars>
          <dgm:bulletEnabled val="1"/>
        </dgm:presLayoutVars>
      </dgm:prSet>
      <dgm:spPr/>
      <dgm:t>
        <a:bodyPr/>
        <a:lstStyle/>
        <a:p>
          <a:endParaRPr lang="en-US"/>
        </a:p>
      </dgm:t>
    </dgm:pt>
    <dgm:pt modelId="{70697D17-FE25-445E-8F56-87F47F2E2D22}" type="pres">
      <dgm:prSet presAssocID="{9571F270-A47D-4827-A101-D46334D96F6E}" presName="parTrans" presStyleLbl="sibTrans2D1" presStyleIdx="6" presStyleCnt="8"/>
      <dgm:spPr/>
      <dgm:t>
        <a:bodyPr/>
        <a:lstStyle/>
        <a:p>
          <a:endParaRPr lang="en-US"/>
        </a:p>
      </dgm:t>
    </dgm:pt>
    <dgm:pt modelId="{9FD35BF9-3F43-427D-8356-7F18EFC427C8}" type="pres">
      <dgm:prSet presAssocID="{9571F270-A47D-4827-A101-D46334D96F6E}" presName="connectorText" presStyleLbl="sibTrans2D1" presStyleIdx="6" presStyleCnt="8"/>
      <dgm:spPr/>
      <dgm:t>
        <a:bodyPr/>
        <a:lstStyle/>
        <a:p>
          <a:endParaRPr lang="en-US"/>
        </a:p>
      </dgm:t>
    </dgm:pt>
    <dgm:pt modelId="{BB9BA596-267E-42FA-92DC-A2FCA8D4FE9F}" type="pres">
      <dgm:prSet presAssocID="{B3F60220-ABB9-4B3E-8649-5829E4F44AB4}" presName="node" presStyleLbl="node1" presStyleIdx="6" presStyleCnt="8" custScaleX="134158" custScaleY="138457" custRadScaleRad="153763" custRadScaleInc="2817">
        <dgm:presLayoutVars>
          <dgm:bulletEnabled val="1"/>
        </dgm:presLayoutVars>
      </dgm:prSet>
      <dgm:spPr/>
      <dgm:t>
        <a:bodyPr/>
        <a:lstStyle/>
        <a:p>
          <a:endParaRPr lang="en-US"/>
        </a:p>
      </dgm:t>
    </dgm:pt>
    <dgm:pt modelId="{E32545F6-C97C-435C-963B-F604A066EB74}" type="pres">
      <dgm:prSet presAssocID="{3BFD9DD3-9A95-4EDE-AA8F-0F18561D56B6}" presName="parTrans" presStyleLbl="sibTrans2D1" presStyleIdx="7" presStyleCnt="8"/>
      <dgm:spPr/>
      <dgm:t>
        <a:bodyPr/>
        <a:lstStyle/>
        <a:p>
          <a:endParaRPr lang="en-US"/>
        </a:p>
      </dgm:t>
    </dgm:pt>
    <dgm:pt modelId="{9A002D6F-ECC7-41F4-974F-252318AD897D}" type="pres">
      <dgm:prSet presAssocID="{3BFD9DD3-9A95-4EDE-AA8F-0F18561D56B6}" presName="connectorText" presStyleLbl="sibTrans2D1" presStyleIdx="7" presStyleCnt="8"/>
      <dgm:spPr/>
      <dgm:t>
        <a:bodyPr/>
        <a:lstStyle/>
        <a:p>
          <a:endParaRPr lang="en-US"/>
        </a:p>
      </dgm:t>
    </dgm:pt>
    <dgm:pt modelId="{861855D4-D7B3-4BA3-8780-4D12E1DE2283}" type="pres">
      <dgm:prSet presAssocID="{439F2AB5-DC9A-424B-A2B3-081B550FFAA1}" presName="node" presStyleLbl="node1" presStyleIdx="7" presStyleCnt="8" custScaleX="266060" custScaleY="265766" custRadScaleRad="122807" custRadScaleInc="-23152">
        <dgm:presLayoutVars>
          <dgm:bulletEnabled val="1"/>
        </dgm:presLayoutVars>
      </dgm:prSet>
      <dgm:spPr/>
      <dgm:t>
        <a:bodyPr/>
        <a:lstStyle/>
        <a:p>
          <a:endParaRPr lang="en-US"/>
        </a:p>
      </dgm:t>
    </dgm:pt>
  </dgm:ptLst>
  <dgm:cxnLst>
    <dgm:cxn modelId="{8DF57DC5-5A59-4720-82FA-C026C62A6D65}" type="presOf" srcId="{439F2AB5-DC9A-424B-A2B3-081B550FFAA1}" destId="{861855D4-D7B3-4BA3-8780-4D12E1DE2283}" srcOrd="0" destOrd="0" presId="urn:microsoft.com/office/officeart/2005/8/layout/radial5"/>
    <dgm:cxn modelId="{4AEE7F2E-28C6-49ED-B643-7AA261B983A9}" type="presOf" srcId="{3299E37A-C3BC-46C3-B437-26FF4ED77181}" destId="{97878403-E956-429C-9154-1B9D8077F33E}" srcOrd="0" destOrd="0" presId="urn:microsoft.com/office/officeart/2005/8/layout/radial5"/>
    <dgm:cxn modelId="{BE05722B-30C3-4BA4-82E7-81A765039238}" type="presOf" srcId="{9571F270-A47D-4827-A101-D46334D96F6E}" destId="{9FD35BF9-3F43-427D-8356-7F18EFC427C8}" srcOrd="1" destOrd="0" presId="urn:microsoft.com/office/officeart/2005/8/layout/radial5"/>
    <dgm:cxn modelId="{CA0CA226-7A32-4686-A114-00669185E539}" type="presOf" srcId="{3BFD9DD3-9A95-4EDE-AA8F-0F18561D56B6}" destId="{9A002D6F-ECC7-41F4-974F-252318AD897D}" srcOrd="1" destOrd="0" presId="urn:microsoft.com/office/officeart/2005/8/layout/radial5"/>
    <dgm:cxn modelId="{7E3279CD-92E4-4163-BA1B-B1790B83775B}" type="presOf" srcId="{89C40551-1EA4-468A-8E17-A7DB175ADD2F}" destId="{A9DDE5FF-A685-4BFB-92CC-68238235F692}" srcOrd="0" destOrd="0" presId="urn:microsoft.com/office/officeart/2005/8/layout/radial5"/>
    <dgm:cxn modelId="{768DEF50-3BE8-404D-90EA-08271A055923}" srcId="{89C40551-1EA4-468A-8E17-A7DB175ADD2F}" destId="{003931D2-E486-4879-B7CF-20F1B8DB89BF}" srcOrd="0" destOrd="0" parTransId="{3D7FA74A-2DB4-41E5-9884-D720FDFD160C}" sibTransId="{619F7AAD-DA24-4B5D-9146-B493D561AD99}"/>
    <dgm:cxn modelId="{E5187FA0-AD14-4549-93D7-F808AB84B250}" type="presOf" srcId="{10980667-E0C0-4750-87E4-A0C0FB1395BB}" destId="{1250973D-6884-4C5D-A11A-FB1B727F8E51}" srcOrd="0" destOrd="0" presId="urn:microsoft.com/office/officeart/2005/8/layout/radial5"/>
    <dgm:cxn modelId="{581D0A09-75E2-41F2-9DA3-9BC6B9095070}" srcId="{003931D2-E486-4879-B7CF-20F1B8DB89BF}" destId="{3299E37A-C3BC-46C3-B437-26FF4ED77181}" srcOrd="2" destOrd="0" parTransId="{AB133B19-E371-4DF0-903C-FD9AD682EB25}" sibTransId="{170E0E07-AFD3-4C0F-AA71-87568E45E4B6}"/>
    <dgm:cxn modelId="{99AE42D4-FDEA-4234-AEB8-F344CA599C04}" type="presOf" srcId="{1A6D5732-AFDE-4989-BCE8-80968542F536}" destId="{C526BEBB-9FC9-463A-806F-5CBC3F65360E}" srcOrd="0" destOrd="0" presId="urn:microsoft.com/office/officeart/2005/8/layout/radial5"/>
    <dgm:cxn modelId="{4EB287EF-B7B8-4021-873E-B5505C92E113}" srcId="{003931D2-E486-4879-B7CF-20F1B8DB89BF}" destId="{789FDD0D-B1B4-401B-BC90-BB05C33EB8DD}" srcOrd="4" destOrd="0" parTransId="{EC458451-715D-4C1C-8399-A4D37B6A6B0F}" sibTransId="{E470B62D-2D08-4070-8DAC-ACD1C9205DCB}"/>
    <dgm:cxn modelId="{EEF97AFF-249E-4A6A-860C-9D94F29F5876}" type="presOf" srcId="{AB133B19-E371-4DF0-903C-FD9AD682EB25}" destId="{C5DF6798-483F-4605-928F-062A92B0B916}" srcOrd="0" destOrd="0" presId="urn:microsoft.com/office/officeart/2005/8/layout/radial5"/>
    <dgm:cxn modelId="{DFB12E41-AA13-42F2-93F9-CA287E6C1313}" type="presOf" srcId="{7A10A796-3CA0-4B07-B8BC-93F33DC8A1B0}" destId="{881B7235-00B1-4E4D-9083-5DB02C48182A}" srcOrd="0" destOrd="0" presId="urn:microsoft.com/office/officeart/2005/8/layout/radial5"/>
    <dgm:cxn modelId="{F31EB433-BCAA-4B5D-956E-D600B982F81A}" type="presOf" srcId="{EC458451-715D-4C1C-8399-A4D37B6A6B0F}" destId="{7E45DA1A-6E25-471B-AD09-F348C58B1A89}" srcOrd="1" destOrd="0" presId="urn:microsoft.com/office/officeart/2005/8/layout/radial5"/>
    <dgm:cxn modelId="{2A2ADC9C-5D0A-4B47-AEFC-21F0D9FB6DB3}" type="presOf" srcId="{E0F5D44F-24EE-4673-A0B1-4474EDF994C9}" destId="{F8A552F0-E573-44BE-9CB4-3004F2D975B7}" srcOrd="0" destOrd="0" presId="urn:microsoft.com/office/officeart/2005/8/layout/radial5"/>
    <dgm:cxn modelId="{9EE10E26-3F15-4091-ADFF-F95C84EFA141}" type="presOf" srcId="{E5202561-977F-4DC4-9638-09C8C4AAF7D2}" destId="{62B70EF8-2DA9-4C66-898E-ED3185ED7B78}" srcOrd="0" destOrd="0" presId="urn:microsoft.com/office/officeart/2005/8/layout/radial5"/>
    <dgm:cxn modelId="{CCEC30CF-9FB7-403A-9D9F-FE89CDBE27D5}" type="presOf" srcId="{72EBB191-CB47-44DB-A6D3-8ABEA9C690E9}" destId="{A6434A6C-433F-4588-928C-400409966B26}" srcOrd="0" destOrd="0" presId="urn:microsoft.com/office/officeart/2005/8/layout/radial5"/>
    <dgm:cxn modelId="{2E4AD4B5-12A9-49EC-819F-A81950D0F697}" type="presOf" srcId="{B3F60220-ABB9-4B3E-8649-5829E4F44AB4}" destId="{BB9BA596-267E-42FA-92DC-A2FCA8D4FE9F}" srcOrd="0" destOrd="0" presId="urn:microsoft.com/office/officeart/2005/8/layout/radial5"/>
    <dgm:cxn modelId="{6B226575-76A6-4677-9769-A54B18B906FE}" srcId="{003931D2-E486-4879-B7CF-20F1B8DB89BF}" destId="{B28EE852-7E8E-4D4C-A023-9358D7317BB3}" srcOrd="5" destOrd="0" parTransId="{1A6D5732-AFDE-4989-BCE8-80968542F536}" sibTransId="{DFB81BAB-1EB2-4EDE-9F56-95541362A534}"/>
    <dgm:cxn modelId="{E5674DB9-F47E-4172-8D28-A85139A0960C}" type="presOf" srcId="{003931D2-E486-4879-B7CF-20F1B8DB89BF}" destId="{FF7C10A6-CE4F-44CC-9C23-7CC5D7B55942}" srcOrd="0" destOrd="0" presId="urn:microsoft.com/office/officeart/2005/8/layout/radial5"/>
    <dgm:cxn modelId="{2B863A7C-1EC4-41FA-B88C-C15DE99C28CD}" type="presOf" srcId="{72EBB191-CB47-44DB-A6D3-8ABEA9C690E9}" destId="{9D8DC4F7-C90F-43DF-AA5C-F9F22E988420}" srcOrd="1" destOrd="0" presId="urn:microsoft.com/office/officeart/2005/8/layout/radial5"/>
    <dgm:cxn modelId="{EF0AEF5C-4229-4808-83E3-D02ED3BE7042}" type="presOf" srcId="{789FDD0D-B1B4-401B-BC90-BB05C33EB8DD}" destId="{7E5C61E0-7D64-43FD-8E9D-C436C2408E8C}" srcOrd="0" destOrd="0" presId="urn:microsoft.com/office/officeart/2005/8/layout/radial5"/>
    <dgm:cxn modelId="{ED1F11F8-A07C-42ED-A530-AB795D94F64B}" type="presOf" srcId="{4B5AB2FB-8069-4447-A721-1B92D62354D7}" destId="{F1B66610-789A-4B7A-B35A-A2AF344172CC}" srcOrd="0" destOrd="0" presId="urn:microsoft.com/office/officeart/2005/8/layout/radial5"/>
    <dgm:cxn modelId="{76999191-041A-4C6F-922D-1EC3A13D575A}" srcId="{003931D2-E486-4879-B7CF-20F1B8DB89BF}" destId="{B3F60220-ABB9-4B3E-8649-5829E4F44AB4}" srcOrd="6" destOrd="0" parTransId="{9571F270-A47D-4827-A101-D46334D96F6E}" sibTransId="{BEDD0AB9-9A4F-458B-AF9D-D1D7684095F3}"/>
    <dgm:cxn modelId="{12A347DF-4418-4813-8607-69ACDE1ADC93}" type="presOf" srcId="{4B5AB2FB-8069-4447-A721-1B92D62354D7}" destId="{5F533C9E-BBC9-4F51-A579-C76EBFBBBD5C}" srcOrd="1" destOrd="0" presId="urn:microsoft.com/office/officeart/2005/8/layout/radial5"/>
    <dgm:cxn modelId="{048D3CE1-2EA7-4BF7-98AA-AAF3E8C8BD15}" type="presOf" srcId="{1A6D5732-AFDE-4989-BCE8-80968542F536}" destId="{7ECAE829-036A-4C05-B2D2-A517657B261F}" srcOrd="1" destOrd="0" presId="urn:microsoft.com/office/officeart/2005/8/layout/radial5"/>
    <dgm:cxn modelId="{72A7BD09-453D-444D-BB0A-2C1C8FABD151}" type="presOf" srcId="{9571F270-A47D-4827-A101-D46334D96F6E}" destId="{70697D17-FE25-445E-8F56-87F47F2E2D22}" srcOrd="0" destOrd="0" presId="urn:microsoft.com/office/officeart/2005/8/layout/radial5"/>
    <dgm:cxn modelId="{45302A8B-C11E-46BF-8CBD-3D9E9312B191}" srcId="{003931D2-E486-4879-B7CF-20F1B8DB89BF}" destId="{E0F5D44F-24EE-4673-A0B1-4474EDF994C9}" srcOrd="3" destOrd="0" parTransId="{7A10A796-3CA0-4B07-B8BC-93F33DC8A1B0}" sibTransId="{83B8FBC9-C17E-4512-88D2-1741247F8910}"/>
    <dgm:cxn modelId="{F911D150-3717-44D7-9223-EBC927578F24}" srcId="{003931D2-E486-4879-B7CF-20F1B8DB89BF}" destId="{10980667-E0C0-4750-87E4-A0C0FB1395BB}" srcOrd="1" destOrd="0" parTransId="{72EBB191-CB47-44DB-A6D3-8ABEA9C690E9}" sibTransId="{F54F0B0D-E567-4F77-B484-B2EAF37EC9A1}"/>
    <dgm:cxn modelId="{D61C310D-B384-45C3-8E13-2D42E8C5232B}" type="presOf" srcId="{EC458451-715D-4C1C-8399-A4D37B6A6B0F}" destId="{AB8776F6-7920-4E52-9D73-C3B31C068FE4}" srcOrd="0" destOrd="0" presId="urn:microsoft.com/office/officeart/2005/8/layout/radial5"/>
    <dgm:cxn modelId="{51997447-D22A-46F2-AF40-D0F6E5151D38}" srcId="{003931D2-E486-4879-B7CF-20F1B8DB89BF}" destId="{439F2AB5-DC9A-424B-A2B3-081B550FFAA1}" srcOrd="7" destOrd="0" parTransId="{3BFD9DD3-9A95-4EDE-AA8F-0F18561D56B6}" sibTransId="{3717B498-A385-4236-9DEE-394F9B237D51}"/>
    <dgm:cxn modelId="{6215B633-84A7-44FC-90CB-4D1F5DECA97F}" srcId="{003931D2-E486-4879-B7CF-20F1B8DB89BF}" destId="{E5202561-977F-4DC4-9638-09C8C4AAF7D2}" srcOrd="0" destOrd="0" parTransId="{4B5AB2FB-8069-4447-A721-1B92D62354D7}" sibTransId="{C9E27FDD-D774-491E-B991-B2C9C8E48904}"/>
    <dgm:cxn modelId="{F334DBFD-C4EF-4FEF-96F4-00E588739512}" type="presOf" srcId="{AB133B19-E371-4DF0-903C-FD9AD682EB25}" destId="{235B6B7E-1B30-4D6D-877B-FFA28CFC1867}" srcOrd="1" destOrd="0" presId="urn:microsoft.com/office/officeart/2005/8/layout/radial5"/>
    <dgm:cxn modelId="{2B4E47F7-DFA5-4C94-9443-42AFF44F23B1}" type="presOf" srcId="{7A10A796-3CA0-4B07-B8BC-93F33DC8A1B0}" destId="{D1D225F6-9C08-48CE-A49F-A1C4974EE9AB}" srcOrd="1" destOrd="0" presId="urn:microsoft.com/office/officeart/2005/8/layout/radial5"/>
    <dgm:cxn modelId="{02BBFA47-C02B-47B0-BA24-FD02E3908272}" type="presOf" srcId="{3BFD9DD3-9A95-4EDE-AA8F-0F18561D56B6}" destId="{E32545F6-C97C-435C-963B-F604A066EB74}" srcOrd="0" destOrd="0" presId="urn:microsoft.com/office/officeart/2005/8/layout/radial5"/>
    <dgm:cxn modelId="{61922B24-8989-453A-8AEC-BCBFFAACDB05}" type="presOf" srcId="{B28EE852-7E8E-4D4C-A023-9358D7317BB3}" destId="{02976670-609C-46BA-878F-00CD3A3661D4}" srcOrd="0" destOrd="0" presId="urn:microsoft.com/office/officeart/2005/8/layout/radial5"/>
    <dgm:cxn modelId="{A6E54891-328A-4E23-A9D4-19E424D36855}" type="presParOf" srcId="{A9DDE5FF-A685-4BFB-92CC-68238235F692}" destId="{FF7C10A6-CE4F-44CC-9C23-7CC5D7B55942}" srcOrd="0" destOrd="0" presId="urn:microsoft.com/office/officeart/2005/8/layout/radial5"/>
    <dgm:cxn modelId="{D9855C8F-DBFF-47D7-A180-4D2622FB29EC}" type="presParOf" srcId="{A9DDE5FF-A685-4BFB-92CC-68238235F692}" destId="{F1B66610-789A-4B7A-B35A-A2AF344172CC}" srcOrd="1" destOrd="0" presId="urn:microsoft.com/office/officeart/2005/8/layout/radial5"/>
    <dgm:cxn modelId="{C11A93D0-8536-4EDC-AC3B-A987EBE561A7}" type="presParOf" srcId="{F1B66610-789A-4B7A-B35A-A2AF344172CC}" destId="{5F533C9E-BBC9-4F51-A579-C76EBFBBBD5C}" srcOrd="0" destOrd="0" presId="urn:microsoft.com/office/officeart/2005/8/layout/radial5"/>
    <dgm:cxn modelId="{B547383A-F263-440A-B50C-B71036C76ED7}" type="presParOf" srcId="{A9DDE5FF-A685-4BFB-92CC-68238235F692}" destId="{62B70EF8-2DA9-4C66-898E-ED3185ED7B78}" srcOrd="2" destOrd="0" presId="urn:microsoft.com/office/officeart/2005/8/layout/radial5"/>
    <dgm:cxn modelId="{C47A92FA-12D3-4C58-9FE2-5C9484887562}" type="presParOf" srcId="{A9DDE5FF-A685-4BFB-92CC-68238235F692}" destId="{A6434A6C-433F-4588-928C-400409966B26}" srcOrd="3" destOrd="0" presId="urn:microsoft.com/office/officeart/2005/8/layout/radial5"/>
    <dgm:cxn modelId="{F6D73CF9-B361-40B1-9A1D-B3AA0C07229F}" type="presParOf" srcId="{A6434A6C-433F-4588-928C-400409966B26}" destId="{9D8DC4F7-C90F-43DF-AA5C-F9F22E988420}" srcOrd="0" destOrd="0" presId="urn:microsoft.com/office/officeart/2005/8/layout/radial5"/>
    <dgm:cxn modelId="{F0742A80-0393-47F4-A595-D8FD7704AE1F}" type="presParOf" srcId="{A9DDE5FF-A685-4BFB-92CC-68238235F692}" destId="{1250973D-6884-4C5D-A11A-FB1B727F8E51}" srcOrd="4" destOrd="0" presId="urn:microsoft.com/office/officeart/2005/8/layout/radial5"/>
    <dgm:cxn modelId="{77C4612A-36AC-4F6C-AA3F-6C950D44ABD1}" type="presParOf" srcId="{A9DDE5FF-A685-4BFB-92CC-68238235F692}" destId="{C5DF6798-483F-4605-928F-062A92B0B916}" srcOrd="5" destOrd="0" presId="urn:microsoft.com/office/officeart/2005/8/layout/radial5"/>
    <dgm:cxn modelId="{49ED2647-D318-4332-908D-7762F087E069}" type="presParOf" srcId="{C5DF6798-483F-4605-928F-062A92B0B916}" destId="{235B6B7E-1B30-4D6D-877B-FFA28CFC1867}" srcOrd="0" destOrd="0" presId="urn:microsoft.com/office/officeart/2005/8/layout/radial5"/>
    <dgm:cxn modelId="{3720BDB7-940D-4854-979B-8D9C4E5703A7}" type="presParOf" srcId="{A9DDE5FF-A685-4BFB-92CC-68238235F692}" destId="{97878403-E956-429C-9154-1B9D8077F33E}" srcOrd="6" destOrd="0" presId="urn:microsoft.com/office/officeart/2005/8/layout/radial5"/>
    <dgm:cxn modelId="{ADC181CD-CD24-439F-9A1B-B136D26FF844}" type="presParOf" srcId="{A9DDE5FF-A685-4BFB-92CC-68238235F692}" destId="{881B7235-00B1-4E4D-9083-5DB02C48182A}" srcOrd="7" destOrd="0" presId="urn:microsoft.com/office/officeart/2005/8/layout/radial5"/>
    <dgm:cxn modelId="{E19D1A90-B0A4-4798-87D6-C552292150FF}" type="presParOf" srcId="{881B7235-00B1-4E4D-9083-5DB02C48182A}" destId="{D1D225F6-9C08-48CE-A49F-A1C4974EE9AB}" srcOrd="0" destOrd="0" presId="urn:microsoft.com/office/officeart/2005/8/layout/radial5"/>
    <dgm:cxn modelId="{49CA7A04-E411-465A-B6B9-FDF50D42D904}" type="presParOf" srcId="{A9DDE5FF-A685-4BFB-92CC-68238235F692}" destId="{F8A552F0-E573-44BE-9CB4-3004F2D975B7}" srcOrd="8" destOrd="0" presId="urn:microsoft.com/office/officeart/2005/8/layout/radial5"/>
    <dgm:cxn modelId="{156B147C-F00E-4A9D-BCBE-C69E243B6E9D}" type="presParOf" srcId="{A9DDE5FF-A685-4BFB-92CC-68238235F692}" destId="{AB8776F6-7920-4E52-9D73-C3B31C068FE4}" srcOrd="9" destOrd="0" presId="urn:microsoft.com/office/officeart/2005/8/layout/radial5"/>
    <dgm:cxn modelId="{6AEEAFDB-C3A3-4F62-9246-2C455AAC52E8}" type="presParOf" srcId="{AB8776F6-7920-4E52-9D73-C3B31C068FE4}" destId="{7E45DA1A-6E25-471B-AD09-F348C58B1A89}" srcOrd="0" destOrd="0" presId="urn:microsoft.com/office/officeart/2005/8/layout/radial5"/>
    <dgm:cxn modelId="{7C3CB20F-3ED0-4BCB-A7CA-81096CC9C123}" type="presParOf" srcId="{A9DDE5FF-A685-4BFB-92CC-68238235F692}" destId="{7E5C61E0-7D64-43FD-8E9D-C436C2408E8C}" srcOrd="10" destOrd="0" presId="urn:microsoft.com/office/officeart/2005/8/layout/radial5"/>
    <dgm:cxn modelId="{997CAFCB-ECB5-4D6A-A37D-27C0A4819454}" type="presParOf" srcId="{A9DDE5FF-A685-4BFB-92CC-68238235F692}" destId="{C526BEBB-9FC9-463A-806F-5CBC3F65360E}" srcOrd="11" destOrd="0" presId="urn:microsoft.com/office/officeart/2005/8/layout/radial5"/>
    <dgm:cxn modelId="{B92118E9-C0B4-49D8-926F-E834C315601D}" type="presParOf" srcId="{C526BEBB-9FC9-463A-806F-5CBC3F65360E}" destId="{7ECAE829-036A-4C05-B2D2-A517657B261F}" srcOrd="0" destOrd="0" presId="urn:microsoft.com/office/officeart/2005/8/layout/radial5"/>
    <dgm:cxn modelId="{F4A88CA3-98D5-43A0-9B7B-8F1C1C7CD323}" type="presParOf" srcId="{A9DDE5FF-A685-4BFB-92CC-68238235F692}" destId="{02976670-609C-46BA-878F-00CD3A3661D4}" srcOrd="12" destOrd="0" presId="urn:microsoft.com/office/officeart/2005/8/layout/radial5"/>
    <dgm:cxn modelId="{BD1DE97F-B682-49C2-90B9-B3A8285D6659}" type="presParOf" srcId="{A9DDE5FF-A685-4BFB-92CC-68238235F692}" destId="{70697D17-FE25-445E-8F56-87F47F2E2D22}" srcOrd="13" destOrd="0" presId="urn:microsoft.com/office/officeart/2005/8/layout/radial5"/>
    <dgm:cxn modelId="{487C840B-46C0-46AE-8453-C4C6F749EBAF}" type="presParOf" srcId="{70697D17-FE25-445E-8F56-87F47F2E2D22}" destId="{9FD35BF9-3F43-427D-8356-7F18EFC427C8}" srcOrd="0" destOrd="0" presId="urn:microsoft.com/office/officeart/2005/8/layout/radial5"/>
    <dgm:cxn modelId="{CB67A917-082F-4722-BAE8-E639AE3AE635}" type="presParOf" srcId="{A9DDE5FF-A685-4BFB-92CC-68238235F692}" destId="{BB9BA596-267E-42FA-92DC-A2FCA8D4FE9F}" srcOrd="14" destOrd="0" presId="urn:microsoft.com/office/officeart/2005/8/layout/radial5"/>
    <dgm:cxn modelId="{4831FC93-D2F5-4DF6-8A83-4ADDB642B0ED}" type="presParOf" srcId="{A9DDE5FF-A685-4BFB-92CC-68238235F692}" destId="{E32545F6-C97C-435C-963B-F604A066EB74}" srcOrd="15" destOrd="0" presId="urn:microsoft.com/office/officeart/2005/8/layout/radial5"/>
    <dgm:cxn modelId="{B0A71FEB-B9E2-40C1-9796-D7B2882FF125}" type="presParOf" srcId="{E32545F6-C97C-435C-963B-F604A066EB74}" destId="{9A002D6F-ECC7-41F4-974F-252318AD897D}" srcOrd="0" destOrd="0" presId="urn:microsoft.com/office/officeart/2005/8/layout/radial5"/>
    <dgm:cxn modelId="{F6667EC5-1D3A-407A-B937-3E7BF674C9CC}" type="presParOf" srcId="{A9DDE5FF-A685-4BFB-92CC-68238235F692}" destId="{861855D4-D7B3-4BA3-8780-4D12E1DE2283}"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C10A6-CE4F-44CC-9C23-7CC5D7B55942}">
      <dsp:nvSpPr>
        <dsp:cNvPr id="0" name=""/>
        <dsp:cNvSpPr/>
      </dsp:nvSpPr>
      <dsp:spPr>
        <a:xfrm>
          <a:off x="4652511" y="2121997"/>
          <a:ext cx="2039164" cy="232341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err="1" smtClean="0">
              <a:solidFill>
                <a:srgbClr val="FFC000"/>
              </a:solidFill>
              <a:latin typeface="NikoshBAN" panose="02000000000000000000" pitchFamily="2" charset="0"/>
              <a:cs typeface="NikoshBAN" panose="02000000000000000000" pitchFamily="2" charset="0"/>
            </a:rPr>
            <a:t>পৃথিবী</a:t>
          </a:r>
          <a:endParaRPr lang="en-US" sz="5400" kern="1200" dirty="0">
            <a:solidFill>
              <a:srgbClr val="FFC000"/>
            </a:solidFill>
            <a:latin typeface="NikoshBAN" panose="02000000000000000000" pitchFamily="2" charset="0"/>
            <a:cs typeface="NikoshBAN" panose="02000000000000000000" pitchFamily="2" charset="0"/>
          </a:endParaRPr>
        </a:p>
      </dsp:txBody>
      <dsp:txXfrm>
        <a:off x="4951140" y="2462253"/>
        <a:ext cx="1441906" cy="1642901"/>
      </dsp:txXfrm>
    </dsp:sp>
    <dsp:sp modelId="{F1B66610-789A-4B7A-B35A-A2AF344172CC}">
      <dsp:nvSpPr>
        <dsp:cNvPr id="0" name=""/>
        <dsp:cNvSpPr/>
      </dsp:nvSpPr>
      <dsp:spPr>
        <a:xfrm rot="16243970">
          <a:off x="5662914" y="1810313"/>
          <a:ext cx="49226" cy="53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670204" y="1924401"/>
        <a:ext cx="34458" cy="320117"/>
      </dsp:txXfrm>
    </dsp:sp>
    <dsp:sp modelId="{62B70EF8-2DA9-4C66-898E-ED3185ED7B78}">
      <dsp:nvSpPr>
        <dsp:cNvPr id="0" name=""/>
        <dsp:cNvSpPr/>
      </dsp:nvSpPr>
      <dsp:spPr>
        <a:xfrm>
          <a:off x="4569383" y="205903"/>
          <a:ext cx="2260833" cy="1823393"/>
        </a:xfrm>
        <a:prstGeom prst="ellipse">
          <a:avLst/>
        </a:prstGeom>
        <a:blipFill rotWithShape="0">
          <a:blip xmlns:r="http://schemas.openxmlformats.org/officeDocument/2006/relationships" r:embed="rId2"/>
          <a:stretch>
            <a:fillRect/>
          </a:stretch>
        </a:blipFill>
        <a:ln w="12700" cap="flat" cmpd="sng" algn="ctr">
          <a:noFill/>
          <a:prstDash val="dash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bg1"/>
              </a:solidFill>
              <a:latin typeface="NikoshBAN" panose="02000000000000000000" pitchFamily="2" charset="0"/>
              <a:cs typeface="NikoshBAN" panose="02000000000000000000" pitchFamily="2" charset="0"/>
            </a:rPr>
            <a:t>অমাবস্যা</a:t>
          </a:r>
          <a:endParaRPr lang="en-US" sz="3200" kern="1200" dirty="0">
            <a:solidFill>
              <a:schemeClr val="bg1"/>
            </a:solidFill>
            <a:latin typeface="NikoshBAN" panose="02000000000000000000" pitchFamily="2" charset="0"/>
            <a:cs typeface="NikoshBAN" panose="02000000000000000000" pitchFamily="2" charset="0"/>
          </a:endParaRPr>
        </a:p>
      </dsp:txBody>
      <dsp:txXfrm>
        <a:off x="4900474" y="472933"/>
        <a:ext cx="1598651" cy="1289333"/>
      </dsp:txXfrm>
    </dsp:sp>
    <dsp:sp modelId="{A6434A6C-433F-4588-928C-400409966B26}">
      <dsp:nvSpPr>
        <dsp:cNvPr id="0" name=""/>
        <dsp:cNvSpPr/>
      </dsp:nvSpPr>
      <dsp:spPr>
        <a:xfrm rot="19295894">
          <a:off x="6472857" y="2021559"/>
          <a:ext cx="807259" cy="53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6490169" y="2177976"/>
        <a:ext cx="647201" cy="320117"/>
      </dsp:txXfrm>
    </dsp:sp>
    <dsp:sp modelId="{1250973D-6884-4C5D-A11A-FB1B727F8E51}">
      <dsp:nvSpPr>
        <dsp:cNvPr id="0" name=""/>
        <dsp:cNvSpPr/>
      </dsp:nvSpPr>
      <dsp:spPr>
        <a:xfrm>
          <a:off x="6340201" y="41566"/>
          <a:ext cx="3167107" cy="2914760"/>
        </a:xfrm>
        <a:prstGeom prst="ellipse">
          <a:avLst/>
        </a:prstGeom>
        <a:blipFill rotWithShape="0">
          <a:blip xmlns:r="http://schemas.openxmlformats.org/officeDocument/2006/relationships" r:embed="rId3"/>
          <a:stretch>
            <a:fillRect/>
          </a:stretch>
        </a:blipFill>
        <a:ln w="12700" cap="flat" cmpd="sng" algn="ctr">
          <a:noFill/>
          <a:prstDash val="dash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bg1"/>
              </a:solidFill>
              <a:latin typeface="NikoshBAN" panose="02000000000000000000" pitchFamily="2" charset="0"/>
              <a:cs typeface="NikoshBAN" panose="02000000000000000000" pitchFamily="2" charset="0"/>
            </a:rPr>
            <a:t>ক্রমশ বৃদ্ধি পাওয়া ক্রিসেন্ট</a:t>
          </a:r>
          <a:endParaRPr lang="en-US" sz="3200" kern="1200" dirty="0">
            <a:solidFill>
              <a:schemeClr val="bg1"/>
            </a:solidFill>
            <a:latin typeface="NikoshBAN" panose="02000000000000000000" pitchFamily="2" charset="0"/>
            <a:cs typeface="NikoshBAN" panose="02000000000000000000" pitchFamily="2" charset="0"/>
          </a:endParaRPr>
        </a:p>
      </dsp:txBody>
      <dsp:txXfrm>
        <a:off x="6804013" y="468423"/>
        <a:ext cx="2239483" cy="2061046"/>
      </dsp:txXfrm>
    </dsp:sp>
    <dsp:sp modelId="{C5DF6798-483F-4605-928F-062A92B0B916}">
      <dsp:nvSpPr>
        <dsp:cNvPr id="0" name=""/>
        <dsp:cNvSpPr/>
      </dsp:nvSpPr>
      <dsp:spPr>
        <a:xfrm rot="14462">
          <a:off x="6775061" y="3023898"/>
          <a:ext cx="1102309" cy="53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6775062" y="3130266"/>
        <a:ext cx="942251" cy="320117"/>
      </dsp:txXfrm>
    </dsp:sp>
    <dsp:sp modelId="{97878403-E956-429C-9154-1B9D8077F33E}">
      <dsp:nvSpPr>
        <dsp:cNvPr id="0" name=""/>
        <dsp:cNvSpPr/>
      </dsp:nvSpPr>
      <dsp:spPr>
        <a:xfrm>
          <a:off x="8000006" y="2291428"/>
          <a:ext cx="1923637" cy="2012229"/>
        </a:xfrm>
        <a:prstGeom prst="ellipse">
          <a:avLst/>
        </a:prstGeom>
        <a:blipFill rotWithShape="0">
          <a:blip xmlns:r="http://schemas.openxmlformats.org/officeDocument/2006/relationships" r:embed="rId4"/>
          <a:stretch>
            <a:fillRect/>
          </a:stretch>
        </a:blipFill>
        <a:ln w="12700" cap="flat" cmpd="sng" algn="ctr">
          <a:noFill/>
          <a:prstDash val="dash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t> </a:t>
          </a:r>
          <a:r>
            <a:rPr lang="bn-IN" sz="3200" kern="1200" dirty="0" smtClean="0">
              <a:solidFill>
                <a:schemeClr val="bg1"/>
              </a:solidFill>
              <a:latin typeface="NikoshBAN" panose="02000000000000000000" pitchFamily="2" charset="0"/>
              <a:cs typeface="NikoshBAN" panose="02000000000000000000" pitchFamily="2" charset="0"/>
            </a:rPr>
            <a:t>প্রথম চতুর্থাংশ</a:t>
          </a:r>
          <a:endParaRPr lang="en-US" sz="3200" kern="1200" dirty="0">
            <a:solidFill>
              <a:schemeClr val="bg1"/>
            </a:solidFill>
            <a:latin typeface="NikoshBAN" panose="02000000000000000000" pitchFamily="2" charset="0"/>
            <a:cs typeface="NikoshBAN" panose="02000000000000000000" pitchFamily="2" charset="0"/>
          </a:endParaRPr>
        </a:p>
      </dsp:txBody>
      <dsp:txXfrm>
        <a:off x="8281716" y="2586112"/>
        <a:ext cx="1360217" cy="1422861"/>
      </dsp:txXfrm>
    </dsp:sp>
    <dsp:sp modelId="{881B7235-00B1-4E4D-9083-5DB02C48182A}">
      <dsp:nvSpPr>
        <dsp:cNvPr id="0" name=""/>
        <dsp:cNvSpPr/>
      </dsp:nvSpPr>
      <dsp:spPr>
        <a:xfrm rot="2286295">
          <a:off x="6476112" y="3919205"/>
          <a:ext cx="692956" cy="53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6493168" y="3976524"/>
        <a:ext cx="532898" cy="320117"/>
      </dsp:txXfrm>
    </dsp:sp>
    <dsp:sp modelId="{F8A552F0-E573-44BE-9CB4-3004F2D975B7}">
      <dsp:nvSpPr>
        <dsp:cNvPr id="0" name=""/>
        <dsp:cNvSpPr/>
      </dsp:nvSpPr>
      <dsp:spPr>
        <a:xfrm>
          <a:off x="6945541" y="4105918"/>
          <a:ext cx="1869038" cy="1818719"/>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bg1"/>
              </a:solidFill>
              <a:latin typeface="NikoshBAN" panose="02000000000000000000" pitchFamily="2" charset="0"/>
              <a:cs typeface="NikoshBAN" panose="02000000000000000000" pitchFamily="2" charset="0"/>
            </a:rPr>
            <a:t>চাঁদের আলোকিত অংশের ক্রমশ বৃদ্ধি</a:t>
          </a:r>
          <a:endParaRPr lang="en-US" sz="2800" kern="1200" dirty="0">
            <a:solidFill>
              <a:schemeClr val="bg1"/>
            </a:solidFill>
            <a:latin typeface="NikoshBAN" panose="02000000000000000000" pitchFamily="2" charset="0"/>
            <a:cs typeface="NikoshBAN" panose="02000000000000000000" pitchFamily="2" charset="0"/>
          </a:endParaRPr>
        </a:p>
      </dsp:txBody>
      <dsp:txXfrm>
        <a:off x="7219255" y="4372263"/>
        <a:ext cx="1321610" cy="1286029"/>
      </dsp:txXfrm>
    </dsp:sp>
    <dsp:sp modelId="{AB8776F6-7920-4E52-9D73-C3B31C068FE4}">
      <dsp:nvSpPr>
        <dsp:cNvPr id="0" name=""/>
        <dsp:cNvSpPr/>
      </dsp:nvSpPr>
      <dsp:spPr>
        <a:xfrm rot="15936650">
          <a:off x="5754540" y="4164014"/>
          <a:ext cx="11195" cy="53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5756347" y="4272393"/>
        <a:ext cx="7837" cy="320117"/>
      </dsp:txXfrm>
    </dsp:sp>
    <dsp:sp modelId="{7E5C61E0-7D64-43FD-8E9D-C436C2408E8C}">
      <dsp:nvSpPr>
        <dsp:cNvPr id="0" name=""/>
        <dsp:cNvSpPr/>
      </dsp:nvSpPr>
      <dsp:spPr>
        <a:xfrm>
          <a:off x="4680227" y="4417524"/>
          <a:ext cx="2316251" cy="2064526"/>
        </a:xfrm>
        <a:prstGeom prst="ellipse">
          <a:avLst/>
        </a:prstGeom>
        <a:blipFill rotWithShape="0">
          <a:blip xmlns:r="http://schemas.openxmlformats.org/officeDocument/2006/relationships" r:embed="rId6"/>
          <a:stretch>
            <a:fillRect/>
          </a:stretch>
        </a:blipFill>
        <a:ln w="12700" cap="flat" cmpd="sng" algn="ctr">
          <a:noFill/>
          <a:prstDash val="dash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bg1"/>
              </a:solidFill>
              <a:latin typeface="NikoshBAN" panose="02000000000000000000" pitchFamily="2" charset="0"/>
              <a:cs typeface="NikoshBAN" panose="02000000000000000000" pitchFamily="2" charset="0"/>
            </a:rPr>
            <a:t>পূর্ণিমা</a:t>
          </a:r>
          <a:endParaRPr lang="en-US" sz="3200" kern="1200" dirty="0">
            <a:solidFill>
              <a:schemeClr val="bg1"/>
            </a:solidFill>
            <a:latin typeface="NikoshBAN" panose="02000000000000000000" pitchFamily="2" charset="0"/>
            <a:cs typeface="NikoshBAN" panose="02000000000000000000" pitchFamily="2" charset="0"/>
          </a:endParaRPr>
        </a:p>
      </dsp:txBody>
      <dsp:txXfrm>
        <a:off x="5019434" y="4719867"/>
        <a:ext cx="1637837" cy="1459840"/>
      </dsp:txXfrm>
    </dsp:sp>
    <dsp:sp modelId="{C526BEBB-9FC9-463A-806F-5CBC3F65360E}">
      <dsp:nvSpPr>
        <dsp:cNvPr id="0" name=""/>
        <dsp:cNvSpPr/>
      </dsp:nvSpPr>
      <dsp:spPr>
        <a:xfrm rot="8344615">
          <a:off x="4274764" y="3924050"/>
          <a:ext cx="701970" cy="53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4415262" y="3978332"/>
        <a:ext cx="541912" cy="320117"/>
      </dsp:txXfrm>
    </dsp:sp>
    <dsp:sp modelId="{02976670-609C-46BA-878F-00CD3A3661D4}">
      <dsp:nvSpPr>
        <dsp:cNvPr id="0" name=""/>
        <dsp:cNvSpPr/>
      </dsp:nvSpPr>
      <dsp:spPr>
        <a:xfrm>
          <a:off x="2524620" y="4165601"/>
          <a:ext cx="2199427" cy="1786745"/>
        </a:xfrm>
        <a:prstGeom prst="ellipse">
          <a:avLst/>
        </a:prstGeom>
        <a:blipFill rotWithShape="0">
          <a:blip xmlns:r="http://schemas.openxmlformats.org/officeDocument/2006/relationships" r:embed="rId7"/>
          <a:stretch>
            <a:fillRect/>
          </a:stretch>
        </a:blipFill>
        <a:ln w="12700" cap="flat" cmpd="sng" algn="ctr">
          <a:noFill/>
          <a:prstDash val="dash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bg1"/>
              </a:solidFill>
            </a:rPr>
            <a:t> </a:t>
          </a:r>
          <a:r>
            <a:rPr lang="bn-IN" sz="2800" kern="1200" dirty="0" smtClean="0">
              <a:solidFill>
                <a:schemeClr val="bg1"/>
              </a:solidFill>
              <a:latin typeface="NikoshBAN" panose="02000000000000000000" pitchFamily="2" charset="0"/>
              <a:cs typeface="NikoshBAN" panose="02000000000000000000" pitchFamily="2" charset="0"/>
            </a:rPr>
            <a:t>চাঁদের আলোকিত অংশের ক্রমশ হ্রাস</a:t>
          </a:r>
          <a:endParaRPr lang="en-US" sz="2800" kern="1200" dirty="0">
            <a:solidFill>
              <a:schemeClr val="bg1"/>
            </a:solidFill>
            <a:latin typeface="NikoshBAN" panose="02000000000000000000" pitchFamily="2" charset="0"/>
            <a:cs typeface="NikoshBAN" panose="02000000000000000000" pitchFamily="2" charset="0"/>
          </a:endParaRPr>
        </a:p>
      </dsp:txBody>
      <dsp:txXfrm>
        <a:off x="2846719" y="4427264"/>
        <a:ext cx="1555229" cy="1263419"/>
      </dsp:txXfrm>
    </dsp:sp>
    <dsp:sp modelId="{70697D17-FE25-445E-8F56-87F47F2E2D22}">
      <dsp:nvSpPr>
        <dsp:cNvPr id="0" name=""/>
        <dsp:cNvSpPr/>
      </dsp:nvSpPr>
      <dsp:spPr>
        <a:xfrm rot="10915394">
          <a:off x="3357745" y="2954598"/>
          <a:ext cx="915614" cy="53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3517758" y="3063989"/>
        <a:ext cx="755556" cy="320117"/>
      </dsp:txXfrm>
    </dsp:sp>
    <dsp:sp modelId="{BB9BA596-267E-42FA-92DC-A2FCA8D4FE9F}">
      <dsp:nvSpPr>
        <dsp:cNvPr id="0" name=""/>
        <dsp:cNvSpPr/>
      </dsp:nvSpPr>
      <dsp:spPr>
        <a:xfrm>
          <a:off x="1032168" y="2182009"/>
          <a:ext cx="1894685" cy="1955399"/>
        </a:xfrm>
        <a:prstGeom prst="ellipse">
          <a:avLst/>
        </a:prstGeom>
        <a:blipFill rotWithShape="0">
          <a:blip xmlns:r="http://schemas.openxmlformats.org/officeDocument/2006/relationships" r:embed="rId8"/>
          <a:stretch>
            <a:fillRect/>
          </a:stretch>
        </a:blipFill>
        <a:ln w="12700" cap="flat" cmpd="sng" algn="ctr">
          <a:noFill/>
          <a:prstDash val="dash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bg1"/>
              </a:solidFill>
              <a:latin typeface="NikoshBAN" panose="02000000000000000000" pitchFamily="2" charset="0"/>
              <a:cs typeface="NikoshBAN" panose="02000000000000000000" pitchFamily="2" charset="0"/>
            </a:rPr>
            <a:t>শেষ চতুর্থাংশ</a:t>
          </a:r>
          <a:endParaRPr lang="en-US" sz="3200" kern="1200" dirty="0">
            <a:solidFill>
              <a:schemeClr val="bg1"/>
            </a:solidFill>
            <a:latin typeface="NikoshBAN" panose="02000000000000000000" pitchFamily="2" charset="0"/>
            <a:cs typeface="NikoshBAN" panose="02000000000000000000" pitchFamily="2" charset="0"/>
          </a:endParaRPr>
        </a:p>
      </dsp:txBody>
      <dsp:txXfrm>
        <a:off x="1309638" y="2468371"/>
        <a:ext cx="1339745" cy="1382675"/>
      </dsp:txXfrm>
    </dsp:sp>
    <dsp:sp modelId="{E32545F6-C97C-435C-963B-F604A066EB74}">
      <dsp:nvSpPr>
        <dsp:cNvPr id="0" name=""/>
        <dsp:cNvSpPr/>
      </dsp:nvSpPr>
      <dsp:spPr>
        <a:xfrm rot="2290113">
          <a:off x="4840159" y="2376112"/>
          <a:ext cx="33333" cy="53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841228" y="2479727"/>
        <a:ext cx="23333" cy="320117"/>
      </dsp:txXfrm>
    </dsp:sp>
    <dsp:sp modelId="{861855D4-D7B3-4BA3-8780-4D12E1DE2283}">
      <dsp:nvSpPr>
        <dsp:cNvPr id="0" name=""/>
        <dsp:cNvSpPr/>
      </dsp:nvSpPr>
      <dsp:spPr>
        <a:xfrm>
          <a:off x="1527089" y="-374323"/>
          <a:ext cx="3757510" cy="3753358"/>
        </a:xfrm>
        <a:prstGeom prst="ellipse">
          <a:avLst/>
        </a:prstGeom>
        <a:blipFill rotWithShape="0">
          <a:blip xmlns:r="http://schemas.openxmlformats.org/officeDocument/2006/relationships" r:embed="rId9"/>
          <a:stretch>
            <a:fillRect/>
          </a:stretch>
        </a:blipFill>
        <a:ln w="12700" cap="flat" cmpd="sng" algn="ctr">
          <a:noFill/>
          <a:prstDash val="dash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bg1"/>
              </a:solidFill>
              <a:latin typeface="NikoshBAN" panose="02000000000000000000" pitchFamily="2" charset="0"/>
              <a:cs typeface="NikoshBAN" panose="02000000000000000000" pitchFamily="2" charset="0"/>
            </a:rPr>
            <a:t>ক্রমশ বৃদ্ধি পাওয়া ক্রিসেন্ট</a:t>
          </a:r>
          <a:endParaRPr lang="en-US" sz="3200" kern="1200" dirty="0">
            <a:solidFill>
              <a:schemeClr val="bg1"/>
            </a:solidFill>
            <a:latin typeface="NikoshBAN" panose="02000000000000000000" pitchFamily="2" charset="0"/>
            <a:cs typeface="NikoshBAN" panose="02000000000000000000" pitchFamily="2" charset="0"/>
          </a:endParaRPr>
        </a:p>
      </dsp:txBody>
      <dsp:txXfrm>
        <a:off x="2077364" y="175344"/>
        <a:ext cx="2656960" cy="265402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EABAC-86B3-45E8-BA0E-5E62F5BA6554}" type="datetimeFigureOut">
              <a:rPr lang="en-US" smtClean="0"/>
              <a:t>6/21/2020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AC5DA-B752-4291-B4D6-1F6E323A03AD}" type="slidenum">
              <a:rPr lang="en-US" smtClean="0"/>
              <a:t>‹#›</a:t>
            </a:fld>
            <a:endParaRPr lang="en-US"/>
          </a:p>
        </p:txBody>
      </p:sp>
    </p:spTree>
    <p:extLst>
      <p:ext uri="{BB962C8B-B14F-4D97-AF65-F5344CB8AC3E}">
        <p14:creationId xmlns:p14="http://schemas.microsoft.com/office/powerpoint/2010/main" val="272527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87C705-BBF8-46EC-A6D7-4237F4A63E14}" type="slidenum">
              <a:rPr lang="en-GB" smtClean="0"/>
              <a:t>4</a:t>
            </a:fld>
            <a:endParaRPr lang="en-GB"/>
          </a:p>
        </p:txBody>
      </p:sp>
    </p:spTree>
    <p:extLst>
      <p:ext uri="{BB962C8B-B14F-4D97-AF65-F5344CB8AC3E}">
        <p14:creationId xmlns:p14="http://schemas.microsoft.com/office/powerpoint/2010/main" val="392956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11B470-060D-4C21-9AD7-8F5499F9B6F4}" type="datetimeFigureOut">
              <a:rPr lang="en-US" smtClean="0"/>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246688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1B470-060D-4C21-9AD7-8F5499F9B6F4}" type="datetimeFigureOut">
              <a:rPr lang="en-US" smtClean="0"/>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365788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1B470-060D-4C21-9AD7-8F5499F9B6F4}" type="datetimeFigureOut">
              <a:rPr lang="en-US" smtClean="0"/>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404051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1B470-060D-4C21-9AD7-8F5499F9B6F4}" type="datetimeFigureOut">
              <a:rPr lang="en-US" smtClean="0"/>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344151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11B470-060D-4C21-9AD7-8F5499F9B6F4}" type="datetimeFigureOut">
              <a:rPr lang="en-US" smtClean="0"/>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411886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11B470-060D-4C21-9AD7-8F5499F9B6F4}" type="datetimeFigureOut">
              <a:rPr lang="en-US" smtClean="0"/>
              <a:t>6/21/2020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186078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11B470-060D-4C21-9AD7-8F5499F9B6F4}" type="datetimeFigureOut">
              <a:rPr lang="en-US" smtClean="0"/>
              <a:t>6/21/2020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416891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11B470-060D-4C21-9AD7-8F5499F9B6F4}" type="datetimeFigureOut">
              <a:rPr lang="en-US" smtClean="0"/>
              <a:t>6/21/2020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20450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1B470-060D-4C21-9AD7-8F5499F9B6F4}" type="datetimeFigureOut">
              <a:rPr lang="en-US" smtClean="0"/>
              <a:t>6/21/2020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231177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11B470-060D-4C21-9AD7-8F5499F9B6F4}" type="datetimeFigureOut">
              <a:rPr lang="en-US" smtClean="0"/>
              <a:t>6/21/2020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70770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11B470-060D-4C21-9AD7-8F5499F9B6F4}" type="datetimeFigureOut">
              <a:rPr lang="en-US" smtClean="0"/>
              <a:t>6/21/2020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7F320-7C37-4B41-A932-0F10D8BABC6D}" type="slidenum">
              <a:rPr lang="en-US" smtClean="0"/>
              <a:t>‹#›</a:t>
            </a:fld>
            <a:endParaRPr lang="en-US"/>
          </a:p>
        </p:txBody>
      </p:sp>
    </p:spTree>
    <p:extLst>
      <p:ext uri="{BB962C8B-B14F-4D97-AF65-F5344CB8AC3E}">
        <p14:creationId xmlns:p14="http://schemas.microsoft.com/office/powerpoint/2010/main" val="159876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1B470-060D-4C21-9AD7-8F5499F9B6F4}" type="datetimeFigureOut">
              <a:rPr lang="en-US" smtClean="0"/>
              <a:t>6/21/2020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7F320-7C37-4B41-A932-0F10D8BABC6D}" type="slidenum">
              <a:rPr lang="en-US" smtClean="0"/>
              <a:t>‹#›</a:t>
            </a:fld>
            <a:endParaRPr lang="en-US"/>
          </a:p>
        </p:txBody>
      </p:sp>
    </p:spTree>
    <p:extLst>
      <p:ext uri="{BB962C8B-B14F-4D97-AF65-F5344CB8AC3E}">
        <p14:creationId xmlns:p14="http://schemas.microsoft.com/office/powerpoint/2010/main" val="93463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fc2iMqjPeY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chemeClr val="tx1"/>
              </a:solidFill>
            </a:endParaRPr>
          </a:p>
        </p:txBody>
      </p:sp>
      <p:sp>
        <p:nvSpPr>
          <p:cNvPr id="5" name="Frame 4"/>
          <p:cNvSpPr/>
          <p:nvPr/>
        </p:nvSpPr>
        <p:spPr>
          <a:xfrm>
            <a:off x="138546" y="152400"/>
            <a:ext cx="11914910"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1080655" y="609601"/>
            <a:ext cx="10321636" cy="1323439"/>
          </a:xfrm>
          <a:prstGeom prst="rect">
            <a:avLst/>
          </a:prstGeom>
          <a:noFill/>
        </p:spPr>
        <p:txBody>
          <a:bodyPr wrap="square" rtlCol="0">
            <a:spAutoFit/>
          </a:bodyPr>
          <a:lstStyle/>
          <a:p>
            <a:r>
              <a:rPr lang="en-US" sz="8000" dirty="0" err="1" smtClean="0">
                <a:latin typeface="NikoshBAN" panose="02000000000000000000" pitchFamily="2" charset="0"/>
                <a:cs typeface="NikoshBAN" panose="02000000000000000000" pitchFamily="2" charset="0"/>
              </a:rPr>
              <a:t>আজকের</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পাঠে</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সবাইকে</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স্বাগতম</a:t>
            </a:r>
            <a:endParaRPr lang="en-US" sz="8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439" y="1823176"/>
            <a:ext cx="6768380" cy="4504049"/>
          </a:xfrm>
          <a:prstGeom prst="ellipse">
            <a:avLst/>
          </a:prstGeom>
          <a:ln>
            <a:noFill/>
          </a:ln>
          <a:effectLst>
            <a:softEdge rad="112500"/>
          </a:effectLst>
        </p:spPr>
      </p:pic>
    </p:spTree>
    <p:extLst>
      <p:ext uri="{BB962C8B-B14F-4D97-AF65-F5344CB8AC3E}">
        <p14:creationId xmlns:p14="http://schemas.microsoft.com/office/powerpoint/2010/main" val="3702381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3FD60DE9-9DC2-445C-A3FE-1581CF4C62A3}"/>
              </a:ext>
            </a:extLst>
          </p:cNvPr>
          <p:cNvGraphicFramePr>
            <a:graphicFrameLocks noGrp="1"/>
          </p:cNvGraphicFramePr>
          <p:nvPr>
            <p:extLst>
              <p:ext uri="{D42A27DB-BD31-4B8C-83A1-F6EECF244321}">
                <p14:modId xmlns:p14="http://schemas.microsoft.com/office/powerpoint/2010/main" val="1105942407"/>
              </p:ext>
            </p:extLst>
          </p:nvPr>
        </p:nvGraphicFramePr>
        <p:xfrm>
          <a:off x="623454" y="4475484"/>
          <a:ext cx="11055927" cy="182880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1741467">
                  <a:extLst>
                    <a:ext uri="{9D8B030D-6E8A-4147-A177-3AD203B41FA5}">
                      <a16:colId xmlns:a16="http://schemas.microsoft.com/office/drawing/2014/main" val="942573742"/>
                    </a:ext>
                  </a:extLst>
                </a:gridCol>
                <a:gridCol w="1943840">
                  <a:extLst>
                    <a:ext uri="{9D8B030D-6E8A-4147-A177-3AD203B41FA5}">
                      <a16:colId xmlns:a16="http://schemas.microsoft.com/office/drawing/2014/main" val="584686560"/>
                    </a:ext>
                  </a:extLst>
                </a:gridCol>
                <a:gridCol w="1842655">
                  <a:extLst>
                    <a:ext uri="{9D8B030D-6E8A-4147-A177-3AD203B41FA5}">
                      <a16:colId xmlns:a16="http://schemas.microsoft.com/office/drawing/2014/main" val="142065103"/>
                    </a:ext>
                  </a:extLst>
                </a:gridCol>
                <a:gridCol w="1842655">
                  <a:extLst>
                    <a:ext uri="{9D8B030D-6E8A-4147-A177-3AD203B41FA5}">
                      <a16:colId xmlns:a16="http://schemas.microsoft.com/office/drawing/2014/main" val="2422559201"/>
                    </a:ext>
                  </a:extLst>
                </a:gridCol>
                <a:gridCol w="1842655">
                  <a:extLst>
                    <a:ext uri="{9D8B030D-6E8A-4147-A177-3AD203B41FA5}">
                      <a16:colId xmlns:a16="http://schemas.microsoft.com/office/drawing/2014/main" val="2868787366"/>
                    </a:ext>
                  </a:extLst>
                </a:gridCol>
                <a:gridCol w="1842655">
                  <a:extLst>
                    <a:ext uri="{9D8B030D-6E8A-4147-A177-3AD203B41FA5}">
                      <a16:colId xmlns:a16="http://schemas.microsoft.com/office/drawing/2014/main" val="4142265830"/>
                    </a:ext>
                  </a:extLst>
                </a:gridCol>
              </a:tblGrid>
              <a:tr h="588086">
                <a:tc>
                  <a:txBody>
                    <a:bodyPr/>
                    <a:lstStyle/>
                    <a:p>
                      <a:r>
                        <a:rPr lang="bn-IN" sz="3600" dirty="0">
                          <a:solidFill>
                            <a:srgbClr val="C00000"/>
                          </a:solidFill>
                          <a:latin typeface="NikoshBAN" panose="02000000000000000000" pitchFamily="2" charset="0"/>
                          <a:cs typeface="NikoshBAN" panose="02000000000000000000" pitchFamily="2" charset="0"/>
                        </a:rPr>
                        <a:t>তারিখ</a:t>
                      </a:r>
                      <a:endParaRPr lang="en-GB" sz="36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33776529"/>
                  </a:ext>
                </a:extLst>
              </a:tr>
              <a:tr h="1092161">
                <a:tc>
                  <a:txBody>
                    <a:bodyPr/>
                    <a:lstStyle/>
                    <a:p>
                      <a:r>
                        <a:rPr lang="bn-IN" sz="3600" dirty="0">
                          <a:solidFill>
                            <a:srgbClr val="C00000"/>
                          </a:solidFill>
                          <a:latin typeface="NikoshBAN" panose="02000000000000000000" pitchFamily="2" charset="0"/>
                          <a:cs typeface="NikoshBAN" panose="02000000000000000000" pitchFamily="2" charset="0"/>
                        </a:rPr>
                        <a:t>চাঁদের আকৃতি </a:t>
                      </a:r>
                      <a:endParaRPr lang="en-GB" sz="36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2764321"/>
                  </a:ext>
                </a:extLst>
              </a:tr>
            </a:tbl>
          </a:graphicData>
        </a:graphic>
      </p:graphicFrame>
      <p:pic>
        <p:nvPicPr>
          <p:cNvPr id="16" name="Picture 15">
            <a:extLst>
              <a:ext uri="{FF2B5EF4-FFF2-40B4-BE49-F238E27FC236}">
                <a16:creationId xmlns:a16="http://schemas.microsoft.com/office/drawing/2014/main" id="{7C524E6F-DF96-4075-A665-B4E02875F547}"/>
              </a:ext>
            </a:extLst>
          </p:cNvPr>
          <p:cNvPicPr>
            <a:picLocks noChangeAspect="1"/>
          </p:cNvPicPr>
          <p:nvPr/>
        </p:nvPicPr>
        <p:blipFill rotWithShape="1">
          <a:blip r:embed="rId2"/>
          <a:srcRect l="2821" r="14873" b="6591"/>
          <a:stretch/>
        </p:blipFill>
        <p:spPr>
          <a:xfrm>
            <a:off x="1274618" y="1212046"/>
            <a:ext cx="4618324" cy="3058679"/>
          </a:xfrm>
          <a:prstGeom prst="rect">
            <a:avLst/>
          </a:prstGeom>
          <a:ln>
            <a:noFill/>
          </a:ln>
          <a:effectLst>
            <a:outerShdw blurRad="63500" sx="102000" sy="102000" algn="ctr" rotWithShape="0">
              <a:prstClr val="black">
                <a:alpha val="40000"/>
              </a:prstClr>
            </a:outerShdw>
          </a:effectLst>
        </p:spPr>
      </p:pic>
      <p:sp>
        <p:nvSpPr>
          <p:cNvPr id="11" name="Frame 10"/>
          <p:cNvSpPr/>
          <p:nvPr/>
        </p:nvSpPr>
        <p:spPr>
          <a:xfrm>
            <a:off x="124692" y="152400"/>
            <a:ext cx="11928764"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872836" y="443345"/>
            <a:ext cx="10598728" cy="646331"/>
          </a:xfrm>
          <a:prstGeom prst="rect">
            <a:avLst/>
          </a:prstGeom>
          <a:solidFill>
            <a:schemeClr val="accent3">
              <a:lumMod val="40000"/>
              <a:lumOff val="6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তোমাদের খাতায় নিচের ছকের মত করে একটি ছক আঁক</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6511636" y="1440873"/>
            <a:ext cx="4738255" cy="2308324"/>
          </a:xfrm>
          <a:prstGeom prst="rect">
            <a:avLst/>
          </a:prstGeom>
          <a:noFill/>
          <a:ln>
            <a:solidFill>
              <a:schemeClr val="tx1"/>
            </a:solidFill>
            <a:prstDash val="dash"/>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পরিবারের বড় কাউকে নিয়ে আগামী কাল থেকে দুই সপ্তাহ পর্যন্ত চাঁদের আকৃতি পর্যবেক্ষণ কর এবং খাতার ছকে ছবি আঁক।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69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91944581"/>
              </p:ext>
            </p:extLst>
          </p:nvPr>
        </p:nvGraphicFramePr>
        <p:xfrm>
          <a:off x="471125" y="237447"/>
          <a:ext cx="11130670" cy="6260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ame 3"/>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124692" y="152400"/>
            <a:ext cx="11928764"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93964" y="387927"/>
            <a:ext cx="2493817" cy="769441"/>
          </a:xfrm>
          <a:prstGeom prst="rect">
            <a:avLst/>
          </a:prstGeom>
          <a:noFill/>
        </p:spPr>
        <p:txBody>
          <a:bodyPr wrap="square" rtlCol="0">
            <a:spAutoFit/>
          </a:bodyPr>
          <a:lstStyle/>
          <a:p>
            <a:pPr algn="ctr"/>
            <a:r>
              <a:rPr lang="bn-IN" sz="4400" dirty="0" smtClean="0">
                <a:solidFill>
                  <a:srgbClr val="00B0F0"/>
                </a:solidFill>
                <a:latin typeface="NikoshBAN" panose="02000000000000000000" pitchFamily="2" charset="0"/>
                <a:cs typeface="NikoshBAN" panose="02000000000000000000" pitchFamily="2" charset="0"/>
              </a:rPr>
              <a:t>চাঁদের দশা</a:t>
            </a:r>
            <a:endParaRPr lang="en-US" sz="44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411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graphicEl>
                                              <a:dgm id="{FF7C10A6-CE4F-44CC-9C23-7CC5D7B55942}"/>
                                            </p:graphicEl>
                                          </p:spTgt>
                                        </p:tgtEl>
                                        <p:attrNameLst>
                                          <p:attrName>style.visibility</p:attrName>
                                        </p:attrNameLst>
                                      </p:cBhvr>
                                      <p:to>
                                        <p:strVal val="visible"/>
                                      </p:to>
                                    </p:set>
                                    <p:anim calcmode="lin" valueType="num">
                                      <p:cBhvr>
                                        <p:cTn id="7" dur="500" fill="hold"/>
                                        <p:tgtEl>
                                          <p:spTgt spid="3">
                                            <p:graphicEl>
                                              <a:dgm id="{FF7C10A6-CE4F-44CC-9C23-7CC5D7B55942}"/>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FF7C10A6-CE4F-44CC-9C23-7CC5D7B55942}"/>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graphicEl>
                                              <a:dgm id="{F1B66610-789A-4B7A-B35A-A2AF344172CC}"/>
                                            </p:graphicEl>
                                          </p:spTgt>
                                        </p:tgtEl>
                                        <p:attrNameLst>
                                          <p:attrName>style.visibility</p:attrName>
                                        </p:attrNameLst>
                                      </p:cBhvr>
                                      <p:to>
                                        <p:strVal val="visible"/>
                                      </p:to>
                                    </p:set>
                                    <p:anim calcmode="lin" valueType="num">
                                      <p:cBhvr>
                                        <p:cTn id="13" dur="500" fill="hold"/>
                                        <p:tgtEl>
                                          <p:spTgt spid="3">
                                            <p:graphicEl>
                                              <a:dgm id="{F1B66610-789A-4B7A-B35A-A2AF344172CC}"/>
                                            </p:graphicEl>
                                          </p:spTgt>
                                        </p:tgtEl>
                                        <p:attrNameLst>
                                          <p:attrName>ppt_w</p:attrName>
                                        </p:attrNameLst>
                                      </p:cBhvr>
                                      <p:tavLst>
                                        <p:tav tm="0">
                                          <p:val>
                                            <p:fltVal val="0"/>
                                          </p:val>
                                        </p:tav>
                                        <p:tav tm="100000">
                                          <p:val>
                                            <p:strVal val="#ppt_w"/>
                                          </p:val>
                                        </p:tav>
                                      </p:tavLst>
                                    </p:anim>
                                    <p:anim calcmode="lin" valueType="num">
                                      <p:cBhvr>
                                        <p:cTn id="14" dur="500" fill="hold"/>
                                        <p:tgtEl>
                                          <p:spTgt spid="3">
                                            <p:graphicEl>
                                              <a:dgm id="{F1B66610-789A-4B7A-B35A-A2AF344172CC}"/>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graphicEl>
                                              <a:dgm id="{62B70EF8-2DA9-4C66-898E-ED3185ED7B78}"/>
                                            </p:graphicEl>
                                          </p:spTgt>
                                        </p:tgtEl>
                                        <p:attrNameLst>
                                          <p:attrName>style.visibility</p:attrName>
                                        </p:attrNameLst>
                                      </p:cBhvr>
                                      <p:to>
                                        <p:strVal val="visible"/>
                                      </p:to>
                                    </p:set>
                                    <p:anim calcmode="lin" valueType="num">
                                      <p:cBhvr>
                                        <p:cTn id="17" dur="500" fill="hold"/>
                                        <p:tgtEl>
                                          <p:spTgt spid="3">
                                            <p:graphicEl>
                                              <a:dgm id="{62B70EF8-2DA9-4C66-898E-ED3185ED7B78}"/>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2B70EF8-2DA9-4C66-898E-ED3185ED7B78}"/>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graphicEl>
                                              <a:dgm id="{A6434A6C-433F-4588-928C-400409966B26}"/>
                                            </p:graphicEl>
                                          </p:spTgt>
                                        </p:tgtEl>
                                        <p:attrNameLst>
                                          <p:attrName>style.visibility</p:attrName>
                                        </p:attrNameLst>
                                      </p:cBhvr>
                                      <p:to>
                                        <p:strVal val="visible"/>
                                      </p:to>
                                    </p:set>
                                    <p:anim calcmode="lin" valueType="num">
                                      <p:cBhvr>
                                        <p:cTn id="23" dur="500" fill="hold"/>
                                        <p:tgtEl>
                                          <p:spTgt spid="3">
                                            <p:graphicEl>
                                              <a:dgm id="{A6434A6C-433F-4588-928C-400409966B26}"/>
                                            </p:graphicEl>
                                          </p:spTgt>
                                        </p:tgtEl>
                                        <p:attrNameLst>
                                          <p:attrName>ppt_w</p:attrName>
                                        </p:attrNameLst>
                                      </p:cBhvr>
                                      <p:tavLst>
                                        <p:tav tm="0">
                                          <p:val>
                                            <p:fltVal val="0"/>
                                          </p:val>
                                        </p:tav>
                                        <p:tav tm="100000">
                                          <p:val>
                                            <p:strVal val="#ppt_w"/>
                                          </p:val>
                                        </p:tav>
                                      </p:tavLst>
                                    </p:anim>
                                    <p:anim calcmode="lin" valueType="num">
                                      <p:cBhvr>
                                        <p:cTn id="24" dur="500" fill="hold"/>
                                        <p:tgtEl>
                                          <p:spTgt spid="3">
                                            <p:graphicEl>
                                              <a:dgm id="{A6434A6C-433F-4588-928C-400409966B26}"/>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
                                            <p:graphicEl>
                                              <a:dgm id="{1250973D-6884-4C5D-A11A-FB1B727F8E51}"/>
                                            </p:graphicEl>
                                          </p:spTgt>
                                        </p:tgtEl>
                                        <p:attrNameLst>
                                          <p:attrName>style.visibility</p:attrName>
                                        </p:attrNameLst>
                                      </p:cBhvr>
                                      <p:to>
                                        <p:strVal val="visible"/>
                                      </p:to>
                                    </p:set>
                                    <p:anim calcmode="lin" valueType="num">
                                      <p:cBhvr>
                                        <p:cTn id="27" dur="500" fill="hold"/>
                                        <p:tgtEl>
                                          <p:spTgt spid="3">
                                            <p:graphicEl>
                                              <a:dgm id="{1250973D-6884-4C5D-A11A-FB1B727F8E51}"/>
                                            </p:graphicEl>
                                          </p:spTgt>
                                        </p:tgtEl>
                                        <p:attrNameLst>
                                          <p:attrName>ppt_w</p:attrName>
                                        </p:attrNameLst>
                                      </p:cBhvr>
                                      <p:tavLst>
                                        <p:tav tm="0">
                                          <p:val>
                                            <p:fltVal val="0"/>
                                          </p:val>
                                        </p:tav>
                                        <p:tav tm="100000">
                                          <p:val>
                                            <p:strVal val="#ppt_w"/>
                                          </p:val>
                                        </p:tav>
                                      </p:tavLst>
                                    </p:anim>
                                    <p:anim calcmode="lin" valueType="num">
                                      <p:cBhvr>
                                        <p:cTn id="28" dur="500" fill="hold"/>
                                        <p:tgtEl>
                                          <p:spTgt spid="3">
                                            <p:graphicEl>
                                              <a:dgm id="{1250973D-6884-4C5D-A11A-FB1B727F8E51}"/>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
                                            <p:graphicEl>
                                              <a:dgm id="{C5DF6798-483F-4605-928F-062A92B0B916}"/>
                                            </p:graphicEl>
                                          </p:spTgt>
                                        </p:tgtEl>
                                        <p:attrNameLst>
                                          <p:attrName>style.visibility</p:attrName>
                                        </p:attrNameLst>
                                      </p:cBhvr>
                                      <p:to>
                                        <p:strVal val="visible"/>
                                      </p:to>
                                    </p:set>
                                    <p:anim calcmode="lin" valueType="num">
                                      <p:cBhvr>
                                        <p:cTn id="33" dur="500" fill="hold"/>
                                        <p:tgtEl>
                                          <p:spTgt spid="3">
                                            <p:graphicEl>
                                              <a:dgm id="{C5DF6798-483F-4605-928F-062A92B0B916}"/>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C5DF6798-483F-4605-928F-062A92B0B916}"/>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3">
                                            <p:graphicEl>
                                              <a:dgm id="{97878403-E956-429C-9154-1B9D8077F33E}"/>
                                            </p:graphicEl>
                                          </p:spTgt>
                                        </p:tgtEl>
                                        <p:attrNameLst>
                                          <p:attrName>style.visibility</p:attrName>
                                        </p:attrNameLst>
                                      </p:cBhvr>
                                      <p:to>
                                        <p:strVal val="visible"/>
                                      </p:to>
                                    </p:set>
                                    <p:anim calcmode="lin" valueType="num">
                                      <p:cBhvr>
                                        <p:cTn id="37" dur="500" fill="hold"/>
                                        <p:tgtEl>
                                          <p:spTgt spid="3">
                                            <p:graphicEl>
                                              <a:dgm id="{97878403-E956-429C-9154-1B9D8077F33E}"/>
                                            </p:graphicEl>
                                          </p:spTgt>
                                        </p:tgtEl>
                                        <p:attrNameLst>
                                          <p:attrName>ppt_w</p:attrName>
                                        </p:attrNameLst>
                                      </p:cBhvr>
                                      <p:tavLst>
                                        <p:tav tm="0">
                                          <p:val>
                                            <p:fltVal val="0"/>
                                          </p:val>
                                        </p:tav>
                                        <p:tav tm="100000">
                                          <p:val>
                                            <p:strVal val="#ppt_w"/>
                                          </p:val>
                                        </p:tav>
                                      </p:tavLst>
                                    </p:anim>
                                    <p:anim calcmode="lin" valueType="num">
                                      <p:cBhvr>
                                        <p:cTn id="38" dur="500" fill="hold"/>
                                        <p:tgtEl>
                                          <p:spTgt spid="3">
                                            <p:graphicEl>
                                              <a:dgm id="{97878403-E956-429C-9154-1B9D8077F33E}"/>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graphicEl>
                                              <a:dgm id="{881B7235-00B1-4E4D-9083-5DB02C48182A}"/>
                                            </p:graphicEl>
                                          </p:spTgt>
                                        </p:tgtEl>
                                        <p:attrNameLst>
                                          <p:attrName>style.visibility</p:attrName>
                                        </p:attrNameLst>
                                      </p:cBhvr>
                                      <p:to>
                                        <p:strVal val="visible"/>
                                      </p:to>
                                    </p:set>
                                    <p:anim calcmode="lin" valueType="num">
                                      <p:cBhvr>
                                        <p:cTn id="43" dur="500" fill="hold"/>
                                        <p:tgtEl>
                                          <p:spTgt spid="3">
                                            <p:graphicEl>
                                              <a:dgm id="{881B7235-00B1-4E4D-9083-5DB02C48182A}"/>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881B7235-00B1-4E4D-9083-5DB02C48182A}"/>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3">
                                            <p:graphicEl>
                                              <a:dgm id="{F8A552F0-E573-44BE-9CB4-3004F2D975B7}"/>
                                            </p:graphicEl>
                                          </p:spTgt>
                                        </p:tgtEl>
                                        <p:attrNameLst>
                                          <p:attrName>style.visibility</p:attrName>
                                        </p:attrNameLst>
                                      </p:cBhvr>
                                      <p:to>
                                        <p:strVal val="visible"/>
                                      </p:to>
                                    </p:set>
                                    <p:anim calcmode="lin" valueType="num">
                                      <p:cBhvr>
                                        <p:cTn id="47" dur="500" fill="hold"/>
                                        <p:tgtEl>
                                          <p:spTgt spid="3">
                                            <p:graphicEl>
                                              <a:dgm id="{F8A552F0-E573-44BE-9CB4-3004F2D975B7}"/>
                                            </p:graphicEl>
                                          </p:spTgt>
                                        </p:tgtEl>
                                        <p:attrNameLst>
                                          <p:attrName>ppt_w</p:attrName>
                                        </p:attrNameLst>
                                      </p:cBhvr>
                                      <p:tavLst>
                                        <p:tav tm="0">
                                          <p:val>
                                            <p:fltVal val="0"/>
                                          </p:val>
                                        </p:tav>
                                        <p:tav tm="100000">
                                          <p:val>
                                            <p:strVal val="#ppt_w"/>
                                          </p:val>
                                        </p:tav>
                                      </p:tavLst>
                                    </p:anim>
                                    <p:anim calcmode="lin" valueType="num">
                                      <p:cBhvr>
                                        <p:cTn id="48" dur="500" fill="hold"/>
                                        <p:tgtEl>
                                          <p:spTgt spid="3">
                                            <p:graphicEl>
                                              <a:dgm id="{F8A552F0-E573-44BE-9CB4-3004F2D975B7}"/>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3">
                                            <p:graphicEl>
                                              <a:dgm id="{AB8776F6-7920-4E52-9D73-C3B31C068FE4}"/>
                                            </p:graphicEl>
                                          </p:spTgt>
                                        </p:tgtEl>
                                        <p:attrNameLst>
                                          <p:attrName>style.visibility</p:attrName>
                                        </p:attrNameLst>
                                      </p:cBhvr>
                                      <p:to>
                                        <p:strVal val="visible"/>
                                      </p:to>
                                    </p:set>
                                    <p:anim calcmode="lin" valueType="num">
                                      <p:cBhvr>
                                        <p:cTn id="53" dur="500" fill="hold"/>
                                        <p:tgtEl>
                                          <p:spTgt spid="3">
                                            <p:graphicEl>
                                              <a:dgm id="{AB8776F6-7920-4E52-9D73-C3B31C068FE4}"/>
                                            </p:graphicEl>
                                          </p:spTgt>
                                        </p:tgtEl>
                                        <p:attrNameLst>
                                          <p:attrName>ppt_w</p:attrName>
                                        </p:attrNameLst>
                                      </p:cBhvr>
                                      <p:tavLst>
                                        <p:tav tm="0">
                                          <p:val>
                                            <p:fltVal val="0"/>
                                          </p:val>
                                        </p:tav>
                                        <p:tav tm="100000">
                                          <p:val>
                                            <p:strVal val="#ppt_w"/>
                                          </p:val>
                                        </p:tav>
                                      </p:tavLst>
                                    </p:anim>
                                    <p:anim calcmode="lin" valueType="num">
                                      <p:cBhvr>
                                        <p:cTn id="54" dur="500" fill="hold"/>
                                        <p:tgtEl>
                                          <p:spTgt spid="3">
                                            <p:graphicEl>
                                              <a:dgm id="{AB8776F6-7920-4E52-9D73-C3B31C068FE4}"/>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3">
                                            <p:graphicEl>
                                              <a:dgm id="{7E5C61E0-7D64-43FD-8E9D-C436C2408E8C}"/>
                                            </p:graphicEl>
                                          </p:spTgt>
                                        </p:tgtEl>
                                        <p:attrNameLst>
                                          <p:attrName>style.visibility</p:attrName>
                                        </p:attrNameLst>
                                      </p:cBhvr>
                                      <p:to>
                                        <p:strVal val="visible"/>
                                      </p:to>
                                    </p:set>
                                    <p:anim calcmode="lin" valueType="num">
                                      <p:cBhvr>
                                        <p:cTn id="57" dur="500" fill="hold"/>
                                        <p:tgtEl>
                                          <p:spTgt spid="3">
                                            <p:graphicEl>
                                              <a:dgm id="{7E5C61E0-7D64-43FD-8E9D-C436C2408E8C}"/>
                                            </p:graphicEl>
                                          </p:spTgt>
                                        </p:tgtEl>
                                        <p:attrNameLst>
                                          <p:attrName>ppt_w</p:attrName>
                                        </p:attrNameLst>
                                      </p:cBhvr>
                                      <p:tavLst>
                                        <p:tav tm="0">
                                          <p:val>
                                            <p:fltVal val="0"/>
                                          </p:val>
                                        </p:tav>
                                        <p:tav tm="100000">
                                          <p:val>
                                            <p:strVal val="#ppt_w"/>
                                          </p:val>
                                        </p:tav>
                                      </p:tavLst>
                                    </p:anim>
                                    <p:anim calcmode="lin" valueType="num">
                                      <p:cBhvr>
                                        <p:cTn id="58" dur="500" fill="hold"/>
                                        <p:tgtEl>
                                          <p:spTgt spid="3">
                                            <p:graphicEl>
                                              <a:dgm id="{7E5C61E0-7D64-43FD-8E9D-C436C2408E8C}"/>
                                            </p:graphic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3">
                                            <p:graphicEl>
                                              <a:dgm id="{C526BEBB-9FC9-463A-806F-5CBC3F65360E}"/>
                                            </p:graphicEl>
                                          </p:spTgt>
                                        </p:tgtEl>
                                        <p:attrNameLst>
                                          <p:attrName>style.visibility</p:attrName>
                                        </p:attrNameLst>
                                      </p:cBhvr>
                                      <p:to>
                                        <p:strVal val="visible"/>
                                      </p:to>
                                    </p:set>
                                    <p:anim calcmode="lin" valueType="num">
                                      <p:cBhvr>
                                        <p:cTn id="63" dur="500" fill="hold"/>
                                        <p:tgtEl>
                                          <p:spTgt spid="3">
                                            <p:graphicEl>
                                              <a:dgm id="{C526BEBB-9FC9-463A-806F-5CBC3F65360E}"/>
                                            </p:graphicEl>
                                          </p:spTgt>
                                        </p:tgtEl>
                                        <p:attrNameLst>
                                          <p:attrName>ppt_w</p:attrName>
                                        </p:attrNameLst>
                                      </p:cBhvr>
                                      <p:tavLst>
                                        <p:tav tm="0">
                                          <p:val>
                                            <p:fltVal val="0"/>
                                          </p:val>
                                        </p:tav>
                                        <p:tav tm="100000">
                                          <p:val>
                                            <p:strVal val="#ppt_w"/>
                                          </p:val>
                                        </p:tav>
                                      </p:tavLst>
                                    </p:anim>
                                    <p:anim calcmode="lin" valueType="num">
                                      <p:cBhvr>
                                        <p:cTn id="64" dur="500" fill="hold"/>
                                        <p:tgtEl>
                                          <p:spTgt spid="3">
                                            <p:graphicEl>
                                              <a:dgm id="{C526BEBB-9FC9-463A-806F-5CBC3F65360E}"/>
                                            </p:graphic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3">
                                            <p:graphicEl>
                                              <a:dgm id="{02976670-609C-46BA-878F-00CD3A3661D4}"/>
                                            </p:graphicEl>
                                          </p:spTgt>
                                        </p:tgtEl>
                                        <p:attrNameLst>
                                          <p:attrName>style.visibility</p:attrName>
                                        </p:attrNameLst>
                                      </p:cBhvr>
                                      <p:to>
                                        <p:strVal val="visible"/>
                                      </p:to>
                                    </p:set>
                                    <p:anim calcmode="lin" valueType="num">
                                      <p:cBhvr>
                                        <p:cTn id="67" dur="500" fill="hold"/>
                                        <p:tgtEl>
                                          <p:spTgt spid="3">
                                            <p:graphicEl>
                                              <a:dgm id="{02976670-609C-46BA-878F-00CD3A3661D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02976670-609C-46BA-878F-00CD3A3661D4}"/>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3">
                                            <p:graphicEl>
                                              <a:dgm id="{70697D17-FE25-445E-8F56-87F47F2E2D22}"/>
                                            </p:graphicEl>
                                          </p:spTgt>
                                        </p:tgtEl>
                                        <p:attrNameLst>
                                          <p:attrName>style.visibility</p:attrName>
                                        </p:attrNameLst>
                                      </p:cBhvr>
                                      <p:to>
                                        <p:strVal val="visible"/>
                                      </p:to>
                                    </p:set>
                                    <p:anim calcmode="lin" valueType="num">
                                      <p:cBhvr>
                                        <p:cTn id="73" dur="500" fill="hold"/>
                                        <p:tgtEl>
                                          <p:spTgt spid="3">
                                            <p:graphicEl>
                                              <a:dgm id="{70697D17-FE25-445E-8F56-87F47F2E2D22}"/>
                                            </p:graphicEl>
                                          </p:spTgt>
                                        </p:tgtEl>
                                        <p:attrNameLst>
                                          <p:attrName>ppt_w</p:attrName>
                                        </p:attrNameLst>
                                      </p:cBhvr>
                                      <p:tavLst>
                                        <p:tav tm="0">
                                          <p:val>
                                            <p:fltVal val="0"/>
                                          </p:val>
                                        </p:tav>
                                        <p:tav tm="100000">
                                          <p:val>
                                            <p:strVal val="#ppt_w"/>
                                          </p:val>
                                        </p:tav>
                                      </p:tavLst>
                                    </p:anim>
                                    <p:anim calcmode="lin" valueType="num">
                                      <p:cBhvr>
                                        <p:cTn id="74" dur="500" fill="hold"/>
                                        <p:tgtEl>
                                          <p:spTgt spid="3">
                                            <p:graphicEl>
                                              <a:dgm id="{70697D17-FE25-445E-8F56-87F47F2E2D22}"/>
                                            </p:graphicEl>
                                          </p:spTgt>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3">
                                            <p:graphicEl>
                                              <a:dgm id="{BB9BA596-267E-42FA-92DC-A2FCA8D4FE9F}"/>
                                            </p:graphicEl>
                                          </p:spTgt>
                                        </p:tgtEl>
                                        <p:attrNameLst>
                                          <p:attrName>style.visibility</p:attrName>
                                        </p:attrNameLst>
                                      </p:cBhvr>
                                      <p:to>
                                        <p:strVal val="visible"/>
                                      </p:to>
                                    </p:set>
                                    <p:anim calcmode="lin" valueType="num">
                                      <p:cBhvr>
                                        <p:cTn id="77" dur="500" fill="hold"/>
                                        <p:tgtEl>
                                          <p:spTgt spid="3">
                                            <p:graphicEl>
                                              <a:dgm id="{BB9BA596-267E-42FA-92DC-A2FCA8D4FE9F}"/>
                                            </p:graphicEl>
                                          </p:spTgt>
                                        </p:tgtEl>
                                        <p:attrNameLst>
                                          <p:attrName>ppt_w</p:attrName>
                                        </p:attrNameLst>
                                      </p:cBhvr>
                                      <p:tavLst>
                                        <p:tav tm="0">
                                          <p:val>
                                            <p:fltVal val="0"/>
                                          </p:val>
                                        </p:tav>
                                        <p:tav tm="100000">
                                          <p:val>
                                            <p:strVal val="#ppt_w"/>
                                          </p:val>
                                        </p:tav>
                                      </p:tavLst>
                                    </p:anim>
                                    <p:anim calcmode="lin" valueType="num">
                                      <p:cBhvr>
                                        <p:cTn id="78" dur="500" fill="hold"/>
                                        <p:tgtEl>
                                          <p:spTgt spid="3">
                                            <p:graphicEl>
                                              <a:dgm id="{BB9BA596-267E-42FA-92DC-A2FCA8D4FE9F}"/>
                                            </p:graphic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3">
                                            <p:graphicEl>
                                              <a:dgm id="{E32545F6-C97C-435C-963B-F604A066EB74}"/>
                                            </p:graphicEl>
                                          </p:spTgt>
                                        </p:tgtEl>
                                        <p:attrNameLst>
                                          <p:attrName>style.visibility</p:attrName>
                                        </p:attrNameLst>
                                      </p:cBhvr>
                                      <p:to>
                                        <p:strVal val="visible"/>
                                      </p:to>
                                    </p:set>
                                    <p:anim calcmode="lin" valueType="num">
                                      <p:cBhvr>
                                        <p:cTn id="83" dur="500" fill="hold"/>
                                        <p:tgtEl>
                                          <p:spTgt spid="3">
                                            <p:graphicEl>
                                              <a:dgm id="{E32545F6-C97C-435C-963B-F604A066EB74}"/>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E32545F6-C97C-435C-963B-F604A066EB74}"/>
                                            </p:graphicEl>
                                          </p:spTgt>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3">
                                            <p:graphicEl>
                                              <a:dgm id="{861855D4-D7B3-4BA3-8780-4D12E1DE2283}"/>
                                            </p:graphicEl>
                                          </p:spTgt>
                                        </p:tgtEl>
                                        <p:attrNameLst>
                                          <p:attrName>style.visibility</p:attrName>
                                        </p:attrNameLst>
                                      </p:cBhvr>
                                      <p:to>
                                        <p:strVal val="visible"/>
                                      </p:to>
                                    </p:set>
                                    <p:anim calcmode="lin" valueType="num">
                                      <p:cBhvr>
                                        <p:cTn id="87" dur="500" fill="hold"/>
                                        <p:tgtEl>
                                          <p:spTgt spid="3">
                                            <p:graphicEl>
                                              <a:dgm id="{861855D4-D7B3-4BA3-8780-4D12E1DE2283}"/>
                                            </p:graphicEl>
                                          </p:spTgt>
                                        </p:tgtEl>
                                        <p:attrNameLst>
                                          <p:attrName>ppt_w</p:attrName>
                                        </p:attrNameLst>
                                      </p:cBhvr>
                                      <p:tavLst>
                                        <p:tav tm="0">
                                          <p:val>
                                            <p:fltVal val="0"/>
                                          </p:val>
                                        </p:tav>
                                        <p:tav tm="100000">
                                          <p:val>
                                            <p:strVal val="#ppt_w"/>
                                          </p:val>
                                        </p:tav>
                                      </p:tavLst>
                                    </p:anim>
                                    <p:anim calcmode="lin" valueType="num">
                                      <p:cBhvr>
                                        <p:cTn id="88" dur="500" fill="hold"/>
                                        <p:tgtEl>
                                          <p:spTgt spid="3">
                                            <p:graphicEl>
                                              <a:dgm id="{861855D4-D7B3-4BA3-8780-4D12E1DE2283}"/>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9E7A0E-6C7B-4946-96AF-42CAA6F01CFB}"/>
              </a:ext>
            </a:extLst>
          </p:cNvPr>
          <p:cNvSpPr txBox="1"/>
          <p:nvPr/>
        </p:nvSpPr>
        <p:spPr>
          <a:xfrm>
            <a:off x="2970707" y="1361320"/>
            <a:ext cx="6921439" cy="5016758"/>
          </a:xfrm>
          <a:prstGeom prst="rect">
            <a:avLst/>
          </a:prstGeom>
          <a:noFill/>
          <a:ln>
            <a:solidFill>
              <a:schemeClr val="tx1"/>
            </a:solidFill>
            <a:prstDash val="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dirty="0">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১. অমাবস্যা </a:t>
            </a:r>
          </a:p>
          <a:p>
            <a:r>
              <a:rPr lang="bn-IN"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২. ক্রমশ বৃদ্ধি পাওয়া ক্রিসেন্ট    </a:t>
            </a:r>
            <a:endParaRPr lang="en-GB"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r>
              <a:rPr lang="bn-IN"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৩. প্রথম চতুর্থাংশ  </a:t>
            </a:r>
          </a:p>
          <a:p>
            <a:r>
              <a:rPr lang="bn-IN"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৪. চাঁদের আলোকিত অংশের ক্রমশ বৃদ্ধি </a:t>
            </a:r>
          </a:p>
          <a:p>
            <a:r>
              <a:rPr lang="bn-IN"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৫. পূর্ণিমা</a:t>
            </a:r>
            <a:endParaRPr lang="en-GB"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r>
              <a:rPr lang="bn-IN"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৬. চাঁদের আলোকিত অংশের ক্রমশ </a:t>
            </a:r>
            <a:r>
              <a:rPr lang="en-US" sz="4000" dirty="0" err="1">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হ্রাস</a:t>
            </a:r>
            <a:r>
              <a:rPr lang="en-US"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endParaRPr lang="en-GB"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r>
              <a:rPr lang="bn-IN"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৭. শেষ চতুর্থাংশ  </a:t>
            </a:r>
            <a:endParaRPr lang="en-GB"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r>
              <a:rPr lang="bn-IN" sz="4000" dirty="0">
                <a:ln w="0"/>
                <a:solidFill>
                  <a:schemeClr val="tx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৮. ক্রমশ হ্রাস পাওয়া ক্রিসেন্ট  </a:t>
            </a:r>
          </a:p>
        </p:txBody>
      </p:sp>
      <p:sp>
        <p:nvSpPr>
          <p:cNvPr id="3" name="TextBox 2"/>
          <p:cNvSpPr txBox="1"/>
          <p:nvPr/>
        </p:nvSpPr>
        <p:spPr>
          <a:xfrm>
            <a:off x="2050473" y="429490"/>
            <a:ext cx="8160328" cy="646331"/>
          </a:xfrm>
          <a:prstGeom prst="rect">
            <a:avLst/>
          </a:prstGeom>
          <a:solidFill>
            <a:srgbClr val="92D050"/>
          </a:solidFill>
          <a:ln>
            <a:solidFill>
              <a:schemeClr val="tx1"/>
            </a:solidFill>
            <a:prstDash val="sysDash"/>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এক নজরে চাঁদের দশাগুলো জেনে নেই।</a:t>
            </a:r>
            <a:endParaRPr lang="en-US" sz="3600" dirty="0">
              <a:latin typeface="NikoshBAN" panose="02000000000000000000" pitchFamily="2" charset="0"/>
              <a:cs typeface="NikoshBAN" panose="02000000000000000000" pitchFamily="2" charset="0"/>
            </a:endParaRPr>
          </a:p>
        </p:txBody>
      </p:sp>
      <p:sp>
        <p:nvSpPr>
          <p:cNvPr id="4" name="Frame 3"/>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124692" y="152400"/>
            <a:ext cx="11928764"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82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64703-95AE-4178-9978-25DACB44242D}"/>
              </a:ext>
            </a:extLst>
          </p:cNvPr>
          <p:cNvSpPr/>
          <p:nvPr/>
        </p:nvSpPr>
        <p:spPr>
          <a:xfrm>
            <a:off x="4378037" y="2312589"/>
            <a:ext cx="3394364" cy="1569660"/>
          </a:xfrm>
          <a:prstGeom prst="rect">
            <a:avLst/>
          </a:prstGeom>
          <a:solidFill>
            <a:srgbClr val="00B0F0"/>
          </a:solidFill>
        </p:spPr>
        <p:txBody>
          <a:bodyPr wrap="square">
            <a:spAutoFit/>
          </a:bodyPr>
          <a:lstStyle/>
          <a:p>
            <a:r>
              <a:rPr lang="en-GB" sz="3200" dirty="0" smtClean="0">
                <a:ln w="0"/>
                <a:solidFill>
                  <a:srgbClr val="002060"/>
                </a:solidFill>
                <a:effectLst>
                  <a:outerShdw blurRad="38100" dist="25400" dir="5400000" algn="ctr" rotWithShape="0">
                    <a:srgbClr val="6E747A">
                      <a:alpha val="43000"/>
                    </a:srgbClr>
                  </a:outerShdw>
                </a:effectLst>
                <a:hlinkClick r:id="rId2">
                  <a:extLst>
                    <a:ext uri="{A12FA001-AC4F-418D-AE19-62706E023703}">
                      <ahyp:hlinkClr xmlns:ahyp="http://schemas.microsoft.com/office/drawing/2018/hyperlinkcolor" xmlns="" val="tx"/>
                    </a:ext>
                  </a:extLst>
                </a:hlinkClick>
              </a:rPr>
              <a:t>https</a:t>
            </a:r>
            <a:r>
              <a:rPr lang="en-GB" sz="3200" dirty="0">
                <a:ln w="0"/>
                <a:solidFill>
                  <a:srgbClr val="002060"/>
                </a:solidFill>
                <a:effectLst>
                  <a:outerShdw blurRad="38100" dist="25400" dir="5400000" algn="ctr" rotWithShape="0">
                    <a:srgbClr val="6E747A">
                      <a:alpha val="43000"/>
                    </a:srgbClr>
                  </a:outerShdw>
                </a:effectLst>
                <a:hlinkClick r:id="rId2">
                  <a:extLst>
                    <a:ext uri="{A12FA001-AC4F-418D-AE19-62706E023703}">
                      <ahyp:hlinkClr xmlns:ahyp="http://schemas.microsoft.com/office/drawing/2018/hyperlinkcolor" xmlns="" val="tx"/>
                    </a:ext>
                  </a:extLst>
                </a:hlinkClick>
              </a:rPr>
              <a:t>://www.youtube.com/watch?v=fc2iMqjPeYE</a:t>
            </a:r>
            <a:endParaRPr lang="en-GB" sz="3200" dirty="0">
              <a:ln w="0"/>
              <a:solidFill>
                <a:srgbClr val="002060"/>
              </a:solidFill>
              <a:effectLst>
                <a:outerShdw blurRad="38100" dist="25400" dir="5400000" algn="ctr" rotWithShape="0">
                  <a:srgbClr val="6E747A">
                    <a:alpha val="43000"/>
                  </a:srgbClr>
                </a:outerShdw>
              </a:effectLst>
            </a:endParaRPr>
          </a:p>
        </p:txBody>
      </p:sp>
      <p:sp>
        <p:nvSpPr>
          <p:cNvPr id="3" name="TextBox 2"/>
          <p:cNvSpPr txBox="1"/>
          <p:nvPr/>
        </p:nvSpPr>
        <p:spPr>
          <a:xfrm>
            <a:off x="1108364" y="817416"/>
            <a:ext cx="10224654" cy="646331"/>
          </a:xfrm>
          <a:prstGeom prst="rect">
            <a:avLst/>
          </a:prstGeom>
          <a:noFill/>
          <a:ln>
            <a:solidFill>
              <a:schemeClr val="tx1"/>
            </a:solidFill>
            <a:prstDash val="sysDash"/>
          </a:ln>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চল</a:t>
            </a:r>
            <a:r>
              <a:rPr lang="en-US" sz="3600" dirty="0" smtClean="0">
                <a:latin typeface="NikoshBAN" panose="02000000000000000000" pitchFamily="2" charset="0"/>
                <a:cs typeface="NikoshBAN" panose="02000000000000000000" pitchFamily="2" charset="0"/>
              </a:rPr>
              <a:t> এ</a:t>
            </a:r>
            <a:r>
              <a:rPr lang="bn-IN"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বিষয়ে</a:t>
            </a:r>
            <a:r>
              <a:rPr lang="bn-IN" sz="3600" dirty="0" smtClean="0">
                <a:latin typeface="NikoshBAN" panose="02000000000000000000" pitchFamily="2" charset="0"/>
                <a:cs typeface="NikoshBAN" panose="02000000000000000000" pitchFamily="2" charset="0"/>
              </a:rPr>
              <a:t> আরো পরিষ্কার ধারণা 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ভিডিও</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a:t>
            </a:r>
            <a:endParaRPr lang="en-US" sz="3600" dirty="0">
              <a:latin typeface="NikoshBAN" panose="02000000000000000000" pitchFamily="2" charset="0"/>
              <a:cs typeface="NikoshBAN" panose="02000000000000000000" pitchFamily="2" charset="0"/>
            </a:endParaRPr>
          </a:p>
        </p:txBody>
      </p:sp>
      <p:sp>
        <p:nvSpPr>
          <p:cNvPr id="4" name="Frame 3"/>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124692" y="152400"/>
            <a:ext cx="11928764"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020292" y="5056909"/>
            <a:ext cx="6442364" cy="646331"/>
          </a:xfrm>
          <a:prstGeom prst="rect">
            <a:avLst/>
          </a:prstGeom>
          <a:noFill/>
          <a:ln>
            <a:solidFill>
              <a:schemeClr val="tx1"/>
            </a:solidFill>
            <a:prstDash val="sysDash"/>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ভিডিওটি দেখতে লিংকে ক্লীক 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522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3481AA-6222-44E8-A67F-5599526CC840}"/>
              </a:ext>
            </a:extLst>
          </p:cNvPr>
          <p:cNvSpPr txBox="1"/>
          <p:nvPr/>
        </p:nvSpPr>
        <p:spPr>
          <a:xfrm>
            <a:off x="2382982" y="4687588"/>
            <a:ext cx="7620000" cy="1323439"/>
          </a:xfrm>
          <a:prstGeom prst="rect">
            <a:avLst/>
          </a:prstGeom>
          <a:solidFill>
            <a:schemeClr val="accent5">
              <a:lumMod val="60000"/>
              <a:lumOff val="40000"/>
            </a:schemeClr>
          </a:solidFill>
        </p:spPr>
        <p:txBody>
          <a:bodyPr wrap="square" rtlCol="0">
            <a:spAutoFit/>
          </a:bodyPr>
          <a:lstStyle/>
          <a:p>
            <a:pPr algn="ctr"/>
            <a:r>
              <a:rPr lang="bn-IN" sz="8000" dirty="0">
                <a:ln w="22225">
                  <a:solidFill>
                    <a:srgbClr val="002060"/>
                  </a:solidFill>
                  <a:prstDash val="solid"/>
                </a:ln>
                <a:solidFill>
                  <a:srgbClr val="C00000"/>
                </a:solidFill>
                <a:latin typeface="NikoshBAN" panose="02000000000000000000" pitchFamily="2" charset="0"/>
                <a:cs typeface="NikoshBAN" panose="02000000000000000000" pitchFamily="2" charset="0"/>
              </a:rPr>
              <a:t>১৫ দিন পর </a:t>
            </a:r>
            <a:endParaRPr lang="en-GB" sz="8000" dirty="0">
              <a:ln w="22225">
                <a:solidFill>
                  <a:srgbClr val="002060"/>
                </a:solidFill>
                <a:prstDash val="solid"/>
              </a:ln>
              <a:solidFill>
                <a:srgbClr val="C00000"/>
              </a:solidFill>
              <a:latin typeface="NikoshBAN" panose="02000000000000000000" pitchFamily="2" charset="0"/>
              <a:cs typeface="NikoshBAN" panose="02000000000000000000" pitchFamily="2" charset="0"/>
            </a:endParaRPr>
          </a:p>
        </p:txBody>
      </p:sp>
      <p:sp>
        <p:nvSpPr>
          <p:cNvPr id="10" name="Frame 9"/>
          <p:cNvSpPr/>
          <p:nvPr/>
        </p:nvSpPr>
        <p:spPr>
          <a:xfrm>
            <a:off x="124692" y="152400"/>
            <a:ext cx="11928764"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036618" y="914400"/>
            <a:ext cx="8007927" cy="646331"/>
          </a:xfrm>
          <a:prstGeom prst="rect">
            <a:avLst/>
          </a:prstGeom>
          <a:solidFill>
            <a:srgbClr val="92D050"/>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তোমরা কি চাঁদের পরিবর্তন লক্ষ্য করেছো?</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2105892" y="2092036"/>
            <a:ext cx="7883236" cy="646331"/>
          </a:xfrm>
          <a:prstGeom prst="rect">
            <a:avLst/>
          </a:prstGeom>
          <a:solidFill>
            <a:schemeClr val="accent4">
              <a:lumMod val="60000"/>
              <a:lumOff val="4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কী কী পরিবর্তন লক্ষ্য করেছো?</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2064327" y="3408218"/>
            <a:ext cx="7966363" cy="646331"/>
          </a:xfrm>
          <a:prstGeom prst="rect">
            <a:avLst/>
          </a:prstGeom>
          <a:solidFill>
            <a:schemeClr val="accent2">
              <a:lumMod val="60000"/>
              <a:lumOff val="4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চাঁদের আকার কীভাবে পরিবর্তন হয়?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98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9">
            <a:extLst>
              <a:ext uri="{FF2B5EF4-FFF2-40B4-BE49-F238E27FC236}">
                <a16:creationId xmlns:a16="http://schemas.microsoft.com/office/drawing/2014/main" id="{89ED571A-6975-4D82-8083-C7EC16D94521}"/>
              </a:ext>
            </a:extLst>
          </p:cNvPr>
          <p:cNvGraphicFramePr>
            <a:graphicFrameLocks noGrp="1"/>
          </p:cNvGraphicFramePr>
          <p:nvPr>
            <p:extLst>
              <p:ext uri="{D42A27DB-BD31-4B8C-83A1-F6EECF244321}">
                <p14:modId xmlns:p14="http://schemas.microsoft.com/office/powerpoint/2010/main" val="1240873199"/>
              </p:ext>
            </p:extLst>
          </p:nvPr>
        </p:nvGraphicFramePr>
        <p:xfrm>
          <a:off x="775855" y="2161308"/>
          <a:ext cx="10806544" cy="2092038"/>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2042623">
                  <a:extLst>
                    <a:ext uri="{9D8B030D-6E8A-4147-A177-3AD203B41FA5}">
                      <a16:colId xmlns:a16="http://schemas.microsoft.com/office/drawing/2014/main" val="942573742"/>
                    </a:ext>
                  </a:extLst>
                </a:gridCol>
                <a:gridCol w="2279994">
                  <a:extLst>
                    <a:ext uri="{9D8B030D-6E8A-4147-A177-3AD203B41FA5}">
                      <a16:colId xmlns:a16="http://schemas.microsoft.com/office/drawing/2014/main" val="584686560"/>
                    </a:ext>
                  </a:extLst>
                </a:gridCol>
                <a:gridCol w="2161309">
                  <a:extLst>
                    <a:ext uri="{9D8B030D-6E8A-4147-A177-3AD203B41FA5}">
                      <a16:colId xmlns:a16="http://schemas.microsoft.com/office/drawing/2014/main" val="142065103"/>
                    </a:ext>
                  </a:extLst>
                </a:gridCol>
                <a:gridCol w="2161309">
                  <a:extLst>
                    <a:ext uri="{9D8B030D-6E8A-4147-A177-3AD203B41FA5}">
                      <a16:colId xmlns:a16="http://schemas.microsoft.com/office/drawing/2014/main" val="2422559201"/>
                    </a:ext>
                  </a:extLst>
                </a:gridCol>
                <a:gridCol w="2161309">
                  <a:extLst>
                    <a:ext uri="{9D8B030D-6E8A-4147-A177-3AD203B41FA5}">
                      <a16:colId xmlns:a16="http://schemas.microsoft.com/office/drawing/2014/main" val="2868787366"/>
                    </a:ext>
                  </a:extLst>
                </a:gridCol>
              </a:tblGrid>
              <a:tr h="515747">
                <a:tc>
                  <a:txBody>
                    <a:bodyPr/>
                    <a:lstStyle/>
                    <a:p>
                      <a:pPr algn="ctr"/>
                      <a:r>
                        <a:rPr lang="bn-IN" sz="3200" dirty="0">
                          <a:solidFill>
                            <a:srgbClr val="C00000"/>
                          </a:solidFill>
                          <a:latin typeface="NikoshBAN" panose="02000000000000000000" pitchFamily="2" charset="0"/>
                          <a:cs typeface="NikoshBAN" panose="02000000000000000000" pitchFamily="2" charset="0"/>
                        </a:rPr>
                        <a:t>তারিখ</a:t>
                      </a:r>
                      <a:endParaRPr lang="en-GB" sz="32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IN" sz="3200" dirty="0">
                          <a:solidFill>
                            <a:srgbClr val="C00000"/>
                          </a:solidFill>
                          <a:latin typeface="NikoshBAN" panose="02000000000000000000" pitchFamily="2" charset="0"/>
                          <a:cs typeface="NikoshBAN" panose="02000000000000000000" pitchFamily="2" charset="0"/>
                        </a:rPr>
                        <a:t>১১ সেপ্টেম্বর</a:t>
                      </a:r>
                      <a:endParaRPr lang="en-GB" sz="28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dirty="0">
                          <a:solidFill>
                            <a:srgbClr val="C00000"/>
                          </a:solidFill>
                          <a:latin typeface="NikoshBAN" panose="02000000000000000000" pitchFamily="2" charset="0"/>
                          <a:cs typeface="NikoshBAN" panose="02000000000000000000" pitchFamily="2" charset="0"/>
                        </a:rPr>
                        <a:t>১৪ সেপ্টেম্বর</a:t>
                      </a:r>
                      <a:endParaRPr lang="en-GB" sz="28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dirty="0">
                          <a:solidFill>
                            <a:srgbClr val="C00000"/>
                          </a:solidFill>
                          <a:latin typeface="NikoshBAN" panose="02000000000000000000" pitchFamily="2" charset="0"/>
                          <a:cs typeface="NikoshBAN" panose="02000000000000000000" pitchFamily="2" charset="0"/>
                        </a:rPr>
                        <a:t>১৮ সেপ্টেম্বর</a:t>
                      </a:r>
                      <a:endParaRPr lang="en-GB" sz="28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dirty="0">
                          <a:solidFill>
                            <a:srgbClr val="C00000"/>
                          </a:solidFill>
                          <a:latin typeface="NikoshBAN" panose="02000000000000000000" pitchFamily="2" charset="0"/>
                          <a:cs typeface="NikoshBAN" panose="02000000000000000000" pitchFamily="2" charset="0"/>
                        </a:rPr>
                        <a:t>২১ সেপ্টেম্বর</a:t>
                      </a:r>
                      <a:endParaRPr lang="en-GB" sz="28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33776529"/>
                  </a:ext>
                </a:extLst>
              </a:tr>
              <a:tr h="1512918">
                <a:tc>
                  <a:txBody>
                    <a:bodyPr/>
                    <a:lstStyle/>
                    <a:p>
                      <a:r>
                        <a:rPr lang="bn-IN" sz="3600" dirty="0">
                          <a:solidFill>
                            <a:srgbClr val="C00000"/>
                          </a:solidFill>
                          <a:latin typeface="NikoshBAN" panose="02000000000000000000" pitchFamily="2" charset="0"/>
                          <a:cs typeface="NikoshBAN" panose="02000000000000000000" pitchFamily="2" charset="0"/>
                        </a:rPr>
                        <a:t>চাঁদের আকৃতি </a:t>
                      </a:r>
                      <a:endParaRPr lang="en-GB" sz="36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2764321"/>
                  </a:ext>
                </a:extLst>
              </a:tr>
            </a:tbl>
          </a:graphicData>
        </a:graphic>
      </p:graphicFrame>
      <p:sp>
        <p:nvSpPr>
          <p:cNvPr id="5" name="TextBox 4">
            <a:extLst>
              <a:ext uri="{FF2B5EF4-FFF2-40B4-BE49-F238E27FC236}">
                <a16:creationId xmlns:a16="http://schemas.microsoft.com/office/drawing/2014/main" id="{780AB56C-5FC0-4AFC-A4ED-EE7F905FF05C}"/>
              </a:ext>
            </a:extLst>
          </p:cNvPr>
          <p:cNvSpPr txBox="1"/>
          <p:nvPr/>
        </p:nvSpPr>
        <p:spPr>
          <a:xfrm>
            <a:off x="2147453" y="382493"/>
            <a:ext cx="9531929" cy="1464231"/>
          </a:xfrm>
          <a:prstGeom prst="flowChartAlternateProcess">
            <a:avLst/>
          </a:prstGeom>
          <a:solidFill>
            <a:schemeClr val="tx2">
              <a:lumMod val="20000"/>
              <a:lumOff val="80000"/>
            </a:schemeClr>
          </a:solidFill>
          <a:ln>
            <a:noFill/>
          </a:ln>
          <a:effectLst>
            <a:outerShdw blurRad="63500" sx="102000" sy="102000" algn="ctr"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000" dirty="0" smtClean="0">
                <a:solidFill>
                  <a:srgbClr val="002060"/>
                </a:solidFill>
                <a:latin typeface="NikoshBAN" panose="02000000000000000000" pitchFamily="2" charset="0"/>
                <a:cs typeface="NikoshBAN" panose="02000000000000000000" pitchFamily="2" charset="0"/>
              </a:rPr>
              <a:t>নিচের </a:t>
            </a:r>
            <a:r>
              <a:rPr lang="bn-IN" sz="4000" dirty="0">
                <a:solidFill>
                  <a:srgbClr val="002060"/>
                </a:solidFill>
                <a:latin typeface="NikoshBAN" panose="02000000000000000000" pitchFamily="2" charset="0"/>
                <a:cs typeface="NikoshBAN" panose="02000000000000000000" pitchFamily="2" charset="0"/>
              </a:rPr>
              <a:t>ছকটি খাতায় আঁক এবং দলীয় আলোচনার মাধ্যমে আজ চাঁদের দশা অমাবস্যা ধরে চাঁদের </a:t>
            </a:r>
            <a:r>
              <a:rPr lang="en-US" sz="4000" dirty="0">
                <a:solidFill>
                  <a:srgbClr val="002060"/>
                </a:solidFill>
                <a:latin typeface="NikoshBAN" panose="02000000000000000000" pitchFamily="2" charset="0"/>
                <a:cs typeface="NikoshBAN" panose="02000000000000000000" pitchFamily="2" charset="0"/>
              </a:rPr>
              <a:t>8টি </a:t>
            </a:r>
            <a:r>
              <a:rPr lang="en-US" sz="4000" dirty="0" err="1">
                <a:solidFill>
                  <a:srgbClr val="002060"/>
                </a:solidFill>
                <a:latin typeface="NikoshBAN" panose="02000000000000000000" pitchFamily="2" charset="0"/>
                <a:cs typeface="NikoshBAN" panose="02000000000000000000" pitchFamily="2" charset="0"/>
              </a:rPr>
              <a:t>দশার</a:t>
            </a:r>
            <a:r>
              <a:rPr lang="en-US" sz="4000" dirty="0">
                <a:solidFill>
                  <a:srgbClr val="002060"/>
                </a:solidFill>
                <a:latin typeface="NikoshBAN" panose="02000000000000000000" pitchFamily="2" charset="0"/>
                <a:cs typeface="NikoshBAN" panose="02000000000000000000" pitchFamily="2" charset="0"/>
              </a:rPr>
              <a:t> </a:t>
            </a:r>
            <a:r>
              <a:rPr lang="en-US" sz="4000" dirty="0" err="1">
                <a:solidFill>
                  <a:srgbClr val="002060"/>
                </a:solidFill>
                <a:latin typeface="NikoshBAN" panose="02000000000000000000" pitchFamily="2" charset="0"/>
                <a:cs typeface="NikoshBAN" panose="02000000000000000000" pitchFamily="2" charset="0"/>
              </a:rPr>
              <a:t>ছবি</a:t>
            </a:r>
            <a:r>
              <a:rPr lang="en-US" sz="4000" dirty="0">
                <a:solidFill>
                  <a:srgbClr val="002060"/>
                </a:solidFill>
                <a:latin typeface="NikoshBAN" panose="02000000000000000000" pitchFamily="2" charset="0"/>
                <a:cs typeface="NikoshBAN" panose="02000000000000000000" pitchFamily="2" charset="0"/>
              </a:rPr>
              <a:t> </a:t>
            </a:r>
            <a:r>
              <a:rPr lang="bn-IN" sz="4000" dirty="0">
                <a:solidFill>
                  <a:srgbClr val="002060"/>
                </a:solidFill>
                <a:latin typeface="NikoshBAN" panose="02000000000000000000" pitchFamily="2" charset="0"/>
                <a:cs typeface="NikoshBAN" panose="02000000000000000000" pitchFamily="2" charset="0"/>
              </a:rPr>
              <a:t>আঁক। </a:t>
            </a:r>
            <a:endParaRPr lang="en-GB" sz="4000" dirty="0">
              <a:solidFill>
                <a:srgbClr val="002060"/>
              </a:solidFill>
              <a:latin typeface="NikoshBAN" panose="02000000000000000000" pitchFamily="2" charset="0"/>
              <a:cs typeface="NikoshBAN" panose="02000000000000000000" pitchFamily="2" charset="0"/>
            </a:endParaRPr>
          </a:p>
        </p:txBody>
      </p:sp>
      <p:graphicFrame>
        <p:nvGraphicFramePr>
          <p:cNvPr id="6" name="Table 9">
            <a:extLst>
              <a:ext uri="{FF2B5EF4-FFF2-40B4-BE49-F238E27FC236}">
                <a16:creationId xmlns:a16="http://schemas.microsoft.com/office/drawing/2014/main" id="{45050AA2-92CE-4DAB-AE6D-544014A11A31}"/>
              </a:ext>
            </a:extLst>
          </p:cNvPr>
          <p:cNvGraphicFramePr>
            <a:graphicFrameLocks noGrp="1"/>
          </p:cNvGraphicFramePr>
          <p:nvPr>
            <p:extLst>
              <p:ext uri="{D42A27DB-BD31-4B8C-83A1-F6EECF244321}">
                <p14:modId xmlns:p14="http://schemas.microsoft.com/office/powerpoint/2010/main" val="3724300352"/>
              </p:ext>
            </p:extLst>
          </p:nvPr>
        </p:nvGraphicFramePr>
        <p:xfrm>
          <a:off x="775857" y="4405747"/>
          <a:ext cx="10848107" cy="1781694"/>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2050479">
                  <a:extLst>
                    <a:ext uri="{9D8B030D-6E8A-4147-A177-3AD203B41FA5}">
                      <a16:colId xmlns:a16="http://schemas.microsoft.com/office/drawing/2014/main" val="942573742"/>
                    </a:ext>
                  </a:extLst>
                </a:gridCol>
                <a:gridCol w="2288762">
                  <a:extLst>
                    <a:ext uri="{9D8B030D-6E8A-4147-A177-3AD203B41FA5}">
                      <a16:colId xmlns:a16="http://schemas.microsoft.com/office/drawing/2014/main" val="584686560"/>
                    </a:ext>
                  </a:extLst>
                </a:gridCol>
                <a:gridCol w="2169622">
                  <a:extLst>
                    <a:ext uri="{9D8B030D-6E8A-4147-A177-3AD203B41FA5}">
                      <a16:colId xmlns:a16="http://schemas.microsoft.com/office/drawing/2014/main" val="142065103"/>
                    </a:ext>
                  </a:extLst>
                </a:gridCol>
                <a:gridCol w="2169622">
                  <a:extLst>
                    <a:ext uri="{9D8B030D-6E8A-4147-A177-3AD203B41FA5}">
                      <a16:colId xmlns:a16="http://schemas.microsoft.com/office/drawing/2014/main" val="2422559201"/>
                    </a:ext>
                  </a:extLst>
                </a:gridCol>
                <a:gridCol w="2169622">
                  <a:extLst>
                    <a:ext uri="{9D8B030D-6E8A-4147-A177-3AD203B41FA5}">
                      <a16:colId xmlns:a16="http://schemas.microsoft.com/office/drawing/2014/main" val="2868787366"/>
                    </a:ext>
                  </a:extLst>
                </a:gridCol>
              </a:tblGrid>
              <a:tr h="592974">
                <a:tc>
                  <a:txBody>
                    <a:bodyPr/>
                    <a:lstStyle/>
                    <a:p>
                      <a:pPr algn="ctr"/>
                      <a:r>
                        <a:rPr lang="bn-IN" sz="3200" dirty="0">
                          <a:solidFill>
                            <a:srgbClr val="C00000"/>
                          </a:solidFill>
                          <a:latin typeface="NikoshBAN" panose="02000000000000000000" pitchFamily="2" charset="0"/>
                          <a:cs typeface="NikoshBAN" panose="02000000000000000000" pitchFamily="2" charset="0"/>
                        </a:rPr>
                        <a:t>তারিখ</a:t>
                      </a:r>
                      <a:endParaRPr lang="en-GB" sz="32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IN" sz="3200" dirty="0">
                          <a:solidFill>
                            <a:srgbClr val="C00000"/>
                          </a:solidFill>
                          <a:latin typeface="NikoshBAN" panose="02000000000000000000" pitchFamily="2" charset="0"/>
                          <a:cs typeface="NikoshBAN" panose="02000000000000000000" pitchFamily="2" charset="0"/>
                        </a:rPr>
                        <a:t>২৫ সেপ্টেম্বর</a:t>
                      </a:r>
                      <a:endParaRPr lang="en-GB" sz="28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dirty="0">
                          <a:solidFill>
                            <a:srgbClr val="C00000"/>
                          </a:solidFill>
                          <a:latin typeface="NikoshBAN" panose="02000000000000000000" pitchFamily="2" charset="0"/>
                          <a:cs typeface="NikoshBAN" panose="02000000000000000000" pitchFamily="2" charset="0"/>
                        </a:rPr>
                        <a:t>২৮ সেপ্টেম্বর</a:t>
                      </a:r>
                      <a:endParaRPr lang="en-GB" sz="28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dirty="0">
                          <a:solidFill>
                            <a:srgbClr val="C00000"/>
                          </a:solidFill>
                          <a:latin typeface="NikoshBAN" panose="02000000000000000000" pitchFamily="2" charset="0"/>
                          <a:cs typeface="NikoshBAN" panose="02000000000000000000" pitchFamily="2" charset="0"/>
                        </a:rPr>
                        <a:t>২ নভেম্বর</a:t>
                      </a:r>
                      <a:endParaRPr lang="en-GB" sz="28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dirty="0">
                          <a:solidFill>
                            <a:srgbClr val="C00000"/>
                          </a:solidFill>
                          <a:latin typeface="NikoshBAN" panose="02000000000000000000" pitchFamily="2" charset="0"/>
                          <a:cs typeface="NikoshBAN" panose="02000000000000000000" pitchFamily="2" charset="0"/>
                        </a:rPr>
                        <a:t>৬ </a:t>
                      </a:r>
                      <a:r>
                        <a:rPr lang="bn-IN" sz="2800" dirty="0">
                          <a:solidFill>
                            <a:srgbClr val="C00000"/>
                          </a:solidFill>
                          <a:latin typeface="NikoshBAN" panose="02000000000000000000" pitchFamily="2" charset="0"/>
                          <a:cs typeface="NikoshBAN" panose="02000000000000000000" pitchFamily="2" charset="0"/>
                        </a:rPr>
                        <a:t>নভেম্বর </a:t>
                      </a:r>
                      <a:endParaRPr lang="en-GB" sz="28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33776529"/>
                  </a:ext>
                </a:extLst>
              </a:tr>
              <a:tr h="760184">
                <a:tc>
                  <a:txBody>
                    <a:bodyPr/>
                    <a:lstStyle/>
                    <a:p>
                      <a:r>
                        <a:rPr lang="bn-IN" sz="3600" dirty="0">
                          <a:solidFill>
                            <a:srgbClr val="C00000"/>
                          </a:solidFill>
                          <a:latin typeface="NikoshBAN" panose="02000000000000000000" pitchFamily="2" charset="0"/>
                          <a:cs typeface="NikoshBAN" panose="02000000000000000000" pitchFamily="2" charset="0"/>
                        </a:rPr>
                        <a:t>চাঁদের আকৃতি </a:t>
                      </a:r>
                      <a:endParaRPr lang="en-GB" sz="36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2764321"/>
                  </a:ext>
                </a:extLst>
              </a:tr>
            </a:tbl>
          </a:graphicData>
        </a:graphic>
      </p:graphicFrame>
      <p:sp>
        <p:nvSpPr>
          <p:cNvPr id="8" name="Frame 7"/>
          <p:cNvSpPr/>
          <p:nvPr/>
        </p:nvSpPr>
        <p:spPr>
          <a:xfrm>
            <a:off x="124692" y="152400"/>
            <a:ext cx="11928764"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61170" y="522454"/>
            <a:ext cx="1804298" cy="646331"/>
          </a:xfrm>
          <a:prstGeom prst="rect">
            <a:avLst/>
          </a:prstGeom>
          <a:solidFill>
            <a:schemeClr val="accent2">
              <a:lumMod val="60000"/>
              <a:lumOff val="40000"/>
            </a:schemeClr>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দলীয়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977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9">
            <a:extLst>
              <a:ext uri="{FF2B5EF4-FFF2-40B4-BE49-F238E27FC236}">
                <a16:creationId xmlns:a16="http://schemas.microsoft.com/office/drawing/2014/main" id="{20316FFD-F319-48B1-B217-8811613B4189}"/>
              </a:ext>
            </a:extLst>
          </p:cNvPr>
          <p:cNvGraphicFramePr>
            <a:graphicFrameLocks noGrp="1"/>
          </p:cNvGraphicFramePr>
          <p:nvPr>
            <p:extLst>
              <p:ext uri="{D42A27DB-BD31-4B8C-83A1-F6EECF244321}">
                <p14:modId xmlns:p14="http://schemas.microsoft.com/office/powerpoint/2010/main" val="3320081016"/>
              </p:ext>
            </p:extLst>
          </p:nvPr>
        </p:nvGraphicFramePr>
        <p:xfrm>
          <a:off x="665019" y="1389657"/>
          <a:ext cx="11042072" cy="2242871"/>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2087142">
                  <a:extLst>
                    <a:ext uri="{9D8B030D-6E8A-4147-A177-3AD203B41FA5}">
                      <a16:colId xmlns:a16="http://schemas.microsoft.com/office/drawing/2014/main" val="942573742"/>
                    </a:ext>
                  </a:extLst>
                </a:gridCol>
                <a:gridCol w="2329686">
                  <a:extLst>
                    <a:ext uri="{9D8B030D-6E8A-4147-A177-3AD203B41FA5}">
                      <a16:colId xmlns:a16="http://schemas.microsoft.com/office/drawing/2014/main" val="584686560"/>
                    </a:ext>
                  </a:extLst>
                </a:gridCol>
                <a:gridCol w="2208415">
                  <a:extLst>
                    <a:ext uri="{9D8B030D-6E8A-4147-A177-3AD203B41FA5}">
                      <a16:colId xmlns:a16="http://schemas.microsoft.com/office/drawing/2014/main" val="142065103"/>
                    </a:ext>
                  </a:extLst>
                </a:gridCol>
                <a:gridCol w="2201551">
                  <a:extLst>
                    <a:ext uri="{9D8B030D-6E8A-4147-A177-3AD203B41FA5}">
                      <a16:colId xmlns:a16="http://schemas.microsoft.com/office/drawing/2014/main" val="2422559201"/>
                    </a:ext>
                  </a:extLst>
                </a:gridCol>
                <a:gridCol w="2215278">
                  <a:extLst>
                    <a:ext uri="{9D8B030D-6E8A-4147-A177-3AD203B41FA5}">
                      <a16:colId xmlns:a16="http://schemas.microsoft.com/office/drawing/2014/main" val="2868787366"/>
                    </a:ext>
                  </a:extLst>
                </a:gridCol>
              </a:tblGrid>
              <a:tr h="721920">
                <a:tc>
                  <a:txBody>
                    <a:bodyPr/>
                    <a:lstStyle/>
                    <a:p>
                      <a:r>
                        <a:rPr lang="bn-IN" sz="3600" dirty="0">
                          <a:solidFill>
                            <a:srgbClr val="C00000"/>
                          </a:solidFill>
                          <a:latin typeface="NikoshBAN" panose="02000000000000000000" pitchFamily="2" charset="0"/>
                          <a:cs typeface="NikoshBAN" panose="02000000000000000000" pitchFamily="2" charset="0"/>
                        </a:rPr>
                        <a:t>তারিখ</a:t>
                      </a:r>
                      <a:endParaRPr lang="en-GB" sz="36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IN" sz="2800" dirty="0">
                          <a:solidFill>
                            <a:srgbClr val="C00000"/>
                          </a:solidFill>
                          <a:latin typeface="NikoshBAN" panose="02000000000000000000" pitchFamily="2" charset="0"/>
                          <a:cs typeface="NikoshBAN" panose="02000000000000000000" pitchFamily="2" charset="0"/>
                        </a:rPr>
                        <a:t>১১ সেপ্টেম্বর</a:t>
                      </a:r>
                      <a:endParaRPr lang="en-GB" sz="24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a:solidFill>
                            <a:srgbClr val="C00000"/>
                          </a:solidFill>
                          <a:latin typeface="NikoshBAN" panose="02000000000000000000" pitchFamily="2" charset="0"/>
                          <a:cs typeface="NikoshBAN" panose="02000000000000000000" pitchFamily="2" charset="0"/>
                        </a:rPr>
                        <a:t>১৪ সেপ্টেম্বর</a:t>
                      </a:r>
                      <a:endParaRPr lang="en-GB" sz="24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a:solidFill>
                            <a:srgbClr val="C00000"/>
                          </a:solidFill>
                          <a:latin typeface="NikoshBAN" panose="02000000000000000000" pitchFamily="2" charset="0"/>
                          <a:cs typeface="NikoshBAN" panose="02000000000000000000" pitchFamily="2" charset="0"/>
                        </a:rPr>
                        <a:t>১৮ সেপ্টেম্বর</a:t>
                      </a:r>
                      <a:endParaRPr lang="en-GB" sz="24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a:solidFill>
                            <a:srgbClr val="C00000"/>
                          </a:solidFill>
                          <a:latin typeface="NikoshBAN" panose="02000000000000000000" pitchFamily="2" charset="0"/>
                          <a:cs typeface="NikoshBAN" panose="02000000000000000000" pitchFamily="2" charset="0"/>
                        </a:rPr>
                        <a:t>২১ সেপ্টেম্বর</a:t>
                      </a:r>
                      <a:endParaRPr lang="en-GB" sz="24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33776529"/>
                  </a:ext>
                </a:extLst>
              </a:tr>
              <a:tr h="1520951">
                <a:tc>
                  <a:txBody>
                    <a:bodyPr/>
                    <a:lstStyle/>
                    <a:p>
                      <a:r>
                        <a:rPr lang="bn-IN" sz="3600" dirty="0">
                          <a:solidFill>
                            <a:srgbClr val="C00000"/>
                          </a:solidFill>
                          <a:latin typeface="NikoshBAN" panose="02000000000000000000" pitchFamily="2" charset="0"/>
                          <a:cs typeface="NikoshBAN" panose="02000000000000000000" pitchFamily="2" charset="0"/>
                        </a:rPr>
                        <a:t>চাঁদের আকৃতি </a:t>
                      </a:r>
                      <a:endParaRPr lang="en-GB" sz="36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2764321"/>
                  </a:ext>
                </a:extLst>
              </a:tr>
            </a:tbl>
          </a:graphicData>
        </a:graphic>
      </p:graphicFrame>
      <p:sp>
        <p:nvSpPr>
          <p:cNvPr id="29" name="Oval 28">
            <a:extLst>
              <a:ext uri="{FF2B5EF4-FFF2-40B4-BE49-F238E27FC236}">
                <a16:creationId xmlns:a16="http://schemas.microsoft.com/office/drawing/2014/main" id="{2ED20006-3C30-4403-90A0-C3A8322EAC01}"/>
              </a:ext>
            </a:extLst>
          </p:cNvPr>
          <p:cNvSpPr/>
          <p:nvPr/>
        </p:nvSpPr>
        <p:spPr>
          <a:xfrm>
            <a:off x="3289978" y="2224314"/>
            <a:ext cx="1255264" cy="1204686"/>
          </a:xfrm>
          <a:prstGeom prst="ellipse">
            <a:avLst/>
          </a:prstGeom>
          <a:solidFill>
            <a:schemeClr val="tx1"/>
          </a:solidFill>
          <a:ln>
            <a:solidFill>
              <a:srgbClr val="FFFF00"/>
            </a:solidFill>
          </a:ln>
          <a:effectLst>
            <a:glow rad="279400">
              <a:schemeClr val="bg1"/>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5EAA4979-9F4E-4A18-A458-A97FCCE839BD}"/>
              </a:ext>
            </a:extLst>
          </p:cNvPr>
          <p:cNvGrpSpPr/>
          <p:nvPr/>
        </p:nvGrpSpPr>
        <p:grpSpPr>
          <a:xfrm>
            <a:off x="5649830" y="2282766"/>
            <a:ext cx="1184878" cy="1173012"/>
            <a:chOff x="6325915" y="3850902"/>
            <a:chExt cx="1184878" cy="1173012"/>
          </a:xfrm>
          <a:effectLst>
            <a:glow rad="469900">
              <a:schemeClr val="bg1">
                <a:alpha val="40000"/>
              </a:schemeClr>
            </a:glow>
          </a:effectLst>
        </p:grpSpPr>
        <p:sp>
          <p:nvSpPr>
            <p:cNvPr id="14" name="Freeform: Shape 13">
              <a:extLst>
                <a:ext uri="{FF2B5EF4-FFF2-40B4-BE49-F238E27FC236}">
                  <a16:creationId xmlns:a16="http://schemas.microsoft.com/office/drawing/2014/main" id="{95D6AF4B-45CA-427F-A8CC-012400B3E8D2}"/>
                </a:ext>
              </a:extLst>
            </p:cNvPr>
            <p:cNvSpPr/>
            <p:nvPr/>
          </p:nvSpPr>
          <p:spPr>
            <a:xfrm>
              <a:off x="6646043" y="3850902"/>
              <a:ext cx="544617" cy="1173012"/>
            </a:xfrm>
            <a:custGeom>
              <a:avLst/>
              <a:gdLst>
                <a:gd name="connsiteX0" fmla="*/ 266855 w 533708"/>
                <a:gd name="connsiteY0" fmla="*/ 0 h 1204686"/>
                <a:gd name="connsiteX1" fmla="*/ 320634 w 533708"/>
                <a:gd name="connsiteY1" fmla="*/ 12237 h 1204686"/>
                <a:gd name="connsiteX2" fmla="*/ 533708 w 533708"/>
                <a:gd name="connsiteY2" fmla="*/ 602343 h 1204686"/>
                <a:gd name="connsiteX3" fmla="*/ 320634 w 533708"/>
                <a:gd name="connsiteY3" fmla="*/ 1192449 h 1204686"/>
                <a:gd name="connsiteX4" fmla="*/ 266855 w 533708"/>
                <a:gd name="connsiteY4" fmla="*/ 1204686 h 1204686"/>
                <a:gd name="connsiteX5" fmla="*/ 266853 w 533708"/>
                <a:gd name="connsiteY5" fmla="*/ 1204686 h 1204686"/>
                <a:gd name="connsiteX6" fmla="*/ 213074 w 533708"/>
                <a:gd name="connsiteY6" fmla="*/ 1192449 h 1204686"/>
                <a:gd name="connsiteX7" fmla="*/ 0 w 533708"/>
                <a:gd name="connsiteY7" fmla="*/ 602343 h 1204686"/>
                <a:gd name="connsiteX8" fmla="*/ 213074 w 533708"/>
                <a:gd name="connsiteY8" fmla="*/ 12237 h 1204686"/>
                <a:gd name="connsiteX9" fmla="*/ 266853 w 533708"/>
                <a:gd name="connsiteY9" fmla="*/ 0 h 1204686"/>
                <a:gd name="connsiteX10" fmla="*/ 266855 w 533708"/>
                <a:gd name="connsiteY10"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708" h="1204686">
                  <a:moveTo>
                    <a:pt x="266855" y="0"/>
                  </a:moveTo>
                  <a:lnTo>
                    <a:pt x="320634" y="12237"/>
                  </a:lnTo>
                  <a:cubicBezTo>
                    <a:pt x="442235" y="68404"/>
                    <a:pt x="533708" y="311261"/>
                    <a:pt x="533708" y="602343"/>
                  </a:cubicBezTo>
                  <a:cubicBezTo>
                    <a:pt x="533708" y="893425"/>
                    <a:pt x="442235" y="1136283"/>
                    <a:pt x="320634" y="1192449"/>
                  </a:cubicBezTo>
                  <a:lnTo>
                    <a:pt x="266855" y="1204686"/>
                  </a:lnTo>
                  <a:lnTo>
                    <a:pt x="266853" y="1204686"/>
                  </a:lnTo>
                  <a:lnTo>
                    <a:pt x="213074" y="1192449"/>
                  </a:lnTo>
                  <a:cubicBezTo>
                    <a:pt x="91473" y="1136283"/>
                    <a:pt x="0" y="893425"/>
                    <a:pt x="0" y="602343"/>
                  </a:cubicBezTo>
                  <a:cubicBezTo>
                    <a:pt x="0" y="311261"/>
                    <a:pt x="91473" y="68404"/>
                    <a:pt x="213074" y="12237"/>
                  </a:cubicBezTo>
                  <a:lnTo>
                    <a:pt x="266853" y="0"/>
                  </a:lnTo>
                  <a:lnTo>
                    <a:pt x="26685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44EB76EC-5A88-40EA-BAD5-916F8A74F4BC}"/>
                </a:ext>
              </a:extLst>
            </p:cNvPr>
            <p:cNvSpPr/>
            <p:nvPr/>
          </p:nvSpPr>
          <p:spPr>
            <a:xfrm>
              <a:off x="6918354" y="3850902"/>
              <a:ext cx="592439" cy="1173012"/>
            </a:xfrm>
            <a:custGeom>
              <a:avLst/>
              <a:gdLst>
                <a:gd name="connsiteX0" fmla="*/ 0 w 580572"/>
                <a:gd name="connsiteY0" fmla="*/ 0 h 1204686"/>
                <a:gd name="connsiteX1" fmla="*/ 580572 w 580572"/>
                <a:gd name="connsiteY1" fmla="*/ 602343 h 1204686"/>
                <a:gd name="connsiteX2" fmla="*/ 0 w 580572"/>
                <a:gd name="connsiteY2" fmla="*/ 1204686 h 1204686"/>
                <a:gd name="connsiteX3" fmla="*/ 0 w 580572"/>
                <a:gd name="connsiteY3" fmla="*/ 1204686 h 1204686"/>
                <a:gd name="connsiteX4" fmla="*/ 53779 w 580572"/>
                <a:gd name="connsiteY4" fmla="*/ 1192449 h 1204686"/>
                <a:gd name="connsiteX5" fmla="*/ 266853 w 580572"/>
                <a:gd name="connsiteY5" fmla="*/ 602343 h 1204686"/>
                <a:gd name="connsiteX6" fmla="*/ 53779 w 580572"/>
                <a:gd name="connsiteY6" fmla="*/ 12237 h 1204686"/>
                <a:gd name="connsiteX7" fmla="*/ 0 w 580572"/>
                <a:gd name="connsiteY7" fmla="*/ 0 h 1204686"/>
                <a:gd name="connsiteX8" fmla="*/ 0 w 580572"/>
                <a:gd name="connsiteY8"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2" h="1204686">
                  <a:moveTo>
                    <a:pt x="0" y="0"/>
                  </a:moveTo>
                  <a:cubicBezTo>
                    <a:pt x="320641" y="0"/>
                    <a:pt x="580572" y="269678"/>
                    <a:pt x="580572" y="602343"/>
                  </a:cubicBezTo>
                  <a:cubicBezTo>
                    <a:pt x="580572" y="935008"/>
                    <a:pt x="320641" y="1204686"/>
                    <a:pt x="0" y="1204686"/>
                  </a:cubicBezTo>
                  <a:lnTo>
                    <a:pt x="0" y="1204686"/>
                  </a:lnTo>
                  <a:lnTo>
                    <a:pt x="53779" y="1192449"/>
                  </a:lnTo>
                  <a:cubicBezTo>
                    <a:pt x="175380" y="1136283"/>
                    <a:pt x="266853" y="893425"/>
                    <a:pt x="266853" y="602343"/>
                  </a:cubicBezTo>
                  <a:cubicBezTo>
                    <a:pt x="266853" y="311261"/>
                    <a:pt x="175380" y="68404"/>
                    <a:pt x="53779" y="12237"/>
                  </a:cubicBezTo>
                  <a:lnTo>
                    <a:pt x="0" y="0"/>
                  </a:ln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F65CD493-D4B9-4330-9A98-1DA09342F342}"/>
                </a:ext>
              </a:extLst>
            </p:cNvPr>
            <p:cNvSpPr/>
            <p:nvPr/>
          </p:nvSpPr>
          <p:spPr>
            <a:xfrm>
              <a:off x="6325915" y="3850902"/>
              <a:ext cx="592436" cy="1173012"/>
            </a:xfrm>
            <a:custGeom>
              <a:avLst/>
              <a:gdLst>
                <a:gd name="connsiteX0" fmla="*/ 580570 w 580570"/>
                <a:gd name="connsiteY0" fmla="*/ 0 h 1204686"/>
                <a:gd name="connsiteX1" fmla="*/ 526791 w 580570"/>
                <a:gd name="connsiteY1" fmla="*/ 12237 h 1204686"/>
                <a:gd name="connsiteX2" fmla="*/ 313717 w 580570"/>
                <a:gd name="connsiteY2" fmla="*/ 602343 h 1204686"/>
                <a:gd name="connsiteX3" fmla="*/ 526791 w 580570"/>
                <a:gd name="connsiteY3" fmla="*/ 1192449 h 1204686"/>
                <a:gd name="connsiteX4" fmla="*/ 580570 w 580570"/>
                <a:gd name="connsiteY4" fmla="*/ 1204686 h 1204686"/>
                <a:gd name="connsiteX5" fmla="*/ 463567 w 580570"/>
                <a:gd name="connsiteY5" fmla="*/ 1192449 h 1204686"/>
                <a:gd name="connsiteX6" fmla="*/ 0 w 580570"/>
                <a:gd name="connsiteY6" fmla="*/ 602343 h 1204686"/>
                <a:gd name="connsiteX7" fmla="*/ 463567 w 580570"/>
                <a:gd name="connsiteY7" fmla="*/ 12237 h 1204686"/>
                <a:gd name="connsiteX8" fmla="*/ 580570 w 580570"/>
                <a:gd name="connsiteY8"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0" h="1204686">
                  <a:moveTo>
                    <a:pt x="580570" y="0"/>
                  </a:moveTo>
                  <a:lnTo>
                    <a:pt x="526791" y="12237"/>
                  </a:lnTo>
                  <a:cubicBezTo>
                    <a:pt x="405190" y="68404"/>
                    <a:pt x="313717" y="311261"/>
                    <a:pt x="313717" y="602343"/>
                  </a:cubicBezTo>
                  <a:cubicBezTo>
                    <a:pt x="313717" y="893425"/>
                    <a:pt x="405190" y="1136283"/>
                    <a:pt x="526791" y="1192449"/>
                  </a:cubicBezTo>
                  <a:lnTo>
                    <a:pt x="580570" y="1204686"/>
                  </a:lnTo>
                  <a:lnTo>
                    <a:pt x="463567" y="1192449"/>
                  </a:lnTo>
                  <a:cubicBezTo>
                    <a:pt x="199010" y="1136283"/>
                    <a:pt x="0" y="893425"/>
                    <a:pt x="0" y="602343"/>
                  </a:cubicBezTo>
                  <a:cubicBezTo>
                    <a:pt x="0" y="311261"/>
                    <a:pt x="199010" y="68404"/>
                    <a:pt x="463567" y="12237"/>
                  </a:cubicBezTo>
                  <a:lnTo>
                    <a:pt x="58057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Freeform: Shape 21">
            <a:extLst>
              <a:ext uri="{FF2B5EF4-FFF2-40B4-BE49-F238E27FC236}">
                <a16:creationId xmlns:a16="http://schemas.microsoft.com/office/drawing/2014/main" id="{B676260F-6C52-43C4-B9CD-1EAC60CAD741}"/>
              </a:ext>
            </a:extLst>
          </p:cNvPr>
          <p:cNvSpPr/>
          <p:nvPr/>
        </p:nvSpPr>
        <p:spPr>
          <a:xfrm>
            <a:off x="7061192" y="2264227"/>
            <a:ext cx="2020" cy="2640"/>
          </a:xfrm>
          <a:custGeom>
            <a:avLst/>
            <a:gdLst>
              <a:gd name="connsiteX0" fmla="*/ 1052 w 2020"/>
              <a:gd name="connsiteY0" fmla="*/ 0 h 2640"/>
              <a:gd name="connsiteX1" fmla="*/ 2020 w 2020"/>
              <a:gd name="connsiteY1" fmla="*/ 2429 h 2640"/>
              <a:gd name="connsiteX2" fmla="*/ 0 w 2020"/>
              <a:gd name="connsiteY2" fmla="*/ 2640 h 2640"/>
              <a:gd name="connsiteX3" fmla="*/ 1052 w 2020"/>
              <a:gd name="connsiteY3" fmla="*/ 0 h 2640"/>
            </a:gdLst>
            <a:ahLst/>
            <a:cxnLst>
              <a:cxn ang="0">
                <a:pos x="connsiteX0" y="connsiteY0"/>
              </a:cxn>
              <a:cxn ang="0">
                <a:pos x="connsiteX1" y="connsiteY1"/>
              </a:cxn>
              <a:cxn ang="0">
                <a:pos x="connsiteX2" y="connsiteY2"/>
              </a:cxn>
              <a:cxn ang="0">
                <a:pos x="connsiteX3" y="connsiteY3"/>
              </a:cxn>
            </a:cxnLst>
            <a:rect l="l" t="t" r="r" b="b"/>
            <a:pathLst>
              <a:path w="2020" h="2640">
                <a:moveTo>
                  <a:pt x="1052" y="0"/>
                </a:moveTo>
                <a:lnTo>
                  <a:pt x="2020" y="2429"/>
                </a:lnTo>
                <a:lnTo>
                  <a:pt x="0" y="2640"/>
                </a:lnTo>
                <a:lnTo>
                  <a:pt x="1052"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7089C286-35C5-4482-9EA3-4E929C173B97}"/>
              </a:ext>
            </a:extLst>
          </p:cNvPr>
          <p:cNvGrpSpPr/>
          <p:nvPr/>
        </p:nvGrpSpPr>
        <p:grpSpPr>
          <a:xfrm>
            <a:off x="7697202" y="2236519"/>
            <a:ext cx="1189890" cy="1207248"/>
            <a:chOff x="8012167" y="3799510"/>
            <a:chExt cx="1189890" cy="1207248"/>
          </a:xfrm>
          <a:effectLst>
            <a:glow rad="444500">
              <a:schemeClr val="bg1">
                <a:alpha val="40000"/>
              </a:schemeClr>
            </a:glow>
          </a:effectLst>
        </p:grpSpPr>
        <p:sp>
          <p:nvSpPr>
            <p:cNvPr id="21" name="Freeform: Shape 20">
              <a:extLst>
                <a:ext uri="{FF2B5EF4-FFF2-40B4-BE49-F238E27FC236}">
                  <a16:creationId xmlns:a16="http://schemas.microsoft.com/office/drawing/2014/main" id="{9814A0DD-F93A-477A-9350-D63C1BF253CA}"/>
                </a:ext>
              </a:extLst>
            </p:cNvPr>
            <p:cNvSpPr/>
            <p:nvPr/>
          </p:nvSpPr>
          <p:spPr>
            <a:xfrm>
              <a:off x="8575972" y="3799510"/>
              <a:ext cx="626085" cy="1207248"/>
            </a:xfrm>
            <a:custGeom>
              <a:avLst/>
              <a:gdLst>
                <a:gd name="connsiteX0" fmla="*/ 23225 w 603797"/>
                <a:gd name="connsiteY0" fmla="*/ 0 h 1204686"/>
                <a:gd name="connsiteX1" fmla="*/ 603797 w 603797"/>
                <a:gd name="connsiteY1" fmla="*/ 602343 h 1204686"/>
                <a:gd name="connsiteX2" fmla="*/ 23225 w 603797"/>
                <a:gd name="connsiteY2" fmla="*/ 1204686 h 1204686"/>
                <a:gd name="connsiteX3" fmla="*/ 0 w 603797"/>
                <a:gd name="connsiteY3" fmla="*/ 1202257 h 1204686"/>
                <a:gd name="connsiteX4" fmla="*/ 3908 w 603797"/>
                <a:gd name="connsiteY4" fmla="*/ 1192449 h 1204686"/>
                <a:gd name="connsiteX5" fmla="*/ 23224 w 603797"/>
                <a:gd name="connsiteY5" fmla="*/ 602343 h 1204686"/>
                <a:gd name="connsiteX6" fmla="*/ 3908 w 603797"/>
                <a:gd name="connsiteY6" fmla="*/ 12237 h 1204686"/>
                <a:gd name="connsiteX7" fmla="*/ 0 w 603797"/>
                <a:gd name="connsiteY7" fmla="*/ 2429 h 1204686"/>
                <a:gd name="connsiteX8" fmla="*/ 23225 w 603797"/>
                <a:gd name="connsiteY8"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797" h="1204686">
                  <a:moveTo>
                    <a:pt x="23225" y="0"/>
                  </a:moveTo>
                  <a:cubicBezTo>
                    <a:pt x="343866" y="0"/>
                    <a:pt x="603797" y="269678"/>
                    <a:pt x="603797" y="602343"/>
                  </a:cubicBezTo>
                  <a:cubicBezTo>
                    <a:pt x="603797" y="935008"/>
                    <a:pt x="343866" y="1204686"/>
                    <a:pt x="23225" y="1204686"/>
                  </a:cubicBezTo>
                  <a:lnTo>
                    <a:pt x="0" y="1202257"/>
                  </a:lnTo>
                  <a:lnTo>
                    <a:pt x="3908" y="1192449"/>
                  </a:lnTo>
                  <a:cubicBezTo>
                    <a:pt x="14932" y="1136283"/>
                    <a:pt x="23224" y="893425"/>
                    <a:pt x="23224" y="602343"/>
                  </a:cubicBezTo>
                  <a:cubicBezTo>
                    <a:pt x="23224" y="311261"/>
                    <a:pt x="14932" y="68404"/>
                    <a:pt x="3908" y="12237"/>
                  </a:cubicBezTo>
                  <a:lnTo>
                    <a:pt x="0" y="2429"/>
                  </a:lnTo>
                  <a:lnTo>
                    <a:pt x="23225" y="0"/>
                  </a:ln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3B83B7EB-2893-4703-8D73-9C8C7F621A0A}"/>
                </a:ext>
              </a:extLst>
            </p:cNvPr>
            <p:cNvSpPr/>
            <p:nvPr/>
          </p:nvSpPr>
          <p:spPr>
            <a:xfrm>
              <a:off x="8012167" y="3799510"/>
              <a:ext cx="613835" cy="1204685"/>
            </a:xfrm>
            <a:custGeom>
              <a:avLst/>
              <a:gdLst>
                <a:gd name="connsiteX0" fmla="*/ 555327 w 555327"/>
                <a:gd name="connsiteY0" fmla="*/ 0 h 1199406"/>
                <a:gd name="connsiteX1" fmla="*/ 551503 w 555327"/>
                <a:gd name="connsiteY1" fmla="*/ 9597 h 1199406"/>
                <a:gd name="connsiteX2" fmla="*/ 532187 w 555327"/>
                <a:gd name="connsiteY2" fmla="*/ 599703 h 1199406"/>
                <a:gd name="connsiteX3" fmla="*/ 551503 w 555327"/>
                <a:gd name="connsiteY3" fmla="*/ 1189809 h 1199406"/>
                <a:gd name="connsiteX4" fmla="*/ 555327 w 555327"/>
                <a:gd name="connsiteY4" fmla="*/ 1199406 h 1199406"/>
                <a:gd name="connsiteX5" fmla="*/ 463567 w 555327"/>
                <a:gd name="connsiteY5" fmla="*/ 1189809 h 1199406"/>
                <a:gd name="connsiteX6" fmla="*/ 0 w 555327"/>
                <a:gd name="connsiteY6" fmla="*/ 599703 h 1199406"/>
                <a:gd name="connsiteX7" fmla="*/ 463567 w 555327"/>
                <a:gd name="connsiteY7" fmla="*/ 9597 h 1199406"/>
                <a:gd name="connsiteX8" fmla="*/ 555327 w 555327"/>
                <a:gd name="connsiteY8" fmla="*/ 0 h 119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27" h="1199406">
                  <a:moveTo>
                    <a:pt x="555327" y="0"/>
                  </a:moveTo>
                  <a:lnTo>
                    <a:pt x="551503" y="9597"/>
                  </a:lnTo>
                  <a:cubicBezTo>
                    <a:pt x="540480" y="65764"/>
                    <a:pt x="532187" y="308621"/>
                    <a:pt x="532187" y="599703"/>
                  </a:cubicBezTo>
                  <a:cubicBezTo>
                    <a:pt x="532187" y="890785"/>
                    <a:pt x="540480" y="1133643"/>
                    <a:pt x="551503" y="1189809"/>
                  </a:cubicBezTo>
                  <a:lnTo>
                    <a:pt x="555327" y="1199406"/>
                  </a:lnTo>
                  <a:lnTo>
                    <a:pt x="463567" y="1189809"/>
                  </a:lnTo>
                  <a:cubicBezTo>
                    <a:pt x="199009" y="1133643"/>
                    <a:pt x="0" y="890785"/>
                    <a:pt x="0" y="599703"/>
                  </a:cubicBezTo>
                  <a:cubicBezTo>
                    <a:pt x="0" y="308621"/>
                    <a:pt x="199009" y="65764"/>
                    <a:pt x="463567" y="9597"/>
                  </a:cubicBezTo>
                  <a:lnTo>
                    <a:pt x="555327"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Freeform: Shape 18">
            <a:extLst>
              <a:ext uri="{FF2B5EF4-FFF2-40B4-BE49-F238E27FC236}">
                <a16:creationId xmlns:a16="http://schemas.microsoft.com/office/drawing/2014/main" id="{733D1403-EBEC-4B47-942B-254276627DE2}"/>
              </a:ext>
            </a:extLst>
          </p:cNvPr>
          <p:cNvSpPr/>
          <p:nvPr/>
        </p:nvSpPr>
        <p:spPr>
          <a:xfrm>
            <a:off x="7061192" y="3466273"/>
            <a:ext cx="2020" cy="2640"/>
          </a:xfrm>
          <a:custGeom>
            <a:avLst/>
            <a:gdLst>
              <a:gd name="connsiteX0" fmla="*/ 0 w 2020"/>
              <a:gd name="connsiteY0" fmla="*/ 0 h 2640"/>
              <a:gd name="connsiteX1" fmla="*/ 2020 w 2020"/>
              <a:gd name="connsiteY1" fmla="*/ 211 h 2640"/>
              <a:gd name="connsiteX2" fmla="*/ 1052 w 2020"/>
              <a:gd name="connsiteY2" fmla="*/ 2640 h 2640"/>
              <a:gd name="connsiteX3" fmla="*/ 0 w 2020"/>
              <a:gd name="connsiteY3" fmla="*/ 0 h 2640"/>
            </a:gdLst>
            <a:ahLst/>
            <a:cxnLst>
              <a:cxn ang="0">
                <a:pos x="connsiteX0" y="connsiteY0"/>
              </a:cxn>
              <a:cxn ang="0">
                <a:pos x="connsiteX1" y="connsiteY1"/>
              </a:cxn>
              <a:cxn ang="0">
                <a:pos x="connsiteX2" y="connsiteY2"/>
              </a:cxn>
              <a:cxn ang="0">
                <a:pos x="connsiteX3" y="connsiteY3"/>
              </a:cxn>
            </a:cxnLst>
            <a:rect l="l" t="t" r="r" b="b"/>
            <a:pathLst>
              <a:path w="2020" h="2640">
                <a:moveTo>
                  <a:pt x="0" y="0"/>
                </a:moveTo>
                <a:lnTo>
                  <a:pt x="2020" y="211"/>
                </a:lnTo>
                <a:lnTo>
                  <a:pt x="1052" y="2640"/>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22011C20-A5C4-40B1-AA97-452D1B9279F7}"/>
              </a:ext>
            </a:extLst>
          </p:cNvPr>
          <p:cNvGrpSpPr/>
          <p:nvPr/>
        </p:nvGrpSpPr>
        <p:grpSpPr>
          <a:xfrm>
            <a:off x="9939586" y="2305891"/>
            <a:ext cx="1245142" cy="1204686"/>
            <a:chOff x="9781830" y="3799510"/>
            <a:chExt cx="1158963" cy="1204686"/>
          </a:xfrm>
          <a:effectLst>
            <a:glow rad="647700">
              <a:schemeClr val="bg1">
                <a:alpha val="40000"/>
              </a:schemeClr>
            </a:glow>
          </a:effectLst>
        </p:grpSpPr>
        <p:sp>
          <p:nvSpPr>
            <p:cNvPr id="26" name="Freeform: Shape 25">
              <a:extLst>
                <a:ext uri="{FF2B5EF4-FFF2-40B4-BE49-F238E27FC236}">
                  <a16:creationId xmlns:a16="http://schemas.microsoft.com/office/drawing/2014/main" id="{751AEEB1-40CA-4691-A359-4BFCAF0DEFC9}"/>
                </a:ext>
              </a:extLst>
            </p:cNvPr>
            <p:cNvSpPr/>
            <p:nvPr/>
          </p:nvSpPr>
          <p:spPr>
            <a:xfrm flipH="1">
              <a:off x="10094961" y="3799510"/>
              <a:ext cx="532706" cy="1204686"/>
            </a:xfrm>
            <a:custGeom>
              <a:avLst/>
              <a:gdLst>
                <a:gd name="connsiteX0" fmla="*/ 266855 w 533708"/>
                <a:gd name="connsiteY0" fmla="*/ 0 h 1204686"/>
                <a:gd name="connsiteX1" fmla="*/ 320634 w 533708"/>
                <a:gd name="connsiteY1" fmla="*/ 12237 h 1204686"/>
                <a:gd name="connsiteX2" fmla="*/ 533708 w 533708"/>
                <a:gd name="connsiteY2" fmla="*/ 602343 h 1204686"/>
                <a:gd name="connsiteX3" fmla="*/ 320634 w 533708"/>
                <a:gd name="connsiteY3" fmla="*/ 1192449 h 1204686"/>
                <a:gd name="connsiteX4" fmla="*/ 266855 w 533708"/>
                <a:gd name="connsiteY4" fmla="*/ 1204686 h 1204686"/>
                <a:gd name="connsiteX5" fmla="*/ 266853 w 533708"/>
                <a:gd name="connsiteY5" fmla="*/ 1204686 h 1204686"/>
                <a:gd name="connsiteX6" fmla="*/ 213074 w 533708"/>
                <a:gd name="connsiteY6" fmla="*/ 1192449 h 1204686"/>
                <a:gd name="connsiteX7" fmla="*/ 0 w 533708"/>
                <a:gd name="connsiteY7" fmla="*/ 602343 h 1204686"/>
                <a:gd name="connsiteX8" fmla="*/ 213074 w 533708"/>
                <a:gd name="connsiteY8" fmla="*/ 12237 h 1204686"/>
                <a:gd name="connsiteX9" fmla="*/ 266853 w 533708"/>
                <a:gd name="connsiteY9" fmla="*/ 0 h 1204686"/>
                <a:gd name="connsiteX10" fmla="*/ 266855 w 533708"/>
                <a:gd name="connsiteY10"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708" h="1204686">
                  <a:moveTo>
                    <a:pt x="266855" y="0"/>
                  </a:moveTo>
                  <a:lnTo>
                    <a:pt x="320634" y="12237"/>
                  </a:lnTo>
                  <a:cubicBezTo>
                    <a:pt x="442235" y="68404"/>
                    <a:pt x="533708" y="311261"/>
                    <a:pt x="533708" y="602343"/>
                  </a:cubicBezTo>
                  <a:cubicBezTo>
                    <a:pt x="533708" y="893425"/>
                    <a:pt x="442235" y="1136283"/>
                    <a:pt x="320634" y="1192449"/>
                  </a:cubicBezTo>
                  <a:lnTo>
                    <a:pt x="266855" y="1204686"/>
                  </a:lnTo>
                  <a:lnTo>
                    <a:pt x="266853" y="1204686"/>
                  </a:lnTo>
                  <a:lnTo>
                    <a:pt x="213074" y="1192449"/>
                  </a:lnTo>
                  <a:cubicBezTo>
                    <a:pt x="91473" y="1136283"/>
                    <a:pt x="0" y="893425"/>
                    <a:pt x="0" y="602343"/>
                  </a:cubicBezTo>
                  <a:cubicBezTo>
                    <a:pt x="0" y="311261"/>
                    <a:pt x="91473" y="68404"/>
                    <a:pt x="213074" y="12237"/>
                  </a:cubicBezTo>
                  <a:lnTo>
                    <a:pt x="266853" y="0"/>
                  </a:lnTo>
                  <a:lnTo>
                    <a:pt x="266855"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CB167B03-6BAE-4B6C-A904-B4FE2DB9E3CF}"/>
                </a:ext>
              </a:extLst>
            </p:cNvPr>
            <p:cNvSpPr/>
            <p:nvPr/>
          </p:nvSpPr>
          <p:spPr>
            <a:xfrm flipH="1">
              <a:off x="9781830" y="3799510"/>
              <a:ext cx="579482" cy="1204686"/>
            </a:xfrm>
            <a:custGeom>
              <a:avLst/>
              <a:gdLst>
                <a:gd name="connsiteX0" fmla="*/ 0 w 580572"/>
                <a:gd name="connsiteY0" fmla="*/ 0 h 1204686"/>
                <a:gd name="connsiteX1" fmla="*/ 580572 w 580572"/>
                <a:gd name="connsiteY1" fmla="*/ 602343 h 1204686"/>
                <a:gd name="connsiteX2" fmla="*/ 0 w 580572"/>
                <a:gd name="connsiteY2" fmla="*/ 1204686 h 1204686"/>
                <a:gd name="connsiteX3" fmla="*/ 0 w 580572"/>
                <a:gd name="connsiteY3" fmla="*/ 1204686 h 1204686"/>
                <a:gd name="connsiteX4" fmla="*/ 53779 w 580572"/>
                <a:gd name="connsiteY4" fmla="*/ 1192449 h 1204686"/>
                <a:gd name="connsiteX5" fmla="*/ 266853 w 580572"/>
                <a:gd name="connsiteY5" fmla="*/ 602343 h 1204686"/>
                <a:gd name="connsiteX6" fmla="*/ 53779 w 580572"/>
                <a:gd name="connsiteY6" fmla="*/ 12237 h 1204686"/>
                <a:gd name="connsiteX7" fmla="*/ 0 w 580572"/>
                <a:gd name="connsiteY7" fmla="*/ 0 h 1204686"/>
                <a:gd name="connsiteX8" fmla="*/ 0 w 580572"/>
                <a:gd name="connsiteY8"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2" h="1204686">
                  <a:moveTo>
                    <a:pt x="0" y="0"/>
                  </a:moveTo>
                  <a:cubicBezTo>
                    <a:pt x="320641" y="0"/>
                    <a:pt x="580572" y="269678"/>
                    <a:pt x="580572" y="602343"/>
                  </a:cubicBezTo>
                  <a:cubicBezTo>
                    <a:pt x="580572" y="935008"/>
                    <a:pt x="320641" y="1204686"/>
                    <a:pt x="0" y="1204686"/>
                  </a:cubicBezTo>
                  <a:lnTo>
                    <a:pt x="0" y="1204686"/>
                  </a:lnTo>
                  <a:lnTo>
                    <a:pt x="53779" y="1192449"/>
                  </a:lnTo>
                  <a:cubicBezTo>
                    <a:pt x="175380" y="1136283"/>
                    <a:pt x="266853" y="893425"/>
                    <a:pt x="266853" y="602343"/>
                  </a:cubicBezTo>
                  <a:cubicBezTo>
                    <a:pt x="266853" y="311261"/>
                    <a:pt x="175380" y="68404"/>
                    <a:pt x="53779" y="12237"/>
                  </a:cubicBezTo>
                  <a:lnTo>
                    <a:pt x="0" y="0"/>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162B0F8D-F50B-4268-A572-D714FF8DC0A7}"/>
                </a:ext>
              </a:extLst>
            </p:cNvPr>
            <p:cNvSpPr/>
            <p:nvPr/>
          </p:nvSpPr>
          <p:spPr>
            <a:xfrm flipH="1">
              <a:off x="10361313" y="3799510"/>
              <a:ext cx="579480" cy="1204686"/>
            </a:xfrm>
            <a:custGeom>
              <a:avLst/>
              <a:gdLst>
                <a:gd name="connsiteX0" fmla="*/ 580570 w 580570"/>
                <a:gd name="connsiteY0" fmla="*/ 0 h 1204686"/>
                <a:gd name="connsiteX1" fmla="*/ 526791 w 580570"/>
                <a:gd name="connsiteY1" fmla="*/ 12237 h 1204686"/>
                <a:gd name="connsiteX2" fmla="*/ 313717 w 580570"/>
                <a:gd name="connsiteY2" fmla="*/ 602343 h 1204686"/>
                <a:gd name="connsiteX3" fmla="*/ 526791 w 580570"/>
                <a:gd name="connsiteY3" fmla="*/ 1192449 h 1204686"/>
                <a:gd name="connsiteX4" fmla="*/ 580570 w 580570"/>
                <a:gd name="connsiteY4" fmla="*/ 1204686 h 1204686"/>
                <a:gd name="connsiteX5" fmla="*/ 463567 w 580570"/>
                <a:gd name="connsiteY5" fmla="*/ 1192449 h 1204686"/>
                <a:gd name="connsiteX6" fmla="*/ 0 w 580570"/>
                <a:gd name="connsiteY6" fmla="*/ 602343 h 1204686"/>
                <a:gd name="connsiteX7" fmla="*/ 463567 w 580570"/>
                <a:gd name="connsiteY7" fmla="*/ 12237 h 1204686"/>
                <a:gd name="connsiteX8" fmla="*/ 580570 w 580570"/>
                <a:gd name="connsiteY8"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0" h="1204686">
                  <a:moveTo>
                    <a:pt x="580570" y="0"/>
                  </a:moveTo>
                  <a:lnTo>
                    <a:pt x="526791" y="12237"/>
                  </a:lnTo>
                  <a:cubicBezTo>
                    <a:pt x="405190" y="68404"/>
                    <a:pt x="313717" y="311261"/>
                    <a:pt x="313717" y="602343"/>
                  </a:cubicBezTo>
                  <a:cubicBezTo>
                    <a:pt x="313717" y="893425"/>
                    <a:pt x="405190" y="1136283"/>
                    <a:pt x="526791" y="1192449"/>
                  </a:cubicBezTo>
                  <a:lnTo>
                    <a:pt x="580570" y="1204686"/>
                  </a:lnTo>
                  <a:lnTo>
                    <a:pt x="463567" y="1192449"/>
                  </a:lnTo>
                  <a:cubicBezTo>
                    <a:pt x="199010" y="1136283"/>
                    <a:pt x="0" y="893425"/>
                    <a:pt x="0" y="602343"/>
                  </a:cubicBezTo>
                  <a:cubicBezTo>
                    <a:pt x="0" y="311261"/>
                    <a:pt x="199010" y="68404"/>
                    <a:pt x="463567" y="12237"/>
                  </a:cubicBezTo>
                  <a:lnTo>
                    <a:pt x="58057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Freeform: Shape 38">
            <a:extLst>
              <a:ext uri="{FF2B5EF4-FFF2-40B4-BE49-F238E27FC236}">
                <a16:creationId xmlns:a16="http://schemas.microsoft.com/office/drawing/2014/main" id="{B775A2EA-6D3D-4069-B05C-3F744FC2A654}"/>
              </a:ext>
            </a:extLst>
          </p:cNvPr>
          <p:cNvSpPr/>
          <p:nvPr/>
        </p:nvSpPr>
        <p:spPr>
          <a:xfrm>
            <a:off x="7213592" y="2416627"/>
            <a:ext cx="2020" cy="2640"/>
          </a:xfrm>
          <a:custGeom>
            <a:avLst/>
            <a:gdLst>
              <a:gd name="connsiteX0" fmla="*/ 1052 w 2020"/>
              <a:gd name="connsiteY0" fmla="*/ 0 h 2640"/>
              <a:gd name="connsiteX1" fmla="*/ 2020 w 2020"/>
              <a:gd name="connsiteY1" fmla="*/ 2429 h 2640"/>
              <a:gd name="connsiteX2" fmla="*/ 0 w 2020"/>
              <a:gd name="connsiteY2" fmla="*/ 2640 h 2640"/>
              <a:gd name="connsiteX3" fmla="*/ 1052 w 2020"/>
              <a:gd name="connsiteY3" fmla="*/ 0 h 2640"/>
            </a:gdLst>
            <a:ahLst/>
            <a:cxnLst>
              <a:cxn ang="0">
                <a:pos x="connsiteX0" y="connsiteY0"/>
              </a:cxn>
              <a:cxn ang="0">
                <a:pos x="connsiteX1" y="connsiteY1"/>
              </a:cxn>
              <a:cxn ang="0">
                <a:pos x="connsiteX2" y="connsiteY2"/>
              </a:cxn>
              <a:cxn ang="0">
                <a:pos x="connsiteX3" y="connsiteY3"/>
              </a:cxn>
            </a:cxnLst>
            <a:rect l="l" t="t" r="r" b="b"/>
            <a:pathLst>
              <a:path w="2020" h="2640">
                <a:moveTo>
                  <a:pt x="1052" y="0"/>
                </a:moveTo>
                <a:lnTo>
                  <a:pt x="2020" y="2429"/>
                </a:lnTo>
                <a:lnTo>
                  <a:pt x="0" y="2640"/>
                </a:lnTo>
                <a:lnTo>
                  <a:pt x="1052"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65E80999-A288-492C-B9EC-45C28F038B51}"/>
              </a:ext>
            </a:extLst>
          </p:cNvPr>
          <p:cNvSpPr/>
          <p:nvPr/>
        </p:nvSpPr>
        <p:spPr>
          <a:xfrm>
            <a:off x="7213592" y="3618673"/>
            <a:ext cx="2020" cy="2640"/>
          </a:xfrm>
          <a:custGeom>
            <a:avLst/>
            <a:gdLst>
              <a:gd name="connsiteX0" fmla="*/ 0 w 2020"/>
              <a:gd name="connsiteY0" fmla="*/ 0 h 2640"/>
              <a:gd name="connsiteX1" fmla="*/ 2020 w 2020"/>
              <a:gd name="connsiteY1" fmla="*/ 211 h 2640"/>
              <a:gd name="connsiteX2" fmla="*/ 1052 w 2020"/>
              <a:gd name="connsiteY2" fmla="*/ 2640 h 2640"/>
              <a:gd name="connsiteX3" fmla="*/ 0 w 2020"/>
              <a:gd name="connsiteY3" fmla="*/ 0 h 2640"/>
            </a:gdLst>
            <a:ahLst/>
            <a:cxnLst>
              <a:cxn ang="0">
                <a:pos x="connsiteX0" y="connsiteY0"/>
              </a:cxn>
              <a:cxn ang="0">
                <a:pos x="connsiteX1" y="connsiteY1"/>
              </a:cxn>
              <a:cxn ang="0">
                <a:pos x="connsiteX2" y="connsiteY2"/>
              </a:cxn>
              <a:cxn ang="0">
                <a:pos x="connsiteX3" y="connsiteY3"/>
              </a:cxn>
            </a:cxnLst>
            <a:rect l="l" t="t" r="r" b="b"/>
            <a:pathLst>
              <a:path w="2020" h="2640">
                <a:moveTo>
                  <a:pt x="0" y="0"/>
                </a:moveTo>
                <a:lnTo>
                  <a:pt x="2020" y="211"/>
                </a:lnTo>
                <a:lnTo>
                  <a:pt x="1052" y="2640"/>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8" name="Table 9">
            <a:extLst>
              <a:ext uri="{FF2B5EF4-FFF2-40B4-BE49-F238E27FC236}">
                <a16:creationId xmlns:a16="http://schemas.microsoft.com/office/drawing/2014/main" id="{6D09DBB4-60D6-405B-B129-C7F5EAE95E9C}"/>
              </a:ext>
            </a:extLst>
          </p:cNvPr>
          <p:cNvGraphicFramePr>
            <a:graphicFrameLocks noGrp="1"/>
          </p:cNvGraphicFramePr>
          <p:nvPr>
            <p:extLst>
              <p:ext uri="{D42A27DB-BD31-4B8C-83A1-F6EECF244321}">
                <p14:modId xmlns:p14="http://schemas.microsoft.com/office/powerpoint/2010/main" val="3759859208"/>
              </p:ext>
            </p:extLst>
          </p:nvPr>
        </p:nvGraphicFramePr>
        <p:xfrm>
          <a:off x="706582" y="3950910"/>
          <a:ext cx="11028217" cy="2335889"/>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2084523">
                  <a:extLst>
                    <a:ext uri="{9D8B030D-6E8A-4147-A177-3AD203B41FA5}">
                      <a16:colId xmlns:a16="http://schemas.microsoft.com/office/drawing/2014/main" val="942573742"/>
                    </a:ext>
                  </a:extLst>
                </a:gridCol>
                <a:gridCol w="2326763">
                  <a:extLst>
                    <a:ext uri="{9D8B030D-6E8A-4147-A177-3AD203B41FA5}">
                      <a16:colId xmlns:a16="http://schemas.microsoft.com/office/drawing/2014/main" val="584686560"/>
                    </a:ext>
                  </a:extLst>
                </a:gridCol>
                <a:gridCol w="2205643">
                  <a:extLst>
                    <a:ext uri="{9D8B030D-6E8A-4147-A177-3AD203B41FA5}">
                      <a16:colId xmlns:a16="http://schemas.microsoft.com/office/drawing/2014/main" val="142065103"/>
                    </a:ext>
                  </a:extLst>
                </a:gridCol>
                <a:gridCol w="2198789">
                  <a:extLst>
                    <a:ext uri="{9D8B030D-6E8A-4147-A177-3AD203B41FA5}">
                      <a16:colId xmlns:a16="http://schemas.microsoft.com/office/drawing/2014/main" val="2422559201"/>
                    </a:ext>
                  </a:extLst>
                </a:gridCol>
                <a:gridCol w="2212499">
                  <a:extLst>
                    <a:ext uri="{9D8B030D-6E8A-4147-A177-3AD203B41FA5}">
                      <a16:colId xmlns:a16="http://schemas.microsoft.com/office/drawing/2014/main" val="2868787366"/>
                    </a:ext>
                  </a:extLst>
                </a:gridCol>
              </a:tblGrid>
              <a:tr h="701961">
                <a:tc>
                  <a:txBody>
                    <a:bodyPr/>
                    <a:lstStyle/>
                    <a:p>
                      <a:r>
                        <a:rPr lang="bn-IN" sz="3600" dirty="0">
                          <a:solidFill>
                            <a:srgbClr val="C00000"/>
                          </a:solidFill>
                          <a:latin typeface="NikoshBAN" panose="02000000000000000000" pitchFamily="2" charset="0"/>
                          <a:cs typeface="NikoshBAN" panose="02000000000000000000" pitchFamily="2" charset="0"/>
                        </a:rPr>
                        <a:t>তারিখ</a:t>
                      </a:r>
                      <a:endParaRPr lang="en-GB" sz="36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IN" sz="2800" dirty="0">
                          <a:solidFill>
                            <a:srgbClr val="C00000"/>
                          </a:solidFill>
                          <a:latin typeface="NikoshBAN" panose="02000000000000000000" pitchFamily="2" charset="0"/>
                          <a:cs typeface="NikoshBAN" panose="02000000000000000000" pitchFamily="2" charset="0"/>
                        </a:rPr>
                        <a:t>২৫ সেপ্টেম্বর</a:t>
                      </a:r>
                      <a:endParaRPr lang="en-GB" sz="24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a:solidFill>
                            <a:srgbClr val="C00000"/>
                          </a:solidFill>
                          <a:latin typeface="NikoshBAN" panose="02000000000000000000" pitchFamily="2" charset="0"/>
                          <a:cs typeface="NikoshBAN" panose="02000000000000000000" pitchFamily="2" charset="0"/>
                        </a:rPr>
                        <a:t>২৮ সেপ্টেম্বর</a:t>
                      </a:r>
                      <a:endParaRPr lang="en-GB" sz="24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a:solidFill>
                            <a:srgbClr val="C00000"/>
                          </a:solidFill>
                          <a:latin typeface="NikoshBAN" panose="02000000000000000000" pitchFamily="2" charset="0"/>
                          <a:cs typeface="NikoshBAN" panose="02000000000000000000" pitchFamily="2" charset="0"/>
                        </a:rPr>
                        <a:t>২ নভেম্বর</a:t>
                      </a:r>
                      <a:endParaRPr lang="en-GB" sz="24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dirty="0">
                          <a:solidFill>
                            <a:srgbClr val="C00000"/>
                          </a:solidFill>
                          <a:latin typeface="NikoshBAN" panose="02000000000000000000" pitchFamily="2" charset="0"/>
                          <a:cs typeface="NikoshBAN" panose="02000000000000000000" pitchFamily="2" charset="0"/>
                        </a:rPr>
                        <a:t>৬ </a:t>
                      </a:r>
                      <a:r>
                        <a:rPr lang="bn-IN" sz="2800" dirty="0">
                          <a:solidFill>
                            <a:srgbClr val="C00000"/>
                          </a:solidFill>
                          <a:latin typeface="NikoshBAN" panose="02000000000000000000" pitchFamily="2" charset="0"/>
                          <a:cs typeface="NikoshBAN" panose="02000000000000000000" pitchFamily="2" charset="0"/>
                        </a:rPr>
                        <a:t>নভেম্বর </a:t>
                      </a:r>
                      <a:endParaRPr lang="en-GB" sz="28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33776529"/>
                  </a:ext>
                </a:extLst>
              </a:tr>
              <a:tr h="1633928">
                <a:tc>
                  <a:txBody>
                    <a:bodyPr/>
                    <a:lstStyle/>
                    <a:p>
                      <a:r>
                        <a:rPr lang="bn-IN" sz="3600" dirty="0">
                          <a:solidFill>
                            <a:srgbClr val="C00000"/>
                          </a:solidFill>
                          <a:latin typeface="NikoshBAN" panose="02000000000000000000" pitchFamily="2" charset="0"/>
                          <a:cs typeface="NikoshBAN" panose="02000000000000000000" pitchFamily="2" charset="0"/>
                        </a:rPr>
                        <a:t>চাঁদের আকৃতি </a:t>
                      </a:r>
                      <a:endParaRPr lang="en-GB" sz="3600"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2764321"/>
                  </a:ext>
                </a:extLst>
              </a:tr>
            </a:tbl>
          </a:graphicData>
        </a:graphic>
      </p:graphicFrame>
      <p:sp>
        <p:nvSpPr>
          <p:cNvPr id="49" name="Freeform: Shape 48">
            <a:extLst>
              <a:ext uri="{FF2B5EF4-FFF2-40B4-BE49-F238E27FC236}">
                <a16:creationId xmlns:a16="http://schemas.microsoft.com/office/drawing/2014/main" id="{0E434218-362E-49AB-8BA9-99E5DF9F4FCA}"/>
              </a:ext>
            </a:extLst>
          </p:cNvPr>
          <p:cNvSpPr/>
          <p:nvPr/>
        </p:nvSpPr>
        <p:spPr>
          <a:xfrm>
            <a:off x="7061192" y="4960738"/>
            <a:ext cx="2020" cy="2640"/>
          </a:xfrm>
          <a:custGeom>
            <a:avLst/>
            <a:gdLst>
              <a:gd name="connsiteX0" fmla="*/ 1052 w 2020"/>
              <a:gd name="connsiteY0" fmla="*/ 0 h 2640"/>
              <a:gd name="connsiteX1" fmla="*/ 2020 w 2020"/>
              <a:gd name="connsiteY1" fmla="*/ 2429 h 2640"/>
              <a:gd name="connsiteX2" fmla="*/ 0 w 2020"/>
              <a:gd name="connsiteY2" fmla="*/ 2640 h 2640"/>
              <a:gd name="connsiteX3" fmla="*/ 1052 w 2020"/>
              <a:gd name="connsiteY3" fmla="*/ 0 h 2640"/>
            </a:gdLst>
            <a:ahLst/>
            <a:cxnLst>
              <a:cxn ang="0">
                <a:pos x="connsiteX0" y="connsiteY0"/>
              </a:cxn>
              <a:cxn ang="0">
                <a:pos x="connsiteX1" y="connsiteY1"/>
              </a:cxn>
              <a:cxn ang="0">
                <a:pos x="connsiteX2" y="connsiteY2"/>
              </a:cxn>
              <a:cxn ang="0">
                <a:pos x="connsiteX3" y="connsiteY3"/>
              </a:cxn>
            </a:cxnLst>
            <a:rect l="l" t="t" r="r" b="b"/>
            <a:pathLst>
              <a:path w="2020" h="2640">
                <a:moveTo>
                  <a:pt x="1052" y="0"/>
                </a:moveTo>
                <a:lnTo>
                  <a:pt x="2020" y="2429"/>
                </a:lnTo>
                <a:lnTo>
                  <a:pt x="0" y="2640"/>
                </a:lnTo>
                <a:lnTo>
                  <a:pt x="1052"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FA27AC99-A780-4904-AB07-F406698C42B5}"/>
              </a:ext>
            </a:extLst>
          </p:cNvPr>
          <p:cNvSpPr/>
          <p:nvPr/>
        </p:nvSpPr>
        <p:spPr>
          <a:xfrm>
            <a:off x="7061192" y="6162784"/>
            <a:ext cx="2020" cy="2640"/>
          </a:xfrm>
          <a:custGeom>
            <a:avLst/>
            <a:gdLst>
              <a:gd name="connsiteX0" fmla="*/ 0 w 2020"/>
              <a:gd name="connsiteY0" fmla="*/ 0 h 2640"/>
              <a:gd name="connsiteX1" fmla="*/ 2020 w 2020"/>
              <a:gd name="connsiteY1" fmla="*/ 211 h 2640"/>
              <a:gd name="connsiteX2" fmla="*/ 1052 w 2020"/>
              <a:gd name="connsiteY2" fmla="*/ 2640 h 2640"/>
              <a:gd name="connsiteX3" fmla="*/ 0 w 2020"/>
              <a:gd name="connsiteY3" fmla="*/ 0 h 2640"/>
            </a:gdLst>
            <a:ahLst/>
            <a:cxnLst>
              <a:cxn ang="0">
                <a:pos x="connsiteX0" y="connsiteY0"/>
              </a:cxn>
              <a:cxn ang="0">
                <a:pos x="connsiteX1" y="connsiteY1"/>
              </a:cxn>
              <a:cxn ang="0">
                <a:pos x="connsiteX2" y="connsiteY2"/>
              </a:cxn>
              <a:cxn ang="0">
                <a:pos x="connsiteX3" y="connsiteY3"/>
              </a:cxn>
            </a:cxnLst>
            <a:rect l="l" t="t" r="r" b="b"/>
            <a:pathLst>
              <a:path w="2020" h="2640">
                <a:moveTo>
                  <a:pt x="0" y="0"/>
                </a:moveTo>
                <a:lnTo>
                  <a:pt x="2020" y="211"/>
                </a:lnTo>
                <a:lnTo>
                  <a:pt x="1052" y="2640"/>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86744C2-8808-473D-A863-47BD63717F77}"/>
              </a:ext>
            </a:extLst>
          </p:cNvPr>
          <p:cNvSpPr/>
          <p:nvPr/>
        </p:nvSpPr>
        <p:spPr>
          <a:xfrm>
            <a:off x="3389762" y="4870549"/>
            <a:ext cx="1255264" cy="1204686"/>
          </a:xfrm>
          <a:prstGeom prst="ellipse">
            <a:avLst/>
          </a:prstGeom>
          <a:solidFill>
            <a:srgbClr val="FFFF00"/>
          </a:solidFill>
          <a:ln>
            <a:solidFill>
              <a:srgbClr val="FFFF00"/>
            </a:solidFill>
          </a:ln>
          <a:effectLst>
            <a:glow rad="190500">
              <a:srgbClr val="FFFF00">
                <a:alpha val="54000"/>
              </a:srgb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5EE04ED-EF54-4AE8-A2BF-E08E1C34E792}"/>
              </a:ext>
            </a:extLst>
          </p:cNvPr>
          <p:cNvGrpSpPr/>
          <p:nvPr/>
        </p:nvGrpSpPr>
        <p:grpSpPr>
          <a:xfrm>
            <a:off x="5559647" y="4898258"/>
            <a:ext cx="1184878" cy="1173012"/>
            <a:chOff x="6325915" y="3850902"/>
            <a:chExt cx="1184878" cy="1173012"/>
          </a:xfrm>
          <a:effectLst>
            <a:glow rad="368300">
              <a:schemeClr val="bg1">
                <a:alpha val="40000"/>
              </a:schemeClr>
            </a:glow>
          </a:effectLst>
        </p:grpSpPr>
        <p:sp>
          <p:nvSpPr>
            <p:cNvPr id="56" name="Freeform: Shape 55">
              <a:extLst>
                <a:ext uri="{FF2B5EF4-FFF2-40B4-BE49-F238E27FC236}">
                  <a16:creationId xmlns:a16="http://schemas.microsoft.com/office/drawing/2014/main" id="{4357E03B-2B9E-4B60-AE70-D486BB63929F}"/>
                </a:ext>
              </a:extLst>
            </p:cNvPr>
            <p:cNvSpPr/>
            <p:nvPr/>
          </p:nvSpPr>
          <p:spPr>
            <a:xfrm>
              <a:off x="6646043" y="3850902"/>
              <a:ext cx="544617" cy="1173012"/>
            </a:xfrm>
            <a:custGeom>
              <a:avLst/>
              <a:gdLst>
                <a:gd name="connsiteX0" fmla="*/ 266855 w 533708"/>
                <a:gd name="connsiteY0" fmla="*/ 0 h 1204686"/>
                <a:gd name="connsiteX1" fmla="*/ 320634 w 533708"/>
                <a:gd name="connsiteY1" fmla="*/ 12237 h 1204686"/>
                <a:gd name="connsiteX2" fmla="*/ 533708 w 533708"/>
                <a:gd name="connsiteY2" fmla="*/ 602343 h 1204686"/>
                <a:gd name="connsiteX3" fmla="*/ 320634 w 533708"/>
                <a:gd name="connsiteY3" fmla="*/ 1192449 h 1204686"/>
                <a:gd name="connsiteX4" fmla="*/ 266855 w 533708"/>
                <a:gd name="connsiteY4" fmla="*/ 1204686 h 1204686"/>
                <a:gd name="connsiteX5" fmla="*/ 266853 w 533708"/>
                <a:gd name="connsiteY5" fmla="*/ 1204686 h 1204686"/>
                <a:gd name="connsiteX6" fmla="*/ 213074 w 533708"/>
                <a:gd name="connsiteY6" fmla="*/ 1192449 h 1204686"/>
                <a:gd name="connsiteX7" fmla="*/ 0 w 533708"/>
                <a:gd name="connsiteY7" fmla="*/ 602343 h 1204686"/>
                <a:gd name="connsiteX8" fmla="*/ 213074 w 533708"/>
                <a:gd name="connsiteY8" fmla="*/ 12237 h 1204686"/>
                <a:gd name="connsiteX9" fmla="*/ 266853 w 533708"/>
                <a:gd name="connsiteY9" fmla="*/ 0 h 1204686"/>
                <a:gd name="connsiteX10" fmla="*/ 266855 w 533708"/>
                <a:gd name="connsiteY10"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708" h="1204686">
                  <a:moveTo>
                    <a:pt x="266855" y="0"/>
                  </a:moveTo>
                  <a:lnTo>
                    <a:pt x="320634" y="12237"/>
                  </a:lnTo>
                  <a:cubicBezTo>
                    <a:pt x="442235" y="68404"/>
                    <a:pt x="533708" y="311261"/>
                    <a:pt x="533708" y="602343"/>
                  </a:cubicBezTo>
                  <a:cubicBezTo>
                    <a:pt x="533708" y="893425"/>
                    <a:pt x="442235" y="1136283"/>
                    <a:pt x="320634" y="1192449"/>
                  </a:cubicBezTo>
                  <a:lnTo>
                    <a:pt x="266855" y="1204686"/>
                  </a:lnTo>
                  <a:lnTo>
                    <a:pt x="266853" y="1204686"/>
                  </a:lnTo>
                  <a:lnTo>
                    <a:pt x="213074" y="1192449"/>
                  </a:lnTo>
                  <a:cubicBezTo>
                    <a:pt x="91473" y="1136283"/>
                    <a:pt x="0" y="893425"/>
                    <a:pt x="0" y="602343"/>
                  </a:cubicBezTo>
                  <a:cubicBezTo>
                    <a:pt x="0" y="311261"/>
                    <a:pt x="91473" y="68404"/>
                    <a:pt x="213074" y="12237"/>
                  </a:cubicBezTo>
                  <a:lnTo>
                    <a:pt x="266853" y="0"/>
                  </a:lnTo>
                  <a:lnTo>
                    <a:pt x="266855"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2E74E33E-9CB3-4FEF-9071-A77DAC4E7F40}"/>
                </a:ext>
              </a:extLst>
            </p:cNvPr>
            <p:cNvSpPr/>
            <p:nvPr/>
          </p:nvSpPr>
          <p:spPr>
            <a:xfrm>
              <a:off x="6918354" y="3850902"/>
              <a:ext cx="592439" cy="1173012"/>
            </a:xfrm>
            <a:custGeom>
              <a:avLst/>
              <a:gdLst>
                <a:gd name="connsiteX0" fmla="*/ 0 w 580572"/>
                <a:gd name="connsiteY0" fmla="*/ 0 h 1204686"/>
                <a:gd name="connsiteX1" fmla="*/ 580572 w 580572"/>
                <a:gd name="connsiteY1" fmla="*/ 602343 h 1204686"/>
                <a:gd name="connsiteX2" fmla="*/ 0 w 580572"/>
                <a:gd name="connsiteY2" fmla="*/ 1204686 h 1204686"/>
                <a:gd name="connsiteX3" fmla="*/ 0 w 580572"/>
                <a:gd name="connsiteY3" fmla="*/ 1204686 h 1204686"/>
                <a:gd name="connsiteX4" fmla="*/ 53779 w 580572"/>
                <a:gd name="connsiteY4" fmla="*/ 1192449 h 1204686"/>
                <a:gd name="connsiteX5" fmla="*/ 266853 w 580572"/>
                <a:gd name="connsiteY5" fmla="*/ 602343 h 1204686"/>
                <a:gd name="connsiteX6" fmla="*/ 53779 w 580572"/>
                <a:gd name="connsiteY6" fmla="*/ 12237 h 1204686"/>
                <a:gd name="connsiteX7" fmla="*/ 0 w 580572"/>
                <a:gd name="connsiteY7" fmla="*/ 0 h 1204686"/>
                <a:gd name="connsiteX8" fmla="*/ 0 w 580572"/>
                <a:gd name="connsiteY8"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2" h="1204686">
                  <a:moveTo>
                    <a:pt x="0" y="0"/>
                  </a:moveTo>
                  <a:cubicBezTo>
                    <a:pt x="320641" y="0"/>
                    <a:pt x="580572" y="269678"/>
                    <a:pt x="580572" y="602343"/>
                  </a:cubicBezTo>
                  <a:cubicBezTo>
                    <a:pt x="580572" y="935008"/>
                    <a:pt x="320641" y="1204686"/>
                    <a:pt x="0" y="1204686"/>
                  </a:cubicBezTo>
                  <a:lnTo>
                    <a:pt x="0" y="1204686"/>
                  </a:lnTo>
                  <a:lnTo>
                    <a:pt x="53779" y="1192449"/>
                  </a:lnTo>
                  <a:cubicBezTo>
                    <a:pt x="175380" y="1136283"/>
                    <a:pt x="266853" y="893425"/>
                    <a:pt x="266853" y="602343"/>
                  </a:cubicBezTo>
                  <a:cubicBezTo>
                    <a:pt x="266853" y="311261"/>
                    <a:pt x="175380" y="68404"/>
                    <a:pt x="53779" y="12237"/>
                  </a:cubicBezTo>
                  <a:lnTo>
                    <a:pt x="0" y="0"/>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8578ED72-8AE5-49E7-B262-799959272798}"/>
                </a:ext>
              </a:extLst>
            </p:cNvPr>
            <p:cNvSpPr/>
            <p:nvPr/>
          </p:nvSpPr>
          <p:spPr>
            <a:xfrm>
              <a:off x="6325915" y="3850902"/>
              <a:ext cx="592436" cy="1173012"/>
            </a:xfrm>
            <a:custGeom>
              <a:avLst/>
              <a:gdLst>
                <a:gd name="connsiteX0" fmla="*/ 580570 w 580570"/>
                <a:gd name="connsiteY0" fmla="*/ 0 h 1204686"/>
                <a:gd name="connsiteX1" fmla="*/ 526791 w 580570"/>
                <a:gd name="connsiteY1" fmla="*/ 12237 h 1204686"/>
                <a:gd name="connsiteX2" fmla="*/ 313717 w 580570"/>
                <a:gd name="connsiteY2" fmla="*/ 602343 h 1204686"/>
                <a:gd name="connsiteX3" fmla="*/ 526791 w 580570"/>
                <a:gd name="connsiteY3" fmla="*/ 1192449 h 1204686"/>
                <a:gd name="connsiteX4" fmla="*/ 580570 w 580570"/>
                <a:gd name="connsiteY4" fmla="*/ 1204686 h 1204686"/>
                <a:gd name="connsiteX5" fmla="*/ 463567 w 580570"/>
                <a:gd name="connsiteY5" fmla="*/ 1192449 h 1204686"/>
                <a:gd name="connsiteX6" fmla="*/ 0 w 580570"/>
                <a:gd name="connsiteY6" fmla="*/ 602343 h 1204686"/>
                <a:gd name="connsiteX7" fmla="*/ 463567 w 580570"/>
                <a:gd name="connsiteY7" fmla="*/ 12237 h 1204686"/>
                <a:gd name="connsiteX8" fmla="*/ 580570 w 580570"/>
                <a:gd name="connsiteY8"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0" h="1204686">
                  <a:moveTo>
                    <a:pt x="580570" y="0"/>
                  </a:moveTo>
                  <a:lnTo>
                    <a:pt x="526791" y="12237"/>
                  </a:lnTo>
                  <a:cubicBezTo>
                    <a:pt x="405190" y="68404"/>
                    <a:pt x="313717" y="311261"/>
                    <a:pt x="313717" y="602343"/>
                  </a:cubicBezTo>
                  <a:cubicBezTo>
                    <a:pt x="313717" y="893425"/>
                    <a:pt x="405190" y="1136283"/>
                    <a:pt x="526791" y="1192449"/>
                  </a:cubicBezTo>
                  <a:lnTo>
                    <a:pt x="580570" y="1204686"/>
                  </a:lnTo>
                  <a:lnTo>
                    <a:pt x="463567" y="1192449"/>
                  </a:lnTo>
                  <a:cubicBezTo>
                    <a:pt x="199010" y="1136283"/>
                    <a:pt x="0" y="893425"/>
                    <a:pt x="0" y="602343"/>
                  </a:cubicBezTo>
                  <a:cubicBezTo>
                    <a:pt x="0" y="311261"/>
                    <a:pt x="199010" y="68404"/>
                    <a:pt x="463567" y="12237"/>
                  </a:cubicBezTo>
                  <a:lnTo>
                    <a:pt x="58057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33EC2E72-7F92-478C-AFF7-E4BBB5F2B29A}"/>
              </a:ext>
            </a:extLst>
          </p:cNvPr>
          <p:cNvGrpSpPr/>
          <p:nvPr/>
        </p:nvGrpSpPr>
        <p:grpSpPr>
          <a:xfrm flipH="1">
            <a:off x="7782125" y="4833083"/>
            <a:ext cx="1189890" cy="1207248"/>
            <a:chOff x="8012167" y="3799510"/>
            <a:chExt cx="1189890" cy="1207248"/>
          </a:xfrm>
          <a:effectLst>
            <a:glow rad="355600">
              <a:schemeClr val="bg1">
                <a:alpha val="40000"/>
              </a:schemeClr>
            </a:glow>
          </a:effectLst>
        </p:grpSpPr>
        <p:sp>
          <p:nvSpPr>
            <p:cNvPr id="60" name="Freeform: Shape 59">
              <a:extLst>
                <a:ext uri="{FF2B5EF4-FFF2-40B4-BE49-F238E27FC236}">
                  <a16:creationId xmlns:a16="http://schemas.microsoft.com/office/drawing/2014/main" id="{7D860695-0AF2-4778-BE04-C1CF6C821BC3}"/>
                </a:ext>
              </a:extLst>
            </p:cNvPr>
            <p:cNvSpPr/>
            <p:nvPr/>
          </p:nvSpPr>
          <p:spPr>
            <a:xfrm>
              <a:off x="8575972" y="3799510"/>
              <a:ext cx="626085" cy="1207248"/>
            </a:xfrm>
            <a:custGeom>
              <a:avLst/>
              <a:gdLst>
                <a:gd name="connsiteX0" fmla="*/ 23225 w 603797"/>
                <a:gd name="connsiteY0" fmla="*/ 0 h 1204686"/>
                <a:gd name="connsiteX1" fmla="*/ 603797 w 603797"/>
                <a:gd name="connsiteY1" fmla="*/ 602343 h 1204686"/>
                <a:gd name="connsiteX2" fmla="*/ 23225 w 603797"/>
                <a:gd name="connsiteY2" fmla="*/ 1204686 h 1204686"/>
                <a:gd name="connsiteX3" fmla="*/ 0 w 603797"/>
                <a:gd name="connsiteY3" fmla="*/ 1202257 h 1204686"/>
                <a:gd name="connsiteX4" fmla="*/ 3908 w 603797"/>
                <a:gd name="connsiteY4" fmla="*/ 1192449 h 1204686"/>
                <a:gd name="connsiteX5" fmla="*/ 23224 w 603797"/>
                <a:gd name="connsiteY5" fmla="*/ 602343 h 1204686"/>
                <a:gd name="connsiteX6" fmla="*/ 3908 w 603797"/>
                <a:gd name="connsiteY6" fmla="*/ 12237 h 1204686"/>
                <a:gd name="connsiteX7" fmla="*/ 0 w 603797"/>
                <a:gd name="connsiteY7" fmla="*/ 2429 h 1204686"/>
                <a:gd name="connsiteX8" fmla="*/ 23225 w 603797"/>
                <a:gd name="connsiteY8"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797" h="1204686">
                  <a:moveTo>
                    <a:pt x="23225" y="0"/>
                  </a:moveTo>
                  <a:cubicBezTo>
                    <a:pt x="343866" y="0"/>
                    <a:pt x="603797" y="269678"/>
                    <a:pt x="603797" y="602343"/>
                  </a:cubicBezTo>
                  <a:cubicBezTo>
                    <a:pt x="603797" y="935008"/>
                    <a:pt x="343866" y="1204686"/>
                    <a:pt x="23225" y="1204686"/>
                  </a:cubicBezTo>
                  <a:lnTo>
                    <a:pt x="0" y="1202257"/>
                  </a:lnTo>
                  <a:lnTo>
                    <a:pt x="3908" y="1192449"/>
                  </a:lnTo>
                  <a:cubicBezTo>
                    <a:pt x="14932" y="1136283"/>
                    <a:pt x="23224" y="893425"/>
                    <a:pt x="23224" y="602343"/>
                  </a:cubicBezTo>
                  <a:cubicBezTo>
                    <a:pt x="23224" y="311261"/>
                    <a:pt x="14932" y="68404"/>
                    <a:pt x="3908" y="12237"/>
                  </a:cubicBezTo>
                  <a:lnTo>
                    <a:pt x="0" y="2429"/>
                  </a:lnTo>
                  <a:lnTo>
                    <a:pt x="23225" y="0"/>
                  </a:ln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B316BEAB-D180-4811-BD47-2C1557E6B409}"/>
                </a:ext>
              </a:extLst>
            </p:cNvPr>
            <p:cNvSpPr/>
            <p:nvPr/>
          </p:nvSpPr>
          <p:spPr>
            <a:xfrm>
              <a:off x="8012167" y="3799510"/>
              <a:ext cx="626086" cy="1204685"/>
            </a:xfrm>
            <a:custGeom>
              <a:avLst/>
              <a:gdLst>
                <a:gd name="connsiteX0" fmla="*/ 555327 w 555327"/>
                <a:gd name="connsiteY0" fmla="*/ 0 h 1199406"/>
                <a:gd name="connsiteX1" fmla="*/ 551503 w 555327"/>
                <a:gd name="connsiteY1" fmla="*/ 9597 h 1199406"/>
                <a:gd name="connsiteX2" fmla="*/ 532187 w 555327"/>
                <a:gd name="connsiteY2" fmla="*/ 599703 h 1199406"/>
                <a:gd name="connsiteX3" fmla="*/ 551503 w 555327"/>
                <a:gd name="connsiteY3" fmla="*/ 1189809 h 1199406"/>
                <a:gd name="connsiteX4" fmla="*/ 555327 w 555327"/>
                <a:gd name="connsiteY4" fmla="*/ 1199406 h 1199406"/>
                <a:gd name="connsiteX5" fmla="*/ 463567 w 555327"/>
                <a:gd name="connsiteY5" fmla="*/ 1189809 h 1199406"/>
                <a:gd name="connsiteX6" fmla="*/ 0 w 555327"/>
                <a:gd name="connsiteY6" fmla="*/ 599703 h 1199406"/>
                <a:gd name="connsiteX7" fmla="*/ 463567 w 555327"/>
                <a:gd name="connsiteY7" fmla="*/ 9597 h 1199406"/>
                <a:gd name="connsiteX8" fmla="*/ 555327 w 555327"/>
                <a:gd name="connsiteY8" fmla="*/ 0 h 119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27" h="1199406">
                  <a:moveTo>
                    <a:pt x="555327" y="0"/>
                  </a:moveTo>
                  <a:lnTo>
                    <a:pt x="551503" y="9597"/>
                  </a:lnTo>
                  <a:cubicBezTo>
                    <a:pt x="540480" y="65764"/>
                    <a:pt x="532187" y="308621"/>
                    <a:pt x="532187" y="599703"/>
                  </a:cubicBezTo>
                  <a:cubicBezTo>
                    <a:pt x="532187" y="890785"/>
                    <a:pt x="540480" y="1133643"/>
                    <a:pt x="551503" y="1189809"/>
                  </a:cubicBezTo>
                  <a:lnTo>
                    <a:pt x="555327" y="1199406"/>
                  </a:lnTo>
                  <a:lnTo>
                    <a:pt x="463567" y="1189809"/>
                  </a:lnTo>
                  <a:cubicBezTo>
                    <a:pt x="199009" y="1133643"/>
                    <a:pt x="0" y="890785"/>
                    <a:pt x="0" y="599703"/>
                  </a:cubicBezTo>
                  <a:cubicBezTo>
                    <a:pt x="0" y="308621"/>
                    <a:pt x="199009" y="65764"/>
                    <a:pt x="463567" y="9597"/>
                  </a:cubicBezTo>
                  <a:lnTo>
                    <a:pt x="555327"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Freeform: Shape 61">
            <a:extLst>
              <a:ext uri="{FF2B5EF4-FFF2-40B4-BE49-F238E27FC236}">
                <a16:creationId xmlns:a16="http://schemas.microsoft.com/office/drawing/2014/main" id="{BB31CC7F-594A-41B9-A876-CA4D4007CFC0}"/>
              </a:ext>
            </a:extLst>
          </p:cNvPr>
          <p:cNvSpPr/>
          <p:nvPr/>
        </p:nvSpPr>
        <p:spPr>
          <a:xfrm>
            <a:off x="7213592" y="6315184"/>
            <a:ext cx="2020" cy="2640"/>
          </a:xfrm>
          <a:custGeom>
            <a:avLst/>
            <a:gdLst>
              <a:gd name="connsiteX0" fmla="*/ 0 w 2020"/>
              <a:gd name="connsiteY0" fmla="*/ 0 h 2640"/>
              <a:gd name="connsiteX1" fmla="*/ 2020 w 2020"/>
              <a:gd name="connsiteY1" fmla="*/ 211 h 2640"/>
              <a:gd name="connsiteX2" fmla="*/ 1052 w 2020"/>
              <a:gd name="connsiteY2" fmla="*/ 2640 h 2640"/>
              <a:gd name="connsiteX3" fmla="*/ 0 w 2020"/>
              <a:gd name="connsiteY3" fmla="*/ 0 h 2640"/>
            </a:gdLst>
            <a:ahLst/>
            <a:cxnLst>
              <a:cxn ang="0">
                <a:pos x="connsiteX0" y="connsiteY0"/>
              </a:cxn>
              <a:cxn ang="0">
                <a:pos x="connsiteX1" y="connsiteY1"/>
              </a:cxn>
              <a:cxn ang="0">
                <a:pos x="connsiteX2" y="connsiteY2"/>
              </a:cxn>
              <a:cxn ang="0">
                <a:pos x="connsiteX3" y="connsiteY3"/>
              </a:cxn>
            </a:cxnLst>
            <a:rect l="l" t="t" r="r" b="b"/>
            <a:pathLst>
              <a:path w="2020" h="2640">
                <a:moveTo>
                  <a:pt x="0" y="0"/>
                </a:moveTo>
                <a:lnTo>
                  <a:pt x="2020" y="211"/>
                </a:lnTo>
                <a:lnTo>
                  <a:pt x="1052" y="2640"/>
                </a:lnTo>
                <a:lnTo>
                  <a:pt x="0" y="0"/>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49EF8E49-3C7B-4F83-8137-44DCFA1F745B}"/>
              </a:ext>
            </a:extLst>
          </p:cNvPr>
          <p:cNvGrpSpPr/>
          <p:nvPr/>
        </p:nvGrpSpPr>
        <p:grpSpPr>
          <a:xfrm>
            <a:off x="10008320" y="4849499"/>
            <a:ext cx="1301297" cy="1204686"/>
            <a:chOff x="9781830" y="3799510"/>
            <a:chExt cx="1158963" cy="1204686"/>
          </a:xfrm>
          <a:effectLst>
            <a:glow rad="355600">
              <a:schemeClr val="bg1">
                <a:alpha val="40000"/>
              </a:schemeClr>
            </a:glow>
          </a:effectLst>
        </p:grpSpPr>
        <p:sp>
          <p:nvSpPr>
            <p:cNvPr id="64" name="Freeform: Shape 63">
              <a:extLst>
                <a:ext uri="{FF2B5EF4-FFF2-40B4-BE49-F238E27FC236}">
                  <a16:creationId xmlns:a16="http://schemas.microsoft.com/office/drawing/2014/main" id="{D2856A69-8BDA-4C27-AB3C-1135325F4F38}"/>
                </a:ext>
              </a:extLst>
            </p:cNvPr>
            <p:cNvSpPr/>
            <p:nvPr/>
          </p:nvSpPr>
          <p:spPr>
            <a:xfrm flipH="1">
              <a:off x="10094961" y="3799510"/>
              <a:ext cx="532706" cy="1204686"/>
            </a:xfrm>
            <a:custGeom>
              <a:avLst/>
              <a:gdLst>
                <a:gd name="connsiteX0" fmla="*/ 266855 w 533708"/>
                <a:gd name="connsiteY0" fmla="*/ 0 h 1204686"/>
                <a:gd name="connsiteX1" fmla="*/ 320634 w 533708"/>
                <a:gd name="connsiteY1" fmla="*/ 12237 h 1204686"/>
                <a:gd name="connsiteX2" fmla="*/ 533708 w 533708"/>
                <a:gd name="connsiteY2" fmla="*/ 602343 h 1204686"/>
                <a:gd name="connsiteX3" fmla="*/ 320634 w 533708"/>
                <a:gd name="connsiteY3" fmla="*/ 1192449 h 1204686"/>
                <a:gd name="connsiteX4" fmla="*/ 266855 w 533708"/>
                <a:gd name="connsiteY4" fmla="*/ 1204686 h 1204686"/>
                <a:gd name="connsiteX5" fmla="*/ 266853 w 533708"/>
                <a:gd name="connsiteY5" fmla="*/ 1204686 h 1204686"/>
                <a:gd name="connsiteX6" fmla="*/ 213074 w 533708"/>
                <a:gd name="connsiteY6" fmla="*/ 1192449 h 1204686"/>
                <a:gd name="connsiteX7" fmla="*/ 0 w 533708"/>
                <a:gd name="connsiteY7" fmla="*/ 602343 h 1204686"/>
                <a:gd name="connsiteX8" fmla="*/ 213074 w 533708"/>
                <a:gd name="connsiteY8" fmla="*/ 12237 h 1204686"/>
                <a:gd name="connsiteX9" fmla="*/ 266853 w 533708"/>
                <a:gd name="connsiteY9" fmla="*/ 0 h 1204686"/>
                <a:gd name="connsiteX10" fmla="*/ 266855 w 533708"/>
                <a:gd name="connsiteY10"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708" h="1204686">
                  <a:moveTo>
                    <a:pt x="266855" y="0"/>
                  </a:moveTo>
                  <a:lnTo>
                    <a:pt x="320634" y="12237"/>
                  </a:lnTo>
                  <a:cubicBezTo>
                    <a:pt x="442235" y="68404"/>
                    <a:pt x="533708" y="311261"/>
                    <a:pt x="533708" y="602343"/>
                  </a:cubicBezTo>
                  <a:cubicBezTo>
                    <a:pt x="533708" y="893425"/>
                    <a:pt x="442235" y="1136283"/>
                    <a:pt x="320634" y="1192449"/>
                  </a:cubicBezTo>
                  <a:lnTo>
                    <a:pt x="266855" y="1204686"/>
                  </a:lnTo>
                  <a:lnTo>
                    <a:pt x="266853" y="1204686"/>
                  </a:lnTo>
                  <a:lnTo>
                    <a:pt x="213074" y="1192449"/>
                  </a:lnTo>
                  <a:cubicBezTo>
                    <a:pt x="91473" y="1136283"/>
                    <a:pt x="0" y="893425"/>
                    <a:pt x="0" y="602343"/>
                  </a:cubicBezTo>
                  <a:cubicBezTo>
                    <a:pt x="0" y="311261"/>
                    <a:pt x="91473" y="68404"/>
                    <a:pt x="213074" y="12237"/>
                  </a:cubicBezTo>
                  <a:lnTo>
                    <a:pt x="266853" y="0"/>
                  </a:lnTo>
                  <a:lnTo>
                    <a:pt x="26685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8E16341F-1064-447F-8FDB-855A7A743647}"/>
                </a:ext>
              </a:extLst>
            </p:cNvPr>
            <p:cNvSpPr/>
            <p:nvPr/>
          </p:nvSpPr>
          <p:spPr>
            <a:xfrm flipH="1">
              <a:off x="9781830" y="3799510"/>
              <a:ext cx="579482" cy="1204686"/>
            </a:xfrm>
            <a:custGeom>
              <a:avLst/>
              <a:gdLst>
                <a:gd name="connsiteX0" fmla="*/ 0 w 580572"/>
                <a:gd name="connsiteY0" fmla="*/ 0 h 1204686"/>
                <a:gd name="connsiteX1" fmla="*/ 580572 w 580572"/>
                <a:gd name="connsiteY1" fmla="*/ 602343 h 1204686"/>
                <a:gd name="connsiteX2" fmla="*/ 0 w 580572"/>
                <a:gd name="connsiteY2" fmla="*/ 1204686 h 1204686"/>
                <a:gd name="connsiteX3" fmla="*/ 0 w 580572"/>
                <a:gd name="connsiteY3" fmla="*/ 1204686 h 1204686"/>
                <a:gd name="connsiteX4" fmla="*/ 53779 w 580572"/>
                <a:gd name="connsiteY4" fmla="*/ 1192449 h 1204686"/>
                <a:gd name="connsiteX5" fmla="*/ 266853 w 580572"/>
                <a:gd name="connsiteY5" fmla="*/ 602343 h 1204686"/>
                <a:gd name="connsiteX6" fmla="*/ 53779 w 580572"/>
                <a:gd name="connsiteY6" fmla="*/ 12237 h 1204686"/>
                <a:gd name="connsiteX7" fmla="*/ 0 w 580572"/>
                <a:gd name="connsiteY7" fmla="*/ 0 h 1204686"/>
                <a:gd name="connsiteX8" fmla="*/ 0 w 580572"/>
                <a:gd name="connsiteY8"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2" h="1204686">
                  <a:moveTo>
                    <a:pt x="0" y="0"/>
                  </a:moveTo>
                  <a:cubicBezTo>
                    <a:pt x="320641" y="0"/>
                    <a:pt x="580572" y="269678"/>
                    <a:pt x="580572" y="602343"/>
                  </a:cubicBezTo>
                  <a:cubicBezTo>
                    <a:pt x="580572" y="935008"/>
                    <a:pt x="320641" y="1204686"/>
                    <a:pt x="0" y="1204686"/>
                  </a:cubicBezTo>
                  <a:lnTo>
                    <a:pt x="0" y="1204686"/>
                  </a:lnTo>
                  <a:lnTo>
                    <a:pt x="53779" y="1192449"/>
                  </a:lnTo>
                  <a:cubicBezTo>
                    <a:pt x="175380" y="1136283"/>
                    <a:pt x="266853" y="893425"/>
                    <a:pt x="266853" y="602343"/>
                  </a:cubicBezTo>
                  <a:cubicBezTo>
                    <a:pt x="266853" y="311261"/>
                    <a:pt x="175380" y="68404"/>
                    <a:pt x="53779" y="12237"/>
                  </a:cubicBezTo>
                  <a:lnTo>
                    <a:pt x="0" y="0"/>
                  </a:ln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2EEAF901-00D9-4F5B-BE8A-953792AADC73}"/>
                </a:ext>
              </a:extLst>
            </p:cNvPr>
            <p:cNvSpPr/>
            <p:nvPr/>
          </p:nvSpPr>
          <p:spPr>
            <a:xfrm flipH="1">
              <a:off x="10361313" y="3799510"/>
              <a:ext cx="579480" cy="1204686"/>
            </a:xfrm>
            <a:custGeom>
              <a:avLst/>
              <a:gdLst>
                <a:gd name="connsiteX0" fmla="*/ 580570 w 580570"/>
                <a:gd name="connsiteY0" fmla="*/ 0 h 1204686"/>
                <a:gd name="connsiteX1" fmla="*/ 526791 w 580570"/>
                <a:gd name="connsiteY1" fmla="*/ 12237 h 1204686"/>
                <a:gd name="connsiteX2" fmla="*/ 313717 w 580570"/>
                <a:gd name="connsiteY2" fmla="*/ 602343 h 1204686"/>
                <a:gd name="connsiteX3" fmla="*/ 526791 w 580570"/>
                <a:gd name="connsiteY3" fmla="*/ 1192449 h 1204686"/>
                <a:gd name="connsiteX4" fmla="*/ 580570 w 580570"/>
                <a:gd name="connsiteY4" fmla="*/ 1204686 h 1204686"/>
                <a:gd name="connsiteX5" fmla="*/ 463567 w 580570"/>
                <a:gd name="connsiteY5" fmla="*/ 1192449 h 1204686"/>
                <a:gd name="connsiteX6" fmla="*/ 0 w 580570"/>
                <a:gd name="connsiteY6" fmla="*/ 602343 h 1204686"/>
                <a:gd name="connsiteX7" fmla="*/ 463567 w 580570"/>
                <a:gd name="connsiteY7" fmla="*/ 12237 h 1204686"/>
                <a:gd name="connsiteX8" fmla="*/ 580570 w 580570"/>
                <a:gd name="connsiteY8" fmla="*/ 0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0" h="1204686">
                  <a:moveTo>
                    <a:pt x="580570" y="0"/>
                  </a:moveTo>
                  <a:lnTo>
                    <a:pt x="526791" y="12237"/>
                  </a:lnTo>
                  <a:cubicBezTo>
                    <a:pt x="405190" y="68404"/>
                    <a:pt x="313717" y="311261"/>
                    <a:pt x="313717" y="602343"/>
                  </a:cubicBezTo>
                  <a:cubicBezTo>
                    <a:pt x="313717" y="893425"/>
                    <a:pt x="405190" y="1136283"/>
                    <a:pt x="526791" y="1192449"/>
                  </a:cubicBezTo>
                  <a:lnTo>
                    <a:pt x="580570" y="1204686"/>
                  </a:lnTo>
                  <a:lnTo>
                    <a:pt x="463567" y="1192449"/>
                  </a:lnTo>
                  <a:cubicBezTo>
                    <a:pt x="199010" y="1136283"/>
                    <a:pt x="0" y="893425"/>
                    <a:pt x="0" y="602343"/>
                  </a:cubicBezTo>
                  <a:cubicBezTo>
                    <a:pt x="0" y="311261"/>
                    <a:pt x="199010" y="68404"/>
                    <a:pt x="463567" y="12237"/>
                  </a:cubicBezTo>
                  <a:lnTo>
                    <a:pt x="58057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Frame 39"/>
          <p:cNvSpPr/>
          <p:nvPr/>
        </p:nvSpPr>
        <p:spPr>
          <a:xfrm>
            <a:off x="96983" y="152400"/>
            <a:ext cx="11970328"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995054" y="457200"/>
            <a:ext cx="8631381" cy="646331"/>
          </a:xfrm>
          <a:prstGeom prst="rect">
            <a:avLst/>
          </a:prstGeom>
          <a:solidFill>
            <a:schemeClr val="accent6">
              <a:lumMod val="60000"/>
              <a:lumOff val="4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তোমাদের নিজের হাতে আঁকা ছবির সিঙ্গে মিলিয়ে নাও</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09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250"/>
                                  </p:stCondLst>
                                  <p:childTnLst>
                                    <p:set>
                                      <p:cBhvr>
                                        <p:cTn id="11" dur="1" fill="hold">
                                          <p:stCondLst>
                                            <p:cond delay="0"/>
                                          </p:stCondLst>
                                        </p:cTn>
                                        <p:tgtEl>
                                          <p:spTgt spid="48"/>
                                        </p:tgtEl>
                                        <p:attrNameLst>
                                          <p:attrName>style.visibility</p:attrName>
                                        </p:attrNameLst>
                                      </p:cBhvr>
                                      <p:to>
                                        <p:strVal val="visible"/>
                                      </p:to>
                                    </p:set>
                                    <p:anim calcmode="lin" valueType="num">
                                      <p:cBhvr>
                                        <p:cTn id="12" dur="1000" fill="hold"/>
                                        <p:tgtEl>
                                          <p:spTgt spid="48"/>
                                        </p:tgtEl>
                                        <p:attrNameLst>
                                          <p:attrName>ppt_w</p:attrName>
                                        </p:attrNameLst>
                                      </p:cBhvr>
                                      <p:tavLst>
                                        <p:tav tm="0">
                                          <p:val>
                                            <p:fltVal val="0"/>
                                          </p:val>
                                        </p:tav>
                                        <p:tav tm="100000">
                                          <p:val>
                                            <p:strVal val="#ppt_w"/>
                                          </p:val>
                                        </p:tav>
                                      </p:tavLst>
                                    </p:anim>
                                    <p:anim calcmode="lin" valueType="num">
                                      <p:cBhvr>
                                        <p:cTn id="13" dur="1000" fill="hold"/>
                                        <p:tgtEl>
                                          <p:spTgt spid="48"/>
                                        </p:tgtEl>
                                        <p:attrNameLst>
                                          <p:attrName>ppt_h</p:attrName>
                                        </p:attrNameLst>
                                      </p:cBhvr>
                                      <p:tavLst>
                                        <p:tav tm="0">
                                          <p:val>
                                            <p:fltVal val="0"/>
                                          </p:val>
                                        </p:tav>
                                        <p:tav tm="100000">
                                          <p:val>
                                            <p:strVal val="#ppt_h"/>
                                          </p:val>
                                        </p:tav>
                                      </p:tavLst>
                                    </p:anim>
                                    <p:animEffect transition="in" filter="fade">
                                      <p:cBhvr>
                                        <p:cTn id="14" dur="10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Effect transition="in" filter="fade">
                                      <p:cBhvr>
                                        <p:cTn id="21" dur="1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250"/>
                                  </p:stCondLst>
                                  <p:childTnLst>
                                    <p:set>
                                      <p:cBhvr>
                                        <p:cTn id="32" dur="1" fill="hold">
                                          <p:stCondLst>
                                            <p:cond delay="0"/>
                                          </p:stCondLst>
                                        </p:cTn>
                                        <p:tgtEl>
                                          <p:spTgt spid="37"/>
                                        </p:tgtEl>
                                        <p:attrNameLst>
                                          <p:attrName>style.visibility</p:attrName>
                                        </p:attrNameLst>
                                      </p:cBhvr>
                                      <p:to>
                                        <p:strVal val="visible"/>
                                      </p:to>
                                    </p:set>
                                    <p:anim calcmode="lin" valueType="num">
                                      <p:cBhvr>
                                        <p:cTn id="33" dur="1000" fill="hold"/>
                                        <p:tgtEl>
                                          <p:spTgt spid="37"/>
                                        </p:tgtEl>
                                        <p:attrNameLst>
                                          <p:attrName>ppt_w</p:attrName>
                                        </p:attrNameLst>
                                      </p:cBhvr>
                                      <p:tavLst>
                                        <p:tav tm="0">
                                          <p:val>
                                            <p:fltVal val="0"/>
                                          </p:val>
                                        </p:tav>
                                        <p:tav tm="100000">
                                          <p:val>
                                            <p:strVal val="#ppt_w"/>
                                          </p:val>
                                        </p:tav>
                                      </p:tavLst>
                                    </p:anim>
                                    <p:anim calcmode="lin" valueType="num">
                                      <p:cBhvr>
                                        <p:cTn id="34" dur="1000" fill="hold"/>
                                        <p:tgtEl>
                                          <p:spTgt spid="37"/>
                                        </p:tgtEl>
                                        <p:attrNameLst>
                                          <p:attrName>ppt_h</p:attrName>
                                        </p:attrNameLst>
                                      </p:cBhvr>
                                      <p:tavLst>
                                        <p:tav tm="0">
                                          <p:val>
                                            <p:fltVal val="0"/>
                                          </p:val>
                                        </p:tav>
                                        <p:tav tm="100000">
                                          <p:val>
                                            <p:strVal val="#ppt_h"/>
                                          </p:val>
                                        </p:tav>
                                      </p:tavLst>
                                    </p:anim>
                                    <p:animEffect transition="in" filter="fade">
                                      <p:cBhvr>
                                        <p:cTn id="35" dur="10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250"/>
                                  </p:stCondLst>
                                  <p:childTnLst>
                                    <p:set>
                                      <p:cBhvr>
                                        <p:cTn id="39" dur="1" fill="hold">
                                          <p:stCondLst>
                                            <p:cond delay="0"/>
                                          </p:stCondLst>
                                        </p:cTn>
                                        <p:tgtEl>
                                          <p:spTgt spid="38"/>
                                        </p:tgtEl>
                                        <p:attrNameLst>
                                          <p:attrName>style.visibility</p:attrName>
                                        </p:attrNameLst>
                                      </p:cBhvr>
                                      <p:to>
                                        <p:strVal val="visible"/>
                                      </p:to>
                                    </p:set>
                                    <p:anim calcmode="lin" valueType="num">
                                      <p:cBhvr>
                                        <p:cTn id="40" dur="1000" fill="hold"/>
                                        <p:tgtEl>
                                          <p:spTgt spid="38"/>
                                        </p:tgtEl>
                                        <p:attrNameLst>
                                          <p:attrName>ppt_w</p:attrName>
                                        </p:attrNameLst>
                                      </p:cBhvr>
                                      <p:tavLst>
                                        <p:tav tm="0">
                                          <p:val>
                                            <p:fltVal val="0"/>
                                          </p:val>
                                        </p:tav>
                                        <p:tav tm="100000">
                                          <p:val>
                                            <p:strVal val="#ppt_w"/>
                                          </p:val>
                                        </p:tav>
                                      </p:tavLst>
                                    </p:anim>
                                    <p:anim calcmode="lin" valueType="num">
                                      <p:cBhvr>
                                        <p:cTn id="41" dur="1000" fill="hold"/>
                                        <p:tgtEl>
                                          <p:spTgt spid="38"/>
                                        </p:tgtEl>
                                        <p:attrNameLst>
                                          <p:attrName>ppt_h</p:attrName>
                                        </p:attrNameLst>
                                      </p:cBhvr>
                                      <p:tavLst>
                                        <p:tav tm="0">
                                          <p:val>
                                            <p:fltVal val="0"/>
                                          </p:val>
                                        </p:tav>
                                        <p:tav tm="100000">
                                          <p:val>
                                            <p:strVal val="#ppt_h"/>
                                          </p:val>
                                        </p:tav>
                                      </p:tavLst>
                                    </p:anim>
                                    <p:animEffect transition="in" filter="fade">
                                      <p:cBhvr>
                                        <p:cTn id="42" dur="10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25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000" fill="hold"/>
                                        <p:tgtEl>
                                          <p:spTgt spid="54"/>
                                        </p:tgtEl>
                                        <p:attrNameLst>
                                          <p:attrName>ppt_w</p:attrName>
                                        </p:attrNameLst>
                                      </p:cBhvr>
                                      <p:tavLst>
                                        <p:tav tm="0">
                                          <p:val>
                                            <p:fltVal val="0"/>
                                          </p:val>
                                        </p:tav>
                                        <p:tav tm="100000">
                                          <p:val>
                                            <p:strVal val="#ppt_w"/>
                                          </p:val>
                                        </p:tav>
                                      </p:tavLst>
                                    </p:anim>
                                    <p:anim calcmode="lin" valueType="num">
                                      <p:cBhvr>
                                        <p:cTn id="48" dur="1000" fill="hold"/>
                                        <p:tgtEl>
                                          <p:spTgt spid="54"/>
                                        </p:tgtEl>
                                        <p:attrNameLst>
                                          <p:attrName>ppt_h</p:attrName>
                                        </p:attrNameLst>
                                      </p:cBhvr>
                                      <p:tavLst>
                                        <p:tav tm="0">
                                          <p:val>
                                            <p:fltVal val="0"/>
                                          </p:val>
                                        </p:tav>
                                        <p:tav tm="100000">
                                          <p:val>
                                            <p:strVal val="#ppt_h"/>
                                          </p:val>
                                        </p:tav>
                                      </p:tavLst>
                                    </p:anim>
                                    <p:animEffect transition="in" filter="fade">
                                      <p:cBhvr>
                                        <p:cTn id="49" dur="10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25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250"/>
                                  </p:stCondLst>
                                  <p:childTnLst>
                                    <p:set>
                                      <p:cBhvr>
                                        <p:cTn id="60" dur="1" fill="hold">
                                          <p:stCondLst>
                                            <p:cond delay="0"/>
                                          </p:stCondLst>
                                        </p:cTn>
                                        <p:tgtEl>
                                          <p:spTgt spid="59"/>
                                        </p:tgtEl>
                                        <p:attrNameLst>
                                          <p:attrName>style.visibility</p:attrName>
                                        </p:attrNameLst>
                                      </p:cBhvr>
                                      <p:to>
                                        <p:strVal val="visible"/>
                                      </p:to>
                                    </p:set>
                                    <p:anim calcmode="lin" valueType="num">
                                      <p:cBhvr>
                                        <p:cTn id="61" dur="1000" fill="hold"/>
                                        <p:tgtEl>
                                          <p:spTgt spid="59"/>
                                        </p:tgtEl>
                                        <p:attrNameLst>
                                          <p:attrName>ppt_w</p:attrName>
                                        </p:attrNameLst>
                                      </p:cBhvr>
                                      <p:tavLst>
                                        <p:tav tm="0">
                                          <p:val>
                                            <p:fltVal val="0"/>
                                          </p:val>
                                        </p:tav>
                                        <p:tav tm="100000">
                                          <p:val>
                                            <p:strVal val="#ppt_w"/>
                                          </p:val>
                                        </p:tav>
                                      </p:tavLst>
                                    </p:anim>
                                    <p:anim calcmode="lin" valueType="num">
                                      <p:cBhvr>
                                        <p:cTn id="62" dur="1000" fill="hold"/>
                                        <p:tgtEl>
                                          <p:spTgt spid="59"/>
                                        </p:tgtEl>
                                        <p:attrNameLst>
                                          <p:attrName>ppt_h</p:attrName>
                                        </p:attrNameLst>
                                      </p:cBhvr>
                                      <p:tavLst>
                                        <p:tav tm="0">
                                          <p:val>
                                            <p:fltVal val="0"/>
                                          </p:val>
                                        </p:tav>
                                        <p:tav tm="100000">
                                          <p:val>
                                            <p:strVal val="#ppt_h"/>
                                          </p:val>
                                        </p:tav>
                                      </p:tavLst>
                                    </p:anim>
                                    <p:animEffect transition="in" filter="fade">
                                      <p:cBhvr>
                                        <p:cTn id="63" dur="1000"/>
                                        <p:tgtEl>
                                          <p:spTgt spid="5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250"/>
                                  </p:stCondLst>
                                  <p:childTnLst>
                                    <p:set>
                                      <p:cBhvr>
                                        <p:cTn id="67" dur="1" fill="hold">
                                          <p:stCondLst>
                                            <p:cond delay="0"/>
                                          </p:stCondLst>
                                        </p:cTn>
                                        <p:tgtEl>
                                          <p:spTgt spid="63"/>
                                        </p:tgtEl>
                                        <p:attrNameLst>
                                          <p:attrName>style.visibility</p:attrName>
                                        </p:attrNameLst>
                                      </p:cBhvr>
                                      <p:to>
                                        <p:strVal val="visible"/>
                                      </p:to>
                                    </p:set>
                                    <p:anim calcmode="lin" valueType="num">
                                      <p:cBhvr>
                                        <p:cTn id="68" dur="1000" fill="hold"/>
                                        <p:tgtEl>
                                          <p:spTgt spid="63"/>
                                        </p:tgtEl>
                                        <p:attrNameLst>
                                          <p:attrName>ppt_w</p:attrName>
                                        </p:attrNameLst>
                                      </p:cBhvr>
                                      <p:tavLst>
                                        <p:tav tm="0">
                                          <p:val>
                                            <p:fltVal val="0"/>
                                          </p:val>
                                        </p:tav>
                                        <p:tav tm="100000">
                                          <p:val>
                                            <p:strVal val="#ppt_w"/>
                                          </p:val>
                                        </p:tav>
                                      </p:tavLst>
                                    </p:anim>
                                    <p:anim calcmode="lin" valueType="num">
                                      <p:cBhvr>
                                        <p:cTn id="69" dur="1000" fill="hold"/>
                                        <p:tgtEl>
                                          <p:spTgt spid="63"/>
                                        </p:tgtEl>
                                        <p:attrNameLst>
                                          <p:attrName>ppt_h</p:attrName>
                                        </p:attrNameLst>
                                      </p:cBhvr>
                                      <p:tavLst>
                                        <p:tav tm="0">
                                          <p:val>
                                            <p:fltVal val="0"/>
                                          </p:val>
                                        </p:tav>
                                        <p:tav tm="100000">
                                          <p:val>
                                            <p:strVal val="#ppt_h"/>
                                          </p:val>
                                        </p:tav>
                                      </p:tavLst>
                                    </p:anim>
                                    <p:animEffect transition="in" filter="fade">
                                      <p:cBhvr>
                                        <p:cTn id="70"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38545" y="152400"/>
            <a:ext cx="11901055"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49" y="1343466"/>
            <a:ext cx="7365376" cy="3904786"/>
          </a:xfrm>
          <a:prstGeom prst="rect">
            <a:avLst/>
          </a:prstGeom>
        </p:spPr>
      </p:pic>
      <p:pic>
        <p:nvPicPr>
          <p:cNvPr id="3" name="Picture 2">
            <a:extLst>
              <a:ext uri="{FF2B5EF4-FFF2-40B4-BE49-F238E27FC236}">
                <a16:creationId xmlns:a16="http://schemas.microsoft.com/office/drawing/2014/main" id="{5B16B475-72BF-4635-90E0-E71A6C486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387" y="2161432"/>
            <a:ext cx="3399352" cy="2196256"/>
          </a:xfrm>
          <a:prstGeom prst="rect">
            <a:avLst/>
          </a:prstGeom>
          <a:effectLst>
            <a:outerShdw blurRad="63500" sx="102000" sy="102000" algn="ctr" rotWithShape="0">
              <a:prstClr val="black">
                <a:alpha val="40000"/>
              </a:prstClr>
            </a:outerShdw>
          </a:effectLst>
        </p:spPr>
      </p:pic>
      <p:sp>
        <p:nvSpPr>
          <p:cNvPr id="7" name="TextBox 6"/>
          <p:cNvSpPr txBox="1"/>
          <p:nvPr/>
        </p:nvSpPr>
        <p:spPr>
          <a:xfrm>
            <a:off x="1500188" y="528637"/>
            <a:ext cx="9244011" cy="646331"/>
          </a:xfrm>
          <a:prstGeom prst="rect">
            <a:avLst/>
          </a:prstGeom>
          <a:solidFill>
            <a:schemeClr val="accent4">
              <a:lumMod val="40000"/>
              <a:lumOff val="60000"/>
            </a:schemeClr>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পাঠ্য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সংযোগ</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1471613" y="5500688"/>
            <a:ext cx="9929812" cy="646331"/>
          </a:xfrm>
          <a:prstGeom prst="rect">
            <a:avLst/>
          </a:prstGeom>
          <a:solidFill>
            <a:schemeClr val="accent4">
              <a:lumMod val="40000"/>
              <a:lumOff val="6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পাঠ্য বইয়ের ৫৬ ও ৫৭ পৃষ্ঠা বের করে নিরবে পড়।</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5570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2980ED-EE44-4A0E-BB87-5D80A908CE2D}"/>
              </a:ext>
            </a:extLst>
          </p:cNvPr>
          <p:cNvSpPr txBox="1"/>
          <p:nvPr/>
        </p:nvSpPr>
        <p:spPr>
          <a:xfrm>
            <a:off x="1704112" y="1252508"/>
            <a:ext cx="8285016" cy="2553891"/>
          </a:xfrm>
          <a:prstGeom prst="flowChartAlternateProcess">
            <a:avLst/>
          </a:prstGeom>
          <a:noFill/>
          <a:ln>
            <a:noFill/>
          </a:ln>
          <a:effectLst>
            <a:outerShdw blurRad="63500" sx="102000" sy="102000" algn="ctr"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মহাকাশের </a:t>
            </a:r>
            <a:r>
              <a:rPr lang="bn-IN" sz="3600" dirty="0">
                <a:latin typeface="NikoshBAN" panose="02000000000000000000" pitchFamily="2" charset="0"/>
                <a:cs typeface="NikoshBAN" panose="02000000000000000000" pitchFamily="2" charset="0"/>
              </a:rPr>
              <a:t>যে বস্তু পৃথিবীর চারিদিকে  ঘুরে তাই চাঁদ।</a:t>
            </a:r>
          </a:p>
          <a:p>
            <a:pPr algn="ctr"/>
            <a:r>
              <a:rPr lang="bn-IN" sz="3600" dirty="0">
                <a:latin typeface="NikoshBAN" panose="02000000000000000000" pitchFamily="2" charset="0"/>
                <a:cs typeface="NikoshBAN" panose="02000000000000000000" pitchFamily="2" charset="0"/>
              </a:rPr>
              <a:t>চাঁদের নিজস্ব কোনো আলো নেই। </a:t>
            </a:r>
          </a:p>
          <a:p>
            <a:pPr algn="ctr"/>
            <a:r>
              <a:rPr lang="bn-IN" sz="3600" dirty="0">
                <a:latin typeface="NikoshBAN" panose="02000000000000000000" pitchFamily="2" charset="0"/>
                <a:cs typeface="NikoshBAN" panose="02000000000000000000" pitchFamily="2" charset="0"/>
              </a:rPr>
              <a:t>এটি সূর্যের আলোকে প্রতিফলিত করে।</a:t>
            </a:r>
          </a:p>
          <a:p>
            <a:pPr algn="ctr"/>
            <a:r>
              <a:rPr lang="bn-IN" sz="3600" dirty="0">
                <a:latin typeface="NikoshBAN" panose="02000000000000000000" pitchFamily="2" charset="0"/>
                <a:cs typeface="NikoshBAN" panose="02000000000000000000" pitchFamily="2" charset="0"/>
              </a:rPr>
              <a:t>চাঁদে পাহাড় পর্বত উপত্যকা রয়েছে।   </a:t>
            </a:r>
            <a:endParaRPr lang="en-GB" sz="36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09FF9ADE-295F-4AA3-B29E-8890A9DDB0ED}"/>
              </a:ext>
            </a:extLst>
          </p:cNvPr>
          <p:cNvSpPr txBox="1"/>
          <p:nvPr/>
        </p:nvSpPr>
        <p:spPr>
          <a:xfrm>
            <a:off x="1814946" y="5164626"/>
            <a:ext cx="9005455" cy="715089"/>
          </a:xfrm>
          <a:prstGeom prst="flowChartAlternateProcess">
            <a:avLst/>
          </a:prstGeom>
          <a:noFill/>
          <a:ln>
            <a:noFill/>
          </a:ln>
          <a:effectLst>
            <a:outerShdw blurRad="63500" sx="102000" sy="102000" algn="ctr"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চাঁদের </a:t>
            </a:r>
            <a:r>
              <a:rPr lang="bn-IN" sz="3600" dirty="0">
                <a:latin typeface="NikoshBAN" panose="02000000000000000000" pitchFamily="2" charset="0"/>
                <a:cs typeface="NikoshBAN" panose="02000000000000000000" pitchFamily="2" charset="0"/>
              </a:rPr>
              <a:t>আলোকিত অংশের পরিবর্তনই হচ্ছে চাঁদের দশা। </a:t>
            </a:r>
          </a:p>
        </p:txBody>
      </p:sp>
      <p:sp>
        <p:nvSpPr>
          <p:cNvPr id="5" name="Frame 4"/>
          <p:cNvSpPr/>
          <p:nvPr/>
        </p:nvSpPr>
        <p:spPr>
          <a:xfrm>
            <a:off x="138545" y="152400"/>
            <a:ext cx="11901055"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175165" y="498764"/>
            <a:ext cx="6996544" cy="646331"/>
          </a:xfrm>
          <a:prstGeom prst="rect">
            <a:avLst/>
          </a:prstGeom>
          <a:solidFill>
            <a:schemeClr val="accent2">
              <a:lumMod val="40000"/>
              <a:lumOff val="60000"/>
            </a:schemeClr>
          </a:solidFill>
        </p:spPr>
        <p:txBody>
          <a:bodyPr wrap="square" rtlCol="0">
            <a:spAutoFit/>
          </a:bodyPr>
          <a:lstStyle/>
          <a:p>
            <a:pPr algn="ctr"/>
            <a:r>
              <a:rPr lang="en-US" sz="3600" dirty="0" err="1" smtClean="0">
                <a:solidFill>
                  <a:schemeClr val="accent4">
                    <a:lumMod val="50000"/>
                  </a:schemeClr>
                </a:solidFill>
                <a:latin typeface="NikoshBAN" panose="02000000000000000000" pitchFamily="2" charset="0"/>
                <a:cs typeface="NikoshBAN" panose="02000000000000000000" pitchFamily="2" charset="0"/>
              </a:rPr>
              <a:t>চাঁদ</a:t>
            </a:r>
            <a:r>
              <a:rPr lang="en-US" sz="3600" dirty="0" smtClean="0">
                <a:solidFill>
                  <a:schemeClr val="accent4">
                    <a:lumMod val="50000"/>
                  </a:schemeClr>
                </a:solidFill>
                <a:latin typeface="NikoshBAN" panose="02000000000000000000" pitchFamily="2" charset="0"/>
                <a:cs typeface="NikoshBAN" panose="02000000000000000000" pitchFamily="2" charset="0"/>
              </a:rPr>
              <a:t> </a:t>
            </a:r>
            <a:r>
              <a:rPr lang="en-US" sz="3600" dirty="0" err="1" smtClean="0">
                <a:solidFill>
                  <a:schemeClr val="accent4">
                    <a:lumMod val="50000"/>
                  </a:schemeClr>
                </a:solidFill>
                <a:latin typeface="NikoshBAN" panose="02000000000000000000" pitchFamily="2" charset="0"/>
                <a:cs typeface="NikoshBAN" panose="02000000000000000000" pitchFamily="2" charset="0"/>
              </a:rPr>
              <a:t>কী</a:t>
            </a:r>
            <a:r>
              <a:rPr lang="en-US" sz="3600" dirty="0" smtClean="0">
                <a:solidFill>
                  <a:schemeClr val="accent4">
                    <a:lumMod val="50000"/>
                  </a:schemeClr>
                </a:solidFill>
                <a:latin typeface="NikoshBAN" panose="02000000000000000000" pitchFamily="2" charset="0"/>
                <a:cs typeface="NikoshBAN" panose="02000000000000000000" pitchFamily="2" charset="0"/>
              </a:rPr>
              <a:t>?</a:t>
            </a:r>
            <a:endParaRPr lang="en-US" sz="3600" dirty="0">
              <a:solidFill>
                <a:schemeClr val="accent4">
                  <a:lumMod val="50000"/>
                </a:schemeClr>
              </a:solidFill>
              <a:latin typeface="NikoshBAN" panose="02000000000000000000" pitchFamily="2" charset="0"/>
              <a:cs typeface="NikoshBAN" panose="02000000000000000000" pitchFamily="2" charset="0"/>
            </a:endParaRPr>
          </a:p>
        </p:txBody>
      </p:sp>
      <p:sp>
        <p:nvSpPr>
          <p:cNvPr id="7" name="TextBox 6"/>
          <p:cNvSpPr txBox="1"/>
          <p:nvPr/>
        </p:nvSpPr>
        <p:spPr>
          <a:xfrm>
            <a:off x="2286000" y="3990108"/>
            <a:ext cx="7481454" cy="646331"/>
          </a:xfrm>
          <a:prstGeom prst="rect">
            <a:avLst/>
          </a:prstGeom>
          <a:solidFill>
            <a:schemeClr val="accent4">
              <a:lumMod val="20000"/>
              <a:lumOff val="80000"/>
            </a:schemeClr>
          </a:solidFill>
        </p:spPr>
        <p:txBody>
          <a:bodyPr wrap="square" rtlCol="0">
            <a:spAutoFit/>
          </a:bodyPr>
          <a:lstStyle/>
          <a:p>
            <a:pPr algn="ctr"/>
            <a:r>
              <a:rPr lang="en-US" sz="3600" dirty="0" err="1" smtClean="0">
                <a:solidFill>
                  <a:schemeClr val="accent4">
                    <a:lumMod val="50000"/>
                  </a:schemeClr>
                </a:solidFill>
                <a:latin typeface="NikoshBAN" panose="02000000000000000000" pitchFamily="2" charset="0"/>
                <a:cs typeface="NikoshBAN" panose="02000000000000000000" pitchFamily="2" charset="0"/>
              </a:rPr>
              <a:t>চাঁদের</a:t>
            </a:r>
            <a:r>
              <a:rPr lang="en-US" sz="3600" dirty="0" smtClean="0">
                <a:solidFill>
                  <a:schemeClr val="accent4">
                    <a:lumMod val="50000"/>
                  </a:schemeClr>
                </a:solidFill>
                <a:latin typeface="NikoshBAN" panose="02000000000000000000" pitchFamily="2" charset="0"/>
                <a:cs typeface="NikoshBAN" panose="02000000000000000000" pitchFamily="2" charset="0"/>
              </a:rPr>
              <a:t> </a:t>
            </a:r>
            <a:r>
              <a:rPr lang="en-US" sz="3600" dirty="0" err="1" smtClean="0">
                <a:solidFill>
                  <a:schemeClr val="accent4">
                    <a:lumMod val="50000"/>
                  </a:schemeClr>
                </a:solidFill>
                <a:latin typeface="NikoshBAN" panose="02000000000000000000" pitchFamily="2" charset="0"/>
                <a:cs typeface="NikoshBAN" panose="02000000000000000000" pitchFamily="2" charset="0"/>
              </a:rPr>
              <a:t>দশা</a:t>
            </a:r>
            <a:r>
              <a:rPr lang="en-US" sz="3600" dirty="0" smtClean="0">
                <a:solidFill>
                  <a:schemeClr val="accent4">
                    <a:lumMod val="50000"/>
                  </a:schemeClr>
                </a:solidFill>
                <a:latin typeface="NikoshBAN" panose="02000000000000000000" pitchFamily="2" charset="0"/>
                <a:cs typeface="NikoshBAN" panose="02000000000000000000" pitchFamily="2" charset="0"/>
              </a:rPr>
              <a:t> </a:t>
            </a:r>
            <a:r>
              <a:rPr lang="en-US" sz="3600" dirty="0" err="1" smtClean="0">
                <a:solidFill>
                  <a:schemeClr val="accent4">
                    <a:lumMod val="50000"/>
                  </a:schemeClr>
                </a:solidFill>
                <a:latin typeface="NikoshBAN" panose="02000000000000000000" pitchFamily="2" charset="0"/>
                <a:cs typeface="NikoshBAN" panose="02000000000000000000" pitchFamily="2" charset="0"/>
              </a:rPr>
              <a:t>কী</a:t>
            </a:r>
            <a:r>
              <a:rPr lang="en-US" sz="3600" dirty="0" smtClean="0">
                <a:solidFill>
                  <a:schemeClr val="accent4">
                    <a:lumMod val="50000"/>
                  </a:schemeClr>
                </a:solidFill>
                <a:latin typeface="NikoshBAN" panose="02000000000000000000" pitchFamily="2" charset="0"/>
                <a:cs typeface="NikoshBAN" panose="02000000000000000000" pitchFamily="2" charset="0"/>
              </a:rPr>
              <a:t>?</a:t>
            </a:r>
            <a:endParaRPr lang="en-US" sz="3600" dirty="0">
              <a:solidFill>
                <a:schemeClr val="accent4">
                  <a:lumMod val="50000"/>
                </a:schemeClr>
              </a:solidFill>
              <a:latin typeface="NikoshBAN" panose="02000000000000000000" pitchFamily="2" charset="0"/>
              <a:cs typeface="NikoshBAN" panose="02000000000000000000" pitchFamily="2" charset="0"/>
            </a:endParaRPr>
          </a:p>
        </p:txBody>
      </p:sp>
      <p:sp>
        <p:nvSpPr>
          <p:cNvPr id="8" name="TextBox 7"/>
          <p:cNvSpPr txBox="1"/>
          <p:nvPr/>
        </p:nvSpPr>
        <p:spPr>
          <a:xfrm>
            <a:off x="9310255" y="429490"/>
            <a:ext cx="2507672" cy="646331"/>
          </a:xfrm>
          <a:prstGeom prst="rect">
            <a:avLst/>
          </a:prstGeom>
          <a:solidFill>
            <a:srgbClr val="92D050"/>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মূল্যায়ন</a:t>
            </a:r>
            <a:endParaRPr lang="en-US" sz="3600" dirty="0">
              <a:latin typeface="NikoshBAN" panose="02000000000000000000" pitchFamily="2" charset="0"/>
              <a:cs typeface="NikoshBAN" panose="02000000000000000000" pitchFamily="2" charset="0"/>
            </a:endParaRPr>
          </a:p>
        </p:txBody>
      </p:sp>
      <p:sp>
        <p:nvSpPr>
          <p:cNvPr id="9" name="Oval Callout 8"/>
          <p:cNvSpPr/>
          <p:nvPr/>
        </p:nvSpPr>
        <p:spPr>
          <a:xfrm>
            <a:off x="10169236" y="1496291"/>
            <a:ext cx="1524000" cy="1620982"/>
          </a:xfrm>
          <a:prstGeom prst="wedgeEllipseCallout">
            <a:avLst>
              <a:gd name="adj1" fmla="val -99924"/>
              <a:gd name="adj2" fmla="val 2489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উত্তর মিলিয়ে নাও</a:t>
            </a:r>
            <a:endParaRPr lang="en-US" sz="2800" dirty="0">
              <a:solidFill>
                <a:schemeClr val="tx1"/>
              </a:solidFill>
              <a:latin typeface="NikoshBAN" panose="02000000000000000000" pitchFamily="2" charset="0"/>
              <a:cs typeface="NikoshBAN" panose="02000000000000000000" pitchFamily="2" charset="0"/>
            </a:endParaRPr>
          </a:p>
        </p:txBody>
      </p:sp>
      <p:sp>
        <p:nvSpPr>
          <p:cNvPr id="12" name="Oval Callout 11"/>
          <p:cNvSpPr/>
          <p:nvPr/>
        </p:nvSpPr>
        <p:spPr>
          <a:xfrm>
            <a:off x="10321636" y="3629891"/>
            <a:ext cx="1524000" cy="1620982"/>
          </a:xfrm>
          <a:prstGeom prst="wedgeEllipseCallout">
            <a:avLst>
              <a:gd name="adj1" fmla="val -66288"/>
              <a:gd name="adj2" fmla="val 3258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উত্তর মিলিয়ে নাও</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1988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7" grpId="0" animBg="1"/>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E337A7-32FD-4646-9E5F-711B2122FAED}"/>
              </a:ext>
            </a:extLst>
          </p:cNvPr>
          <p:cNvPicPr>
            <a:picLocks noChangeAspect="1"/>
          </p:cNvPicPr>
          <p:nvPr/>
        </p:nvPicPr>
        <p:blipFill>
          <a:blip r:embed="rId2"/>
          <a:stretch>
            <a:fillRect/>
          </a:stretch>
        </p:blipFill>
        <p:spPr>
          <a:xfrm>
            <a:off x="3866031" y="1069170"/>
            <a:ext cx="5331415" cy="3955387"/>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7AA97EB8-56C3-4617-9611-6D4EB6D65CAA}"/>
              </a:ext>
            </a:extLst>
          </p:cNvPr>
          <p:cNvSpPr txBox="1"/>
          <p:nvPr/>
        </p:nvSpPr>
        <p:spPr>
          <a:xfrm>
            <a:off x="1525972" y="5821277"/>
            <a:ext cx="9322137" cy="783193"/>
          </a:xfrm>
          <a:prstGeom prst="flowChartAlternateProcess">
            <a:avLst/>
          </a:prstGeom>
          <a:noFill/>
          <a:ln>
            <a:noFill/>
          </a:ln>
          <a:effectLst>
            <a:outerShdw blurRad="63500" sx="102000" sy="102000" algn="ctr"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000" dirty="0" smtClean="0">
                <a:solidFill>
                  <a:srgbClr val="002060"/>
                </a:solidFill>
                <a:latin typeface="NikoshBAN" panose="02000000000000000000" pitchFamily="2" charset="0"/>
                <a:cs typeface="NikoshBAN" panose="02000000000000000000" pitchFamily="2" charset="0"/>
              </a:rPr>
              <a:t>চাঁদ </a:t>
            </a:r>
            <a:r>
              <a:rPr lang="bn-IN" sz="4000" dirty="0">
                <a:solidFill>
                  <a:srgbClr val="002060"/>
                </a:solidFill>
                <a:latin typeface="NikoshBAN" panose="02000000000000000000" pitchFamily="2" charset="0"/>
                <a:cs typeface="NikoshBAN" panose="02000000000000000000" pitchFamily="2" charset="0"/>
              </a:rPr>
              <a:t>২৮</a:t>
            </a:r>
            <a:r>
              <a:rPr lang="en-US" sz="4000" dirty="0" err="1">
                <a:solidFill>
                  <a:srgbClr val="002060"/>
                </a:solidFill>
                <a:latin typeface="NikoshBAN" panose="02000000000000000000" pitchFamily="2" charset="0"/>
                <a:cs typeface="NikoshBAN" panose="02000000000000000000" pitchFamily="2" charset="0"/>
              </a:rPr>
              <a:t>দিন</a:t>
            </a:r>
            <a:r>
              <a:rPr lang="en-US" sz="4000" dirty="0">
                <a:solidFill>
                  <a:srgbClr val="002060"/>
                </a:solidFill>
                <a:latin typeface="NikoshBAN" panose="02000000000000000000" pitchFamily="2" charset="0"/>
                <a:cs typeface="NikoshBAN" panose="02000000000000000000" pitchFamily="2" charset="0"/>
              </a:rPr>
              <a:t> </a:t>
            </a:r>
            <a:r>
              <a:rPr lang="en-US" sz="4000" dirty="0" err="1">
                <a:solidFill>
                  <a:srgbClr val="002060"/>
                </a:solidFill>
                <a:latin typeface="NikoshBAN" panose="02000000000000000000" pitchFamily="2" charset="0"/>
                <a:cs typeface="NikoshBAN" panose="02000000000000000000" pitchFamily="2" charset="0"/>
              </a:rPr>
              <a:t>পর</a:t>
            </a:r>
            <a:r>
              <a:rPr lang="en-US" sz="4000" dirty="0">
                <a:solidFill>
                  <a:srgbClr val="002060"/>
                </a:solidFill>
                <a:latin typeface="NikoshBAN" panose="02000000000000000000" pitchFamily="2" charset="0"/>
                <a:cs typeface="NikoshBAN" panose="02000000000000000000" pitchFamily="2" charset="0"/>
              </a:rPr>
              <a:t> </a:t>
            </a:r>
            <a:r>
              <a:rPr lang="en-US" sz="4000" dirty="0" err="1">
                <a:solidFill>
                  <a:srgbClr val="002060"/>
                </a:solidFill>
                <a:latin typeface="NikoshBAN" panose="02000000000000000000" pitchFamily="2" charset="0"/>
                <a:cs typeface="NikoshBAN" panose="02000000000000000000" pitchFamily="2" charset="0"/>
              </a:rPr>
              <a:t>তার</a:t>
            </a:r>
            <a:r>
              <a:rPr lang="bn-IN" sz="4000" dirty="0">
                <a:solidFill>
                  <a:srgbClr val="002060"/>
                </a:solidFill>
                <a:latin typeface="NikoshBAN" panose="02000000000000000000" pitchFamily="2" charset="0"/>
                <a:cs typeface="NikoshBAN" panose="02000000000000000000" pitchFamily="2" charset="0"/>
              </a:rPr>
              <a:t> নিজের অবস্থানে ফিরে আসে ।   </a:t>
            </a:r>
            <a:endParaRPr lang="en-GB" sz="4000" dirty="0">
              <a:solidFill>
                <a:srgbClr val="002060"/>
              </a:solidFill>
              <a:latin typeface="NikoshBAN" panose="02000000000000000000" pitchFamily="2" charset="0"/>
              <a:cs typeface="NikoshBAN" panose="02000000000000000000" pitchFamily="2" charset="0"/>
            </a:endParaRPr>
          </a:p>
        </p:txBody>
      </p:sp>
      <p:sp>
        <p:nvSpPr>
          <p:cNvPr id="7" name="Frame 6"/>
          <p:cNvSpPr/>
          <p:nvPr/>
        </p:nvSpPr>
        <p:spPr>
          <a:xfrm>
            <a:off x="152400" y="152400"/>
            <a:ext cx="11901055"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87928" y="914402"/>
            <a:ext cx="2161309" cy="830997"/>
          </a:xfrm>
          <a:prstGeom prst="rect">
            <a:avLst/>
          </a:prstGeom>
          <a:solidFill>
            <a:srgbClr val="92D050"/>
          </a:solidFill>
        </p:spPr>
        <p:txBody>
          <a:bodyPr wrap="square" rtlCol="0">
            <a:spAutoFit/>
          </a:bodyPr>
          <a:lstStyle/>
          <a:p>
            <a:pPr algn="ctr"/>
            <a:r>
              <a:rPr lang="bn-IN" sz="4800" b="1" spc="50" dirty="0" smtClean="0">
                <a:ln w="9525" cmpd="sng">
                  <a:solidFill>
                    <a:schemeClr val="accent1"/>
                  </a:solidFill>
                  <a:prstDash val="solid"/>
                </a:ln>
                <a:solidFill>
                  <a:srgbClr val="002060"/>
                </a:solidFill>
                <a:effectLst>
                  <a:glow rad="38100">
                    <a:schemeClr val="accent1">
                      <a:alpha val="40000"/>
                    </a:schemeClr>
                  </a:glow>
                </a:effectLst>
                <a:latin typeface="NikoshBAN" panose="02000000000000000000" pitchFamily="2" charset="0"/>
                <a:cs typeface="NikoshBAN" panose="02000000000000000000" pitchFamily="2" charset="0"/>
              </a:rPr>
              <a:t>মূল্যায়ন</a:t>
            </a:r>
            <a:endParaRPr lang="en-US" sz="4800" b="1" spc="50" dirty="0">
              <a:ln w="9525" cmpd="sng">
                <a:solidFill>
                  <a:schemeClr val="accent1"/>
                </a:solidFill>
                <a:prstDash val="solid"/>
              </a:ln>
              <a:solidFill>
                <a:srgbClr val="002060"/>
              </a:solidFill>
              <a:effectLst>
                <a:glow rad="38100">
                  <a:schemeClr val="accent1">
                    <a:alpha val="40000"/>
                  </a:schemeClr>
                </a:glow>
              </a:effectLst>
              <a:latin typeface="NikoshBAN" panose="02000000000000000000" pitchFamily="2" charset="0"/>
              <a:cs typeface="NikoshBAN" panose="02000000000000000000" pitchFamily="2" charset="0"/>
            </a:endParaRPr>
          </a:p>
        </p:txBody>
      </p:sp>
      <p:sp>
        <p:nvSpPr>
          <p:cNvPr id="5" name="TextBox 4"/>
          <p:cNvSpPr txBox="1"/>
          <p:nvPr/>
        </p:nvSpPr>
        <p:spPr>
          <a:xfrm>
            <a:off x="2867891" y="304800"/>
            <a:ext cx="7204364" cy="646331"/>
          </a:xfrm>
          <a:prstGeom prst="rect">
            <a:avLst/>
          </a:prstGeom>
          <a:noFill/>
        </p:spPr>
        <p:txBody>
          <a:bodyPr wrap="square" rtlCol="0">
            <a:spAutoFit/>
          </a:bodyPr>
          <a:lstStyle/>
          <a:p>
            <a:pPr algn="ctr"/>
            <a:r>
              <a:rPr lang="en-US" sz="3600" dirty="0" err="1" smtClean="0">
                <a:solidFill>
                  <a:schemeClr val="accent4">
                    <a:lumMod val="50000"/>
                  </a:schemeClr>
                </a:solidFill>
                <a:latin typeface="NikoshBAN" panose="02000000000000000000" pitchFamily="2" charset="0"/>
                <a:cs typeface="NikoshBAN" panose="02000000000000000000" pitchFamily="2" charset="0"/>
              </a:rPr>
              <a:t>চাঁদের</a:t>
            </a:r>
            <a:r>
              <a:rPr lang="en-US" sz="3600" dirty="0" smtClean="0">
                <a:solidFill>
                  <a:schemeClr val="accent4">
                    <a:lumMod val="50000"/>
                  </a:schemeClr>
                </a:solidFill>
                <a:latin typeface="NikoshBAN" panose="02000000000000000000" pitchFamily="2" charset="0"/>
                <a:cs typeface="NikoshBAN" panose="02000000000000000000" pitchFamily="2" charset="0"/>
              </a:rPr>
              <a:t> </a:t>
            </a:r>
            <a:r>
              <a:rPr lang="en-US" sz="3600" dirty="0" err="1" smtClean="0">
                <a:solidFill>
                  <a:schemeClr val="accent4">
                    <a:lumMod val="50000"/>
                  </a:schemeClr>
                </a:solidFill>
                <a:latin typeface="NikoshBAN" panose="02000000000000000000" pitchFamily="2" charset="0"/>
                <a:cs typeface="NikoshBAN" panose="02000000000000000000" pitchFamily="2" charset="0"/>
              </a:rPr>
              <a:t>দশাগুলো</a:t>
            </a:r>
            <a:r>
              <a:rPr lang="en-US" sz="3600" dirty="0" smtClean="0">
                <a:solidFill>
                  <a:schemeClr val="accent4">
                    <a:lumMod val="50000"/>
                  </a:schemeClr>
                </a:solidFill>
                <a:latin typeface="NikoshBAN" panose="02000000000000000000" pitchFamily="2" charset="0"/>
                <a:cs typeface="NikoshBAN" panose="02000000000000000000" pitchFamily="2" charset="0"/>
              </a:rPr>
              <a:t> </a:t>
            </a:r>
            <a:r>
              <a:rPr lang="en-US" sz="3600" dirty="0" err="1" smtClean="0">
                <a:solidFill>
                  <a:schemeClr val="accent4">
                    <a:lumMod val="50000"/>
                  </a:schemeClr>
                </a:solidFill>
                <a:latin typeface="NikoshBAN" panose="02000000000000000000" pitchFamily="2" charset="0"/>
                <a:cs typeface="NikoshBAN" panose="02000000000000000000" pitchFamily="2" charset="0"/>
              </a:rPr>
              <a:t>কী</a:t>
            </a:r>
            <a:r>
              <a:rPr lang="en-US" sz="3600" dirty="0" smtClean="0">
                <a:solidFill>
                  <a:schemeClr val="accent4">
                    <a:lumMod val="50000"/>
                  </a:schemeClr>
                </a:solidFill>
                <a:latin typeface="NikoshBAN" panose="02000000000000000000" pitchFamily="2" charset="0"/>
                <a:cs typeface="NikoshBAN" panose="02000000000000000000" pitchFamily="2" charset="0"/>
              </a:rPr>
              <a:t> </a:t>
            </a:r>
            <a:r>
              <a:rPr lang="en-US" sz="3600" dirty="0" err="1" smtClean="0">
                <a:solidFill>
                  <a:schemeClr val="accent4">
                    <a:lumMod val="50000"/>
                  </a:schemeClr>
                </a:solidFill>
                <a:latin typeface="NikoshBAN" panose="02000000000000000000" pitchFamily="2" charset="0"/>
                <a:cs typeface="NikoshBAN" panose="02000000000000000000" pitchFamily="2" charset="0"/>
              </a:rPr>
              <a:t>কী</a:t>
            </a:r>
            <a:r>
              <a:rPr lang="en-US" sz="3600" dirty="0" smtClean="0">
                <a:solidFill>
                  <a:schemeClr val="accent4">
                    <a:lumMod val="50000"/>
                  </a:schemeClr>
                </a:solidFill>
                <a:latin typeface="NikoshBAN" panose="02000000000000000000" pitchFamily="2" charset="0"/>
                <a:cs typeface="NikoshBAN" panose="02000000000000000000" pitchFamily="2" charset="0"/>
              </a:rPr>
              <a:t>?</a:t>
            </a:r>
            <a:endParaRPr lang="en-US" sz="3600" dirty="0">
              <a:solidFill>
                <a:schemeClr val="accent4">
                  <a:lumMod val="50000"/>
                </a:schemeClr>
              </a:solidFill>
              <a:latin typeface="NikoshBAN" panose="02000000000000000000" pitchFamily="2" charset="0"/>
              <a:cs typeface="NikoshBAN" panose="02000000000000000000" pitchFamily="2" charset="0"/>
            </a:endParaRPr>
          </a:p>
        </p:txBody>
      </p:sp>
      <p:sp>
        <p:nvSpPr>
          <p:cNvPr id="9" name="TextBox 8"/>
          <p:cNvSpPr txBox="1"/>
          <p:nvPr/>
        </p:nvSpPr>
        <p:spPr>
          <a:xfrm>
            <a:off x="1676401" y="5195455"/>
            <a:ext cx="8063346" cy="646331"/>
          </a:xfrm>
          <a:prstGeom prst="rect">
            <a:avLst/>
          </a:prstGeom>
          <a:solidFill>
            <a:schemeClr val="accent4">
              <a:lumMod val="40000"/>
              <a:lumOff val="60000"/>
            </a:schemeClr>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চাঁদ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কতদিনে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অবস্থানে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ফিরে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আসে</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10" name="Oval Callout 9"/>
          <p:cNvSpPr/>
          <p:nvPr/>
        </p:nvSpPr>
        <p:spPr>
          <a:xfrm>
            <a:off x="10169236" y="1496291"/>
            <a:ext cx="1524000" cy="1620982"/>
          </a:xfrm>
          <a:prstGeom prst="wedgeEllipseCallout">
            <a:avLst>
              <a:gd name="adj1" fmla="val -99924"/>
              <a:gd name="adj2" fmla="val 2489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 মিলিয়ে নাও</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Oval Callout 10"/>
          <p:cNvSpPr/>
          <p:nvPr/>
        </p:nvSpPr>
        <p:spPr>
          <a:xfrm>
            <a:off x="10307781" y="3671455"/>
            <a:ext cx="1524000" cy="1620982"/>
          </a:xfrm>
          <a:prstGeom prst="wedgeEllipseCallout">
            <a:avLst>
              <a:gd name="adj1" fmla="val -75379"/>
              <a:gd name="adj2" fmla="val 7703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উত্তর মিলিয়ে নাও</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81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24692" y="152400"/>
            <a:ext cx="11928764"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2180F364-B463-43BA-B75C-207CD89D1EEF}"/>
              </a:ext>
            </a:extLst>
          </p:cNvPr>
          <p:cNvSpPr/>
          <p:nvPr/>
        </p:nvSpPr>
        <p:spPr>
          <a:xfrm>
            <a:off x="800368" y="3425149"/>
            <a:ext cx="4781163" cy="2677656"/>
          </a:xfrm>
          <a:prstGeom prst="rect">
            <a:avLst/>
          </a:prstGeom>
          <a:ln w="3175">
            <a:solidFill>
              <a:schemeClr val="tx1"/>
            </a:solidFill>
            <a:prstDash val="dashDot"/>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defTabSz="609585">
              <a:defRPr/>
            </a:pPr>
            <a:r>
              <a:rPr lang="bn-BD" sz="4000" b="1" kern="0" dirty="0" smtClean="0">
                <a:ln/>
                <a:solidFill>
                  <a:srgbClr val="7030A0"/>
                </a:solidFill>
                <a:latin typeface="NikoshBAN" panose="02000000000000000000" pitchFamily="2" charset="0"/>
                <a:cs typeface="NikoshBAN" panose="02000000000000000000" pitchFamily="2" charset="0"/>
              </a:rPr>
              <a:t>মোঃ</a:t>
            </a:r>
            <a:r>
              <a:rPr lang="en-US" sz="4000" b="1" kern="0" dirty="0" smtClean="0">
                <a:ln/>
                <a:solidFill>
                  <a:srgbClr val="7030A0"/>
                </a:solidFill>
                <a:latin typeface="NikoshBAN" panose="02000000000000000000" pitchFamily="2" charset="0"/>
                <a:cs typeface="NikoshBAN" panose="02000000000000000000" pitchFamily="2" charset="0"/>
              </a:rPr>
              <a:t> </a:t>
            </a:r>
            <a:r>
              <a:rPr lang="bn-BD" sz="4000" b="1" kern="0" dirty="0">
                <a:ln/>
                <a:solidFill>
                  <a:srgbClr val="7030A0"/>
                </a:solidFill>
                <a:latin typeface="NikoshBAN" panose="02000000000000000000" pitchFamily="2" charset="0"/>
                <a:cs typeface="NikoshBAN" panose="02000000000000000000" pitchFamily="2" charset="0"/>
              </a:rPr>
              <a:t>আবুল কালাম</a:t>
            </a:r>
            <a:endParaRPr lang="bn-BD" sz="3600" b="1" kern="0" dirty="0">
              <a:ln/>
              <a:solidFill>
                <a:srgbClr val="7030A0"/>
              </a:solidFill>
              <a:latin typeface="NikoshBAN" panose="02000000000000000000" pitchFamily="2" charset="0"/>
              <a:cs typeface="NikoshBAN" panose="02000000000000000000" pitchFamily="2" charset="0"/>
            </a:endParaRPr>
          </a:p>
          <a:p>
            <a:pPr algn="ctr" defTabSz="609585">
              <a:defRPr/>
            </a:pPr>
            <a:r>
              <a:rPr lang="bn-BD" sz="3200" b="1" kern="0" dirty="0">
                <a:ln/>
                <a:solidFill>
                  <a:srgbClr val="002060"/>
                </a:solidFill>
                <a:latin typeface="NikoshBAN" panose="02000000000000000000" pitchFamily="2" charset="0"/>
                <a:cs typeface="NikoshBAN" panose="02000000000000000000" pitchFamily="2" charset="0"/>
              </a:rPr>
              <a:t>সহকারি শিক্ষক</a:t>
            </a:r>
          </a:p>
          <a:p>
            <a:pPr algn="ctr" defTabSz="609585">
              <a:defRPr/>
            </a:pPr>
            <a:r>
              <a:rPr lang="bn-BD" sz="3200" b="1" kern="0" dirty="0">
                <a:ln/>
                <a:solidFill>
                  <a:srgbClr val="00B050"/>
                </a:solidFill>
                <a:latin typeface="NikoshBAN" panose="02000000000000000000" pitchFamily="2" charset="0"/>
                <a:cs typeface="NikoshBAN" panose="02000000000000000000" pitchFamily="2" charset="0"/>
              </a:rPr>
              <a:t>শাহাপুর সরকারি প্রাথমিক বিদ্যালয়</a:t>
            </a:r>
          </a:p>
          <a:p>
            <a:pPr algn="ctr" defTabSz="609585">
              <a:defRPr/>
            </a:pPr>
            <a:r>
              <a:rPr lang="bn-BD" sz="3200" b="1" kern="0" dirty="0">
                <a:ln/>
                <a:solidFill>
                  <a:schemeClr val="tx1">
                    <a:lumMod val="95000"/>
                    <a:lumOff val="5000"/>
                  </a:schemeClr>
                </a:solidFill>
                <a:latin typeface="NikoshBAN" panose="02000000000000000000" pitchFamily="2" charset="0"/>
                <a:cs typeface="NikoshBAN" panose="02000000000000000000" pitchFamily="2" charset="0"/>
              </a:rPr>
              <a:t>বানিয়াচং,</a:t>
            </a:r>
            <a:r>
              <a:rPr lang="en-US" sz="3200" b="1" kern="0" dirty="0">
                <a:ln/>
                <a:solidFill>
                  <a:schemeClr val="tx1">
                    <a:lumMod val="95000"/>
                    <a:lumOff val="5000"/>
                  </a:schemeClr>
                </a:solidFill>
                <a:latin typeface="NikoshBAN" panose="02000000000000000000" pitchFamily="2" charset="0"/>
                <a:cs typeface="NikoshBAN" panose="02000000000000000000" pitchFamily="2" charset="0"/>
              </a:rPr>
              <a:t> </a:t>
            </a:r>
            <a:r>
              <a:rPr lang="bn-BD" sz="3200" b="1" kern="0" dirty="0">
                <a:ln/>
                <a:solidFill>
                  <a:schemeClr val="tx1">
                    <a:lumMod val="95000"/>
                    <a:lumOff val="5000"/>
                  </a:schemeClr>
                </a:solidFill>
                <a:latin typeface="NikoshBAN" panose="02000000000000000000" pitchFamily="2" charset="0"/>
                <a:cs typeface="NikoshBAN" panose="02000000000000000000" pitchFamily="2" charset="0"/>
              </a:rPr>
              <a:t>হবিগঞ্জ।</a:t>
            </a:r>
          </a:p>
          <a:p>
            <a:pPr algn="ctr" defTabSz="609585">
              <a:defRPr/>
            </a:pPr>
            <a:r>
              <a:rPr lang="bn-BD" sz="3200" b="1" kern="0" dirty="0">
                <a:ln/>
                <a:solidFill>
                  <a:srgbClr val="C00000"/>
                </a:solidFill>
                <a:latin typeface="NikoshBAN" panose="02000000000000000000" pitchFamily="2" charset="0"/>
                <a:cs typeface="NikoshBAN" panose="02000000000000000000" pitchFamily="2" charset="0"/>
              </a:rPr>
              <a:t>০১৭১৮৫০৯১৭১</a:t>
            </a:r>
            <a:endParaRPr lang="en-US" sz="2000" b="1" kern="0" dirty="0">
              <a:ln/>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674" y="3141535"/>
            <a:ext cx="5198105" cy="3244883"/>
          </a:xfrm>
          <a:prstGeom prst="rect">
            <a:avLst/>
          </a:prstGeom>
        </p:spPr>
      </p:pic>
      <p:sp>
        <p:nvSpPr>
          <p:cNvPr id="6" name="TextBox 5"/>
          <p:cNvSpPr txBox="1"/>
          <p:nvPr/>
        </p:nvSpPr>
        <p:spPr>
          <a:xfrm>
            <a:off x="4441420" y="595086"/>
            <a:ext cx="2830237" cy="830997"/>
          </a:xfrm>
          <a:prstGeom prst="rect">
            <a:avLst/>
          </a:prstGeom>
          <a:noFill/>
        </p:spPr>
        <p:txBody>
          <a:bodyPr wrap="square" rtlCol="0">
            <a:spAutoFit/>
          </a:bodyPr>
          <a:lstStyle/>
          <a:p>
            <a:pPr algn="ctr"/>
            <a:r>
              <a:rPr lang="bn-IN"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পরিচিতি</a:t>
            </a:r>
            <a:endParaRPr lang="en-US" sz="4800" dirty="0">
              <a:solidFill>
                <a:srgbClr val="00B05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4219" y="378391"/>
            <a:ext cx="2266256" cy="28207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ctangle 10"/>
          <p:cNvSpPr/>
          <p:nvPr/>
        </p:nvSpPr>
        <p:spPr>
          <a:xfrm>
            <a:off x="6899562" y="3565969"/>
            <a:ext cx="4350327" cy="2308324"/>
          </a:xfrm>
          <a:prstGeom prst="rect">
            <a:avLst/>
          </a:prstGeom>
        </p:spPr>
        <p:txBody>
          <a:bodyPr wrap="square">
            <a:spAutoFit/>
          </a:bodyPr>
          <a:lstStyle/>
          <a:p>
            <a:pPr algn="ctr"/>
            <a:r>
              <a:rPr lang="bn-IN" sz="2800" b="1" dirty="0">
                <a:ln w="0"/>
                <a:solidFill>
                  <a:srgbClr val="FF0000"/>
                </a:solidFill>
                <a:latin typeface="NikoshBAN" panose="02000000000000000000" pitchFamily="2" charset="0"/>
                <a:cs typeface="NikoshBAN" panose="02000000000000000000" pitchFamily="2" charset="0"/>
              </a:rPr>
              <a:t>বিষয়ঃ প্রাথমিক বিজ্ঞান</a:t>
            </a:r>
          </a:p>
          <a:p>
            <a:pPr algn="ctr"/>
            <a:r>
              <a:rPr lang="bn-IN" sz="2800" b="1" dirty="0">
                <a:ln w="0"/>
                <a:solidFill>
                  <a:srgbClr val="002060"/>
                </a:solidFill>
                <a:latin typeface="NikoshBAN" panose="02000000000000000000" pitchFamily="2" charset="0"/>
                <a:cs typeface="NikoshBAN" panose="02000000000000000000" pitchFamily="2" charset="0"/>
              </a:rPr>
              <a:t>শ্রেণিঃ চতুর্থ</a:t>
            </a:r>
          </a:p>
          <a:p>
            <a:pPr algn="ctr"/>
            <a:r>
              <a:rPr lang="bn-IN" sz="2800" b="1" dirty="0">
                <a:ln w="0"/>
                <a:solidFill>
                  <a:srgbClr val="92D050"/>
                </a:solidFill>
                <a:latin typeface="NikoshBAN" panose="02000000000000000000" pitchFamily="2" charset="0"/>
                <a:cs typeface="NikoshBAN" panose="02000000000000000000" pitchFamily="2" charset="0"/>
              </a:rPr>
              <a:t>অধ্যায়ঃ ০৮ ( মহাবিশ্ব)</a:t>
            </a:r>
            <a:endParaRPr lang="en-US" sz="2800" b="1" dirty="0">
              <a:ln w="0"/>
              <a:solidFill>
                <a:srgbClr val="92D050"/>
              </a:solidFill>
              <a:latin typeface="NikoshBAN" panose="02000000000000000000" pitchFamily="2" charset="0"/>
              <a:cs typeface="NikoshBAN" panose="02000000000000000000" pitchFamily="2" charset="0"/>
            </a:endParaRPr>
          </a:p>
          <a:p>
            <a:pPr algn="ctr"/>
            <a:r>
              <a:rPr lang="en-US" sz="2800" b="1" dirty="0" err="1">
                <a:ln w="0"/>
                <a:solidFill>
                  <a:srgbClr val="002060"/>
                </a:solidFill>
                <a:latin typeface="NikoshBAN" panose="02000000000000000000" pitchFamily="2" charset="0"/>
                <a:cs typeface="NikoshBAN" panose="02000000000000000000" pitchFamily="2" charset="0"/>
              </a:rPr>
              <a:t>পাঠঃ</a:t>
            </a:r>
            <a:r>
              <a:rPr lang="en-US" sz="2800" b="1" dirty="0">
                <a:ln w="0"/>
                <a:solidFill>
                  <a:srgbClr val="002060"/>
                </a:solidFill>
                <a:latin typeface="NikoshBAN" panose="02000000000000000000" pitchFamily="2" charset="0"/>
                <a:cs typeface="NikoshBAN" panose="02000000000000000000" pitchFamily="2" charset="0"/>
              </a:rPr>
              <a:t> </a:t>
            </a:r>
            <a:r>
              <a:rPr lang="en-US" sz="2800" b="1" dirty="0" err="1">
                <a:ln w="0"/>
                <a:solidFill>
                  <a:srgbClr val="002060"/>
                </a:solidFill>
                <a:latin typeface="NikoshBAN" panose="02000000000000000000" pitchFamily="2" charset="0"/>
                <a:cs typeface="NikoshBAN" panose="02000000000000000000" pitchFamily="2" charset="0"/>
              </a:rPr>
              <a:t>চাঁদ</a:t>
            </a:r>
            <a:r>
              <a:rPr lang="en-US" sz="2800" b="1" dirty="0">
                <a:ln w="0"/>
                <a:solidFill>
                  <a:srgbClr val="002060"/>
                </a:solidFill>
                <a:latin typeface="NikoshBAN" panose="02000000000000000000" pitchFamily="2" charset="0"/>
                <a:cs typeface="NikoshBAN" panose="02000000000000000000" pitchFamily="2" charset="0"/>
              </a:rPr>
              <a:t> </a:t>
            </a:r>
            <a:r>
              <a:rPr lang="bn-IN" sz="2800" b="1" dirty="0">
                <a:ln w="0"/>
                <a:solidFill>
                  <a:srgbClr val="002060"/>
                </a:solidFill>
                <a:latin typeface="NikoshBAN" panose="02000000000000000000" pitchFamily="2" charset="0"/>
                <a:cs typeface="NikoshBAN" panose="02000000000000000000" pitchFamily="2" charset="0"/>
              </a:rPr>
              <a:t> </a:t>
            </a:r>
          </a:p>
          <a:p>
            <a:pPr algn="ctr"/>
            <a:r>
              <a:rPr lang="bn-IN" sz="2800" b="1" dirty="0">
                <a:ln w="0"/>
                <a:solidFill>
                  <a:srgbClr val="002060"/>
                </a:solidFill>
                <a:latin typeface="NikoshBAN" panose="02000000000000000000" pitchFamily="2" charset="0"/>
                <a:cs typeface="NikoshBAN" panose="02000000000000000000" pitchFamily="2" charset="0"/>
              </a:rPr>
              <a:t>সময়ঃ </a:t>
            </a:r>
            <a:r>
              <a:rPr lang="bn-IN" sz="3200" b="1" dirty="0" smtClean="0">
                <a:ln w="0"/>
                <a:solidFill>
                  <a:srgbClr val="002060"/>
                </a:solidFill>
                <a:latin typeface="NikoshBAN" panose="02000000000000000000" pitchFamily="2" charset="0"/>
                <a:cs typeface="NikoshBAN" panose="02000000000000000000" pitchFamily="2" charset="0"/>
              </a:rPr>
              <a:t>৩০</a:t>
            </a:r>
            <a:r>
              <a:rPr lang="bn-IN" sz="2800" b="1" dirty="0" smtClean="0">
                <a:ln w="0"/>
                <a:solidFill>
                  <a:srgbClr val="002060"/>
                </a:solidFill>
                <a:latin typeface="NikoshBAN" panose="02000000000000000000" pitchFamily="2" charset="0"/>
                <a:cs typeface="NikoshBAN" panose="02000000000000000000" pitchFamily="2" charset="0"/>
              </a:rPr>
              <a:t> </a:t>
            </a:r>
            <a:r>
              <a:rPr lang="bn-IN" sz="2800" b="1" dirty="0">
                <a:ln w="0"/>
                <a:solidFill>
                  <a:srgbClr val="002060"/>
                </a:solidFill>
                <a:latin typeface="NikoshBAN" panose="02000000000000000000" pitchFamily="2" charset="0"/>
                <a:cs typeface="NikoshBAN" panose="02000000000000000000" pitchFamily="2" charset="0"/>
              </a:rPr>
              <a:t>মিনিট</a:t>
            </a:r>
          </a:p>
        </p:txBody>
      </p:sp>
      <p:pic>
        <p:nvPicPr>
          <p:cNvPr id="12" name="Picture 11">
            <a:extLst>
              <a:ext uri="{FF2B5EF4-FFF2-40B4-BE49-F238E27FC236}">
                <a16:creationId xmlns:a16="http://schemas.microsoft.com/office/drawing/2014/main" id="{30271AB9-E103-4712-86DD-DABE3873E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333" y="422585"/>
            <a:ext cx="2229303" cy="26620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92680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D2F49B-7C0D-41A0-8DF3-A50F374C874D}"/>
              </a:ext>
            </a:extLst>
          </p:cNvPr>
          <p:cNvSpPr txBox="1"/>
          <p:nvPr/>
        </p:nvSpPr>
        <p:spPr>
          <a:xfrm>
            <a:off x="1779059" y="5262768"/>
            <a:ext cx="8994099" cy="707886"/>
          </a:xfrm>
          <a:prstGeom prst="rect">
            <a:avLst/>
          </a:prstGeom>
          <a:solidFill>
            <a:schemeClr val="accent4">
              <a:lumMod val="40000"/>
              <a:lumOff val="60000"/>
            </a:schemeClr>
          </a:solidFill>
        </p:spPr>
        <p:txBody>
          <a:bodyPr wrap="square" rtlCol="0">
            <a:spAutoFit/>
          </a:bodyPr>
          <a:lstStyle/>
          <a:p>
            <a:pPr algn="ctr"/>
            <a:r>
              <a:rPr lang="bn-IN" sz="4000" dirty="0">
                <a:ln w="0"/>
                <a:latin typeface="NikoshBAN" panose="02000000000000000000" pitchFamily="2" charset="0"/>
                <a:cs typeface="NikoshBAN" panose="02000000000000000000" pitchFamily="2" charset="0"/>
              </a:rPr>
              <a:t>প্রত্যেকে চাঁদের ৮টি দশার নাম সহ ছবি এঁকে </a:t>
            </a:r>
            <a:r>
              <a:rPr lang="bn-IN" sz="4000" dirty="0" smtClean="0">
                <a:ln w="0"/>
                <a:latin typeface="NikoshBAN" panose="02000000000000000000" pitchFamily="2" charset="0"/>
                <a:cs typeface="NikoshBAN" panose="02000000000000000000" pitchFamily="2" charset="0"/>
              </a:rPr>
              <a:t>আনবে।</a:t>
            </a:r>
            <a:endParaRPr lang="en-GB" sz="4000" dirty="0">
              <a:ln w="0"/>
              <a:latin typeface="NikoshBAN" panose="02000000000000000000" pitchFamily="2" charset="0"/>
              <a:cs typeface="NikoshBAN" panose="02000000000000000000" pitchFamily="2" charset="0"/>
            </a:endParaRPr>
          </a:p>
        </p:txBody>
      </p:sp>
      <p:sp>
        <p:nvSpPr>
          <p:cNvPr id="5" name="Frame 4"/>
          <p:cNvSpPr/>
          <p:nvPr/>
        </p:nvSpPr>
        <p:spPr>
          <a:xfrm>
            <a:off x="138545" y="152400"/>
            <a:ext cx="11901055"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929" y="410872"/>
            <a:ext cx="7254588" cy="4521345"/>
          </a:xfrm>
          <a:prstGeom prst="rect">
            <a:avLst/>
          </a:prstGeom>
        </p:spPr>
      </p:pic>
      <p:sp>
        <p:nvSpPr>
          <p:cNvPr id="3" name="TextBox 2"/>
          <p:cNvSpPr txBox="1"/>
          <p:nvPr/>
        </p:nvSpPr>
        <p:spPr>
          <a:xfrm>
            <a:off x="360217" y="1191491"/>
            <a:ext cx="2743201" cy="830997"/>
          </a:xfrm>
          <a:prstGeom prst="rect">
            <a:avLst/>
          </a:prstGeom>
          <a:solidFill>
            <a:schemeClr val="tx2">
              <a:lumMod val="20000"/>
              <a:lumOff val="80000"/>
            </a:schemeClr>
          </a:solidFill>
        </p:spPr>
        <p:txBody>
          <a:bodyPr wrap="square" rtlCol="0">
            <a:spAutoFit/>
          </a:bodyPr>
          <a:lstStyle/>
          <a:p>
            <a:pPr algn="ctr"/>
            <a:r>
              <a:rPr lang="bn-IN" sz="4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বাড়ির কাজ</a:t>
            </a:r>
            <a:endPar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8059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38545" y="152400"/>
            <a:ext cx="11901055"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884218" y="5403273"/>
            <a:ext cx="8548255" cy="923330"/>
          </a:xfrm>
          <a:prstGeom prst="rect">
            <a:avLst/>
          </a:prstGeom>
          <a:solidFill>
            <a:srgbClr val="92D050"/>
          </a:solidFill>
        </p:spPr>
        <p:txBody>
          <a:bodyPr wrap="square" rtlCol="0">
            <a:spAutoFit/>
          </a:bodyPr>
          <a:lstStyle/>
          <a:p>
            <a:pPr algn="ctr"/>
            <a:r>
              <a:rPr lang="bn-IN"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সবাইকে ধন্যবাদ </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560" y="301336"/>
            <a:ext cx="6661440" cy="4954237"/>
          </a:xfrm>
          <a:prstGeom prst="ellipse">
            <a:avLst/>
          </a:prstGeom>
          <a:ln>
            <a:noFill/>
          </a:ln>
          <a:effectLst>
            <a:softEdge rad="112500"/>
          </a:effectLst>
        </p:spPr>
      </p:pic>
    </p:spTree>
    <p:extLst>
      <p:ext uri="{BB962C8B-B14F-4D97-AF65-F5344CB8AC3E}">
        <p14:creationId xmlns:p14="http://schemas.microsoft.com/office/powerpoint/2010/main" val="1103585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A2AB1C-B6F6-4313-9A50-A7B2B9D719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35112" y="1288473"/>
            <a:ext cx="5382360" cy="3112289"/>
          </a:xfrm>
          <a:prstGeom prst="rect">
            <a:avLst/>
          </a:prstGeom>
          <a:ln>
            <a:solidFill>
              <a:schemeClr val="tx1"/>
            </a:solidFill>
            <a:prstDash val="dash"/>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9196F56B-E411-4282-9899-D3B829F51D0E}"/>
              </a:ext>
            </a:extLst>
          </p:cNvPr>
          <p:cNvGrpSpPr/>
          <p:nvPr/>
        </p:nvGrpSpPr>
        <p:grpSpPr>
          <a:xfrm>
            <a:off x="636911" y="1238671"/>
            <a:ext cx="5362108" cy="3180928"/>
            <a:chOff x="1355335" y="1059623"/>
            <a:chExt cx="6196231" cy="3896407"/>
          </a:xfrm>
        </p:grpSpPr>
        <p:grpSp>
          <p:nvGrpSpPr>
            <p:cNvPr id="8" name="Group 7">
              <a:extLst>
                <a:ext uri="{FF2B5EF4-FFF2-40B4-BE49-F238E27FC236}">
                  <a16:creationId xmlns:a16="http://schemas.microsoft.com/office/drawing/2014/main" id="{5CDB1D73-613D-4AB7-87CB-BB650611FC93}"/>
                </a:ext>
              </a:extLst>
            </p:cNvPr>
            <p:cNvGrpSpPr/>
            <p:nvPr/>
          </p:nvGrpSpPr>
          <p:grpSpPr>
            <a:xfrm>
              <a:off x="1355335" y="1059623"/>
              <a:ext cx="6196231" cy="3896407"/>
              <a:chOff x="1445276" y="946159"/>
              <a:chExt cx="6196231" cy="3896407"/>
            </a:xfrm>
          </p:grpSpPr>
          <p:pic>
            <p:nvPicPr>
              <p:cNvPr id="10" name="Picture 9">
                <a:extLst>
                  <a:ext uri="{FF2B5EF4-FFF2-40B4-BE49-F238E27FC236}">
                    <a16:creationId xmlns:a16="http://schemas.microsoft.com/office/drawing/2014/main" id="{706550F8-4671-45F7-A21B-CFCCD70DE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276" y="946159"/>
                <a:ext cx="6196231" cy="3896407"/>
              </a:xfrm>
              <a:prstGeom prst="rect">
                <a:avLst/>
              </a:prstGeom>
              <a:ln>
                <a:solidFill>
                  <a:schemeClr val="tx1"/>
                </a:solidFill>
                <a:prstDash val="dash"/>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4195C9D-1A74-4380-B263-26E2313238DE}"/>
                  </a:ext>
                </a:extLst>
              </p:cNvPr>
              <p:cNvPicPr>
                <a:picLocks noChangeAspect="1"/>
              </p:cNvPicPr>
              <p:nvPr/>
            </p:nvPicPr>
            <p:blipFill rotWithShape="1">
              <a:blip r:embed="rId4">
                <a:extLst>
                  <a:ext uri="{28A0092B-C50C-407E-A947-70E740481C1C}">
                    <a14:useLocalDpi xmlns:a14="http://schemas.microsoft.com/office/drawing/2010/main" val="0"/>
                  </a:ext>
                </a:extLst>
              </a:blip>
              <a:srcRect l="27314" t="21176" r="26277" b="21465"/>
              <a:stretch/>
            </p:blipFill>
            <p:spPr>
              <a:xfrm>
                <a:off x="3135894" y="1135510"/>
                <a:ext cx="1469828" cy="1371143"/>
              </a:xfrm>
              <a:prstGeom prst="ellipse">
                <a:avLst/>
              </a:prstGeom>
              <a:ln>
                <a:solidFill>
                  <a:schemeClr val="tx1"/>
                </a:solidFill>
                <a:prstDash val="dash"/>
              </a:ln>
            </p:spPr>
          </p:pic>
          <p:pic>
            <p:nvPicPr>
              <p:cNvPr id="12" name="Picture 11">
                <a:extLst>
                  <a:ext uri="{FF2B5EF4-FFF2-40B4-BE49-F238E27FC236}">
                    <a16:creationId xmlns:a16="http://schemas.microsoft.com/office/drawing/2014/main" id="{086C5959-9445-4300-A4DB-EBD83585B0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85" r="20956" b="8129"/>
              <a:stretch/>
            </p:blipFill>
            <p:spPr>
              <a:xfrm>
                <a:off x="5922334" y="1803276"/>
                <a:ext cx="358251" cy="337940"/>
              </a:xfrm>
              <a:prstGeom prst="rect">
                <a:avLst/>
              </a:prstGeom>
              <a:ln>
                <a:solidFill>
                  <a:schemeClr val="tx1"/>
                </a:solidFill>
                <a:prstDash val="dash"/>
              </a:ln>
            </p:spPr>
          </p:pic>
          <p:grpSp>
            <p:nvGrpSpPr>
              <p:cNvPr id="13" name="Group 12">
                <a:extLst>
                  <a:ext uri="{FF2B5EF4-FFF2-40B4-BE49-F238E27FC236}">
                    <a16:creationId xmlns:a16="http://schemas.microsoft.com/office/drawing/2014/main" id="{0259261E-1B01-4DEE-833B-1F903C4AA341}"/>
                  </a:ext>
                </a:extLst>
              </p:cNvPr>
              <p:cNvGrpSpPr/>
              <p:nvPr/>
            </p:nvGrpSpPr>
            <p:grpSpPr>
              <a:xfrm>
                <a:off x="2646610" y="1922824"/>
                <a:ext cx="429683" cy="371288"/>
                <a:chOff x="3003183" y="1948033"/>
                <a:chExt cx="429683" cy="371288"/>
              </a:xfrm>
            </p:grpSpPr>
            <p:pic>
              <p:nvPicPr>
                <p:cNvPr id="15" name="Picture 14">
                  <a:extLst>
                    <a:ext uri="{FF2B5EF4-FFF2-40B4-BE49-F238E27FC236}">
                      <a16:creationId xmlns:a16="http://schemas.microsoft.com/office/drawing/2014/main" id="{95F179DA-77EB-4A05-ADC7-F9F6ADB149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621" t="16477" r="3650" b="14772"/>
                <a:stretch/>
              </p:blipFill>
              <p:spPr>
                <a:xfrm flipH="1" flipV="1">
                  <a:off x="3220270" y="2100929"/>
                  <a:ext cx="212596" cy="218392"/>
                </a:xfrm>
                <a:prstGeom prst="ellipse">
                  <a:avLst/>
                </a:prstGeom>
                <a:ln>
                  <a:solidFill>
                    <a:schemeClr val="tx1"/>
                  </a:solidFill>
                  <a:prstDash val="dash"/>
                </a:ln>
              </p:spPr>
            </p:pic>
            <p:pic>
              <p:nvPicPr>
                <p:cNvPr id="16" name="Picture 15">
                  <a:extLst>
                    <a:ext uri="{FF2B5EF4-FFF2-40B4-BE49-F238E27FC236}">
                      <a16:creationId xmlns:a16="http://schemas.microsoft.com/office/drawing/2014/main" id="{C536F76B-203A-4EB0-91C2-8DFF326FC4F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446" t="20297" r="44879" b="17152"/>
                <a:stretch/>
              </p:blipFill>
              <p:spPr>
                <a:xfrm flipH="1">
                  <a:off x="3003183" y="1948033"/>
                  <a:ext cx="217087" cy="218392"/>
                </a:xfrm>
                <a:prstGeom prst="ellipse">
                  <a:avLst/>
                </a:prstGeom>
                <a:ln>
                  <a:solidFill>
                    <a:schemeClr val="tx1"/>
                  </a:solidFill>
                  <a:prstDash val="dash"/>
                </a:ln>
              </p:spPr>
            </p:pic>
          </p:grpSp>
          <p:pic>
            <p:nvPicPr>
              <p:cNvPr id="14" name="Picture 13">
                <a:extLst>
                  <a:ext uri="{FF2B5EF4-FFF2-40B4-BE49-F238E27FC236}">
                    <a16:creationId xmlns:a16="http://schemas.microsoft.com/office/drawing/2014/main" id="{0D7B677F-10D3-4539-AE91-EAE1298C4104}"/>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l="20170" t="22726" r="44197" b="13149"/>
              <a:stretch/>
            </p:blipFill>
            <p:spPr>
              <a:xfrm>
                <a:off x="3495815" y="3248671"/>
                <a:ext cx="222236" cy="213068"/>
              </a:xfrm>
              <a:prstGeom prst="ellipse">
                <a:avLst/>
              </a:prstGeom>
              <a:ln>
                <a:solidFill>
                  <a:schemeClr val="tx1"/>
                </a:solidFill>
                <a:prstDash val="dash"/>
              </a:ln>
            </p:spPr>
          </p:pic>
        </p:grpSp>
        <p:pic>
          <p:nvPicPr>
            <p:cNvPr id="9" name="Picture 8">
              <a:extLst>
                <a:ext uri="{FF2B5EF4-FFF2-40B4-BE49-F238E27FC236}">
                  <a16:creationId xmlns:a16="http://schemas.microsoft.com/office/drawing/2014/main" id="{CCCD07DD-055B-4C0C-AA1B-D0C01698FE91}"/>
                </a:ext>
              </a:extLst>
            </p:cNvPr>
            <p:cNvPicPr>
              <a:picLocks noChangeAspect="1"/>
            </p:cNvPicPr>
            <p:nvPr/>
          </p:nvPicPr>
          <p:blipFill rotWithShape="1">
            <a:blip r:embed="rId9">
              <a:extLst>
                <a:ext uri="{28A0092B-C50C-407E-A947-70E740481C1C}">
                  <a14:useLocalDpi xmlns:a14="http://schemas.microsoft.com/office/drawing/2010/main" val="0"/>
                </a:ext>
              </a:extLst>
            </a:blip>
            <a:srcRect l="25659" t="23572" r="19780" b="23164"/>
            <a:stretch/>
          </p:blipFill>
          <p:spPr>
            <a:xfrm>
              <a:off x="6190644" y="3023899"/>
              <a:ext cx="821027" cy="777045"/>
            </a:xfrm>
            <a:prstGeom prst="ellipse">
              <a:avLst/>
            </a:prstGeom>
            <a:ln>
              <a:solidFill>
                <a:schemeClr val="tx1"/>
              </a:solidFill>
              <a:prstDash val="dash"/>
            </a:ln>
            <a:effectLst>
              <a:outerShdw blurRad="292100" dist="139700" dir="2700000" algn="tl" rotWithShape="0">
                <a:srgbClr val="333333">
                  <a:alpha val="65000"/>
                </a:srgbClr>
              </a:outerShdw>
            </a:effectLst>
          </p:spPr>
        </p:pic>
      </p:grpSp>
      <p:sp>
        <p:nvSpPr>
          <p:cNvPr id="18" name="Frame 17"/>
          <p:cNvSpPr/>
          <p:nvPr/>
        </p:nvSpPr>
        <p:spPr>
          <a:xfrm>
            <a:off x="124692" y="152400"/>
            <a:ext cx="11928764"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65018" y="429490"/>
            <a:ext cx="10931236" cy="646331"/>
          </a:xfrm>
          <a:prstGeom prst="rect">
            <a:avLst/>
          </a:prstGeom>
          <a:noFill/>
          <a:ln>
            <a:solidFill>
              <a:schemeClr val="tx1"/>
            </a:solidFill>
            <a:prstDash val="dash"/>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মনোযোগ দিয়ে ছবিগুলো দেখ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6248401" y="4488873"/>
            <a:ext cx="5347854" cy="646331"/>
          </a:xfrm>
          <a:prstGeom prst="rect">
            <a:avLst/>
          </a:prstGeom>
          <a:noFill/>
          <a:ln>
            <a:solidFill>
              <a:schemeClr val="tx1"/>
            </a:solidFill>
            <a:prstDash val="dash"/>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দিনের আকাশ</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609600" y="4475016"/>
            <a:ext cx="5333999" cy="646331"/>
          </a:xfrm>
          <a:prstGeom prst="rect">
            <a:avLst/>
          </a:prstGeom>
          <a:noFill/>
          <a:ln>
            <a:solidFill>
              <a:schemeClr val="tx1"/>
            </a:solidFill>
            <a:prstDash val="dash"/>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রাতের আকাশ</a:t>
            </a:r>
            <a:endParaRPr lang="en-US" sz="3600" dirty="0">
              <a:latin typeface="NikoshBAN" panose="02000000000000000000" pitchFamily="2" charset="0"/>
              <a:cs typeface="NikoshBAN" panose="02000000000000000000" pitchFamily="2" charset="0"/>
            </a:endParaRPr>
          </a:p>
        </p:txBody>
      </p:sp>
      <p:sp>
        <p:nvSpPr>
          <p:cNvPr id="17" name="TextBox 16"/>
          <p:cNvSpPr txBox="1"/>
          <p:nvPr/>
        </p:nvSpPr>
        <p:spPr>
          <a:xfrm>
            <a:off x="623451" y="5264727"/>
            <a:ext cx="11000509" cy="1200329"/>
          </a:xfrm>
          <a:prstGeom prst="rect">
            <a:avLst/>
          </a:prstGeom>
          <a:solidFill>
            <a:schemeClr val="accent4">
              <a:lumMod val="40000"/>
              <a:lumOff val="60000"/>
            </a:schemeClr>
          </a:solidFill>
          <a:ln>
            <a:solidFill>
              <a:schemeClr val="tx1"/>
            </a:solidFill>
            <a:prstDash val="dash"/>
          </a:ln>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আকাশের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তাকালে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পাও</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আকাশে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সূর্য</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মেঘ</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আকাশে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অসংখ্য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পাই</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967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138546" y="152400"/>
            <a:ext cx="11914910"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1995054" y="1089473"/>
            <a:ext cx="7093527" cy="4363912"/>
            <a:chOff x="1995054" y="1089473"/>
            <a:chExt cx="7093527" cy="4363912"/>
          </a:xfrm>
        </p:grpSpPr>
        <p:pic>
          <p:nvPicPr>
            <p:cNvPr id="3" name="Picture 2">
              <a:extLst>
                <a:ext uri="{FF2B5EF4-FFF2-40B4-BE49-F238E27FC236}">
                  <a16:creationId xmlns:a16="http://schemas.microsoft.com/office/drawing/2014/main" id="{6E5A9905-59C5-46FF-B9D3-17049BEAE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054" y="1089473"/>
              <a:ext cx="7093527" cy="4363912"/>
            </a:xfrm>
            <a:prstGeom prst="ellipse">
              <a:avLst/>
            </a:prstGeom>
            <a:ln>
              <a:noFill/>
            </a:ln>
            <a:effectLst>
              <a:softEdge rad="112500"/>
            </a:effectLst>
          </p:spPr>
        </p:pic>
        <p:pic>
          <p:nvPicPr>
            <p:cNvPr id="16" name="Picture 15">
              <a:extLst>
                <a:ext uri="{FF2B5EF4-FFF2-40B4-BE49-F238E27FC236}">
                  <a16:creationId xmlns:a16="http://schemas.microsoft.com/office/drawing/2014/main" id="{ED6A53E2-827A-43E6-931D-CA27F852BDEF}"/>
                </a:ext>
              </a:extLst>
            </p:cNvPr>
            <p:cNvPicPr>
              <a:picLocks noChangeAspect="1"/>
            </p:cNvPicPr>
            <p:nvPr/>
          </p:nvPicPr>
          <p:blipFill rotWithShape="1">
            <a:blip r:embed="rId4">
              <a:extLst>
                <a:ext uri="{28A0092B-C50C-407E-A947-70E740481C1C}">
                  <a14:useLocalDpi xmlns:a14="http://schemas.microsoft.com/office/drawing/2010/main" val="0"/>
                </a:ext>
              </a:extLst>
            </a:blip>
            <a:srcRect l="56621" t="16477" r="3650" b="14772"/>
            <a:stretch/>
          </p:blipFill>
          <p:spPr>
            <a:xfrm flipH="1">
              <a:off x="4997504" y="2410690"/>
              <a:ext cx="1262354" cy="1226182"/>
            </a:xfrm>
            <a:prstGeom prst="ellipse">
              <a:avLst/>
            </a:prstGeom>
          </p:spPr>
        </p:pic>
      </p:grpSp>
      <p:sp>
        <p:nvSpPr>
          <p:cNvPr id="2" name="TextBox 1"/>
          <p:cNvSpPr txBox="1"/>
          <p:nvPr/>
        </p:nvSpPr>
        <p:spPr>
          <a:xfrm>
            <a:off x="2189018" y="443345"/>
            <a:ext cx="8382000" cy="646331"/>
          </a:xfrm>
          <a:prstGeom prst="rect">
            <a:avLst/>
          </a:prstGeom>
          <a:solidFill>
            <a:schemeClr val="bg1">
              <a:lumMod val="65000"/>
            </a:schemeClr>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রাতের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আকাশে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পাও</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1842654" y="5708072"/>
            <a:ext cx="8908473" cy="665019"/>
          </a:xfrm>
          <a:prstGeom prst="rect">
            <a:avLst/>
          </a:prstGeom>
          <a:solidFill>
            <a:schemeClr val="accent4">
              <a:lumMod val="40000"/>
              <a:lumOff val="6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আমাদের আজকের পাঠ কী হতে পারে?</a:t>
            </a:r>
            <a:endParaRPr lang="en-US" sz="3600" dirty="0">
              <a:latin typeface="NikoshBAN" panose="02000000000000000000" pitchFamily="2" charset="0"/>
              <a:cs typeface="NikoshBAN" panose="02000000000000000000" pitchFamily="2" charset="0"/>
            </a:endParaRPr>
          </a:p>
        </p:txBody>
      </p:sp>
      <p:sp>
        <p:nvSpPr>
          <p:cNvPr id="5" name="Flowchart: Connector 4"/>
          <p:cNvSpPr/>
          <p:nvPr/>
        </p:nvSpPr>
        <p:spPr>
          <a:xfrm>
            <a:off x="9254837" y="1898073"/>
            <a:ext cx="2507673" cy="2133600"/>
          </a:xfrm>
          <a:prstGeom prst="flowChartConnec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চাঁদ</a:t>
            </a:r>
            <a:endParaRPr lang="en-US" sz="9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324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6A53E2-827A-43E6-931D-CA27F852BDEF}"/>
              </a:ext>
            </a:extLst>
          </p:cNvPr>
          <p:cNvPicPr>
            <a:picLocks noChangeAspect="1"/>
          </p:cNvPicPr>
          <p:nvPr/>
        </p:nvPicPr>
        <p:blipFill rotWithShape="1">
          <a:blip r:embed="rId2">
            <a:extLst>
              <a:ext uri="{28A0092B-C50C-407E-A947-70E740481C1C}">
                <a14:useLocalDpi xmlns:a14="http://schemas.microsoft.com/office/drawing/2010/main" val="0"/>
              </a:ext>
            </a:extLst>
          </a:blip>
          <a:srcRect l="56621" t="16477" r="3650" b="14772"/>
          <a:stretch/>
        </p:blipFill>
        <p:spPr>
          <a:xfrm flipH="1">
            <a:off x="5189365" y="1634945"/>
            <a:ext cx="2375215" cy="2307155"/>
          </a:xfrm>
          <a:prstGeom prst="ellipse">
            <a:avLst/>
          </a:prstGeom>
          <a:ln>
            <a:noFill/>
          </a:ln>
        </p:spPr>
      </p:pic>
      <p:sp>
        <p:nvSpPr>
          <p:cNvPr id="11" name="Frame 10"/>
          <p:cNvSpPr/>
          <p:nvPr/>
        </p:nvSpPr>
        <p:spPr>
          <a:xfrm>
            <a:off x="110836" y="152400"/>
            <a:ext cx="11942619"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3186545" y="637309"/>
            <a:ext cx="6373091" cy="707886"/>
          </a:xfrm>
          <a:prstGeom prst="rect">
            <a:avLst/>
          </a:prstGeom>
          <a:noFill/>
          <a:ln>
            <a:solidFill>
              <a:schemeClr val="tx1"/>
            </a:solidFill>
            <a:prstDash val="dash"/>
          </a:ln>
        </p:spPr>
        <p:txBody>
          <a:bodyPr wrap="square" rtlCol="0">
            <a:spAutoFit/>
          </a:bodyPr>
          <a:lstStyle/>
          <a:p>
            <a:pPr algn="ctr"/>
            <a:r>
              <a:rPr lang="bn-IN" sz="4000" dirty="0" smtClean="0">
                <a:solidFill>
                  <a:schemeClr val="accent4">
                    <a:lumMod val="50000"/>
                  </a:schemeClr>
                </a:solidFill>
                <a:latin typeface="NikoshBAN" panose="02000000000000000000" pitchFamily="2" charset="0"/>
                <a:cs typeface="NikoshBAN" panose="02000000000000000000" pitchFamily="2" charset="0"/>
              </a:rPr>
              <a:t>আমাদের আজকের পাঠ</a:t>
            </a:r>
            <a:endParaRPr lang="en-US" sz="4000" dirty="0">
              <a:solidFill>
                <a:schemeClr val="accent4">
                  <a:lumMod val="5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3103418" y="4322619"/>
            <a:ext cx="6525491" cy="1862048"/>
          </a:xfrm>
          <a:prstGeom prst="rect">
            <a:avLst/>
          </a:prstGeom>
          <a:solidFill>
            <a:schemeClr val="bg1">
              <a:lumMod val="95000"/>
            </a:schemeClr>
          </a:solidFill>
          <a:ln>
            <a:solidFill>
              <a:schemeClr val="tx1"/>
            </a:solidFill>
            <a:prstDash val="dash"/>
          </a:ln>
        </p:spPr>
        <p:txBody>
          <a:bodyPr wrap="square" rtlCol="0">
            <a:spAutoFit/>
          </a:bodyPr>
          <a:lstStyle/>
          <a:p>
            <a:pPr algn="ctr"/>
            <a:r>
              <a:rPr lang="bn-IN" sz="115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চাঁদ</a:t>
            </a:r>
            <a:endParaRPr lang="en-US" sz="115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7255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A561BF-54F6-43B5-ADE8-6CBCB27E95B1}"/>
              </a:ext>
            </a:extLst>
          </p:cNvPr>
          <p:cNvSpPr txBox="1"/>
          <p:nvPr/>
        </p:nvSpPr>
        <p:spPr>
          <a:xfrm>
            <a:off x="831273" y="2745708"/>
            <a:ext cx="11055927" cy="1323439"/>
          </a:xfrm>
          <a:prstGeom prst="rect">
            <a:avLst/>
          </a:prstGeom>
          <a:noFill/>
          <a:ln>
            <a:solidFill>
              <a:schemeClr val="tx1"/>
            </a:solidFill>
            <a:prstDash val="dash"/>
          </a:ln>
        </p:spPr>
        <p:txBody>
          <a:bodyPr wrap="square" rtlCol="0">
            <a:spAutoFit/>
          </a:bodyPr>
          <a:lstStyle/>
          <a:p>
            <a:r>
              <a:rPr lang="bn-IN" sz="4000" dirty="0" smtClean="0">
                <a:latin typeface="NikoshBAN" panose="02000000000000000000" pitchFamily="2" charset="0"/>
                <a:cs typeface="NikoshBAN" panose="02000000000000000000" pitchFamily="2" charset="0"/>
              </a:rPr>
              <a:t>এই পাঠ শেষে শিক্ষার্থীরা...</a:t>
            </a:r>
          </a:p>
          <a:p>
            <a:r>
              <a:rPr lang="en-US" sz="4000" dirty="0" smtClean="0">
                <a:latin typeface="NikoshBAN" panose="02000000000000000000" pitchFamily="2" charset="0"/>
                <a:cs typeface="NikoshBAN" panose="02000000000000000000" pitchFamily="2" charset="0"/>
              </a:rPr>
              <a:t>১</a:t>
            </a:r>
            <a:r>
              <a:rPr lang="bn-IN" sz="4000" dirty="0" smtClean="0">
                <a:latin typeface="NikoshBAN" panose="02000000000000000000" pitchFamily="2" charset="0"/>
                <a:cs typeface="NikoshBAN" panose="02000000000000000000" pitchFamily="2" charset="0"/>
              </a:rPr>
              <a:t>২.৩.১</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মাসে</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চাঁদের</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দ</a:t>
            </a:r>
            <a:r>
              <a:rPr lang="en-US" sz="4000" dirty="0" err="1">
                <a:latin typeface="NikoshBAN" panose="02000000000000000000" pitchFamily="2" charset="0"/>
                <a:cs typeface="NikoshBAN" panose="02000000000000000000" pitchFamily="2" charset="0"/>
              </a:rPr>
              <a:t>শা</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পর্যবেক্</a:t>
            </a:r>
            <a:r>
              <a:rPr lang="bn-IN" sz="4000" dirty="0">
                <a:latin typeface="NikoshBAN" panose="02000000000000000000" pitchFamily="2" charset="0"/>
                <a:cs typeface="NikoshBAN" panose="02000000000000000000" pitchFamily="2" charset="0"/>
              </a:rPr>
              <a:t>ষ</a:t>
            </a:r>
            <a:r>
              <a:rPr lang="en-US" sz="4000" dirty="0">
                <a:latin typeface="NikoshBAN" panose="02000000000000000000" pitchFamily="2" charset="0"/>
                <a:cs typeface="NikoshBAN" panose="02000000000000000000" pitchFamily="2" charset="0"/>
              </a:rPr>
              <a:t>ণ </a:t>
            </a:r>
            <a:r>
              <a:rPr lang="bn-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র</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ছবি</a:t>
            </a:r>
            <a:r>
              <a:rPr lang="en-US" sz="4000" dirty="0">
                <a:latin typeface="NikoshBAN" panose="02000000000000000000" pitchFamily="2" charset="0"/>
                <a:cs typeface="NikoshBAN" panose="02000000000000000000" pitchFamily="2" charset="0"/>
              </a:rPr>
              <a:t> আ</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ক</a:t>
            </a:r>
            <a:r>
              <a:rPr lang="bn-IN" sz="4000" dirty="0">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প</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ব</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sp>
        <p:nvSpPr>
          <p:cNvPr id="8" name="Frame 7"/>
          <p:cNvSpPr/>
          <p:nvPr/>
        </p:nvSpPr>
        <p:spPr>
          <a:xfrm>
            <a:off x="138546" y="152400"/>
            <a:ext cx="11914910"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2867892" y="927413"/>
            <a:ext cx="6373090" cy="923330"/>
          </a:xfrm>
          <a:prstGeom prst="rect">
            <a:avLst/>
          </a:prstGeom>
          <a:noFill/>
          <a:ln>
            <a:solidFill>
              <a:schemeClr val="tx1"/>
            </a:solidFill>
            <a:prstDash val="dash"/>
          </a:ln>
        </p:spPr>
        <p:txBody>
          <a:bodyPr wrap="square" rtlCol="0">
            <a:spAutoFit/>
          </a:bodyPr>
          <a:lstStyle/>
          <a:p>
            <a:pPr algn="ctr"/>
            <a:r>
              <a:rPr lang="bn-IN" sz="5400" b="1" dirty="0" smtClean="0">
                <a:ln w="12700">
                  <a:solidFill>
                    <a:schemeClr val="accent3">
                      <a:lumMod val="50000"/>
                    </a:schemeClr>
                  </a:solidFill>
                  <a:prstDash val="solid"/>
                </a:ln>
                <a:solidFill>
                  <a:schemeClr val="accent4">
                    <a:lumMod val="50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rPr>
              <a:t> শিখনফল</a:t>
            </a:r>
            <a:endParaRPr lang="en-US" sz="5400" b="1" dirty="0">
              <a:ln w="12700">
                <a:solidFill>
                  <a:schemeClr val="accent3">
                    <a:lumMod val="50000"/>
                  </a:schemeClr>
                </a:solidFill>
                <a:prstDash val="solid"/>
              </a:ln>
              <a:solidFill>
                <a:schemeClr val="accent4">
                  <a:lumMod val="50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1164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E3347D-A227-4BC8-ADED-5D1C51216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088" y="1200651"/>
            <a:ext cx="3735781" cy="2747894"/>
          </a:xfrm>
          <a:prstGeom prst="rect">
            <a:avLst/>
          </a:prstGeom>
          <a:ln>
            <a:noFill/>
          </a:ln>
          <a:effectLst>
            <a:outerShdw blurRad="190500" algn="tl" rotWithShape="0">
              <a:srgbClr val="000000">
                <a:alpha val="70000"/>
              </a:srgbClr>
            </a:outerShdw>
          </a:effectLst>
        </p:spPr>
      </p:pic>
      <p:pic>
        <p:nvPicPr>
          <p:cNvPr id="23" name="Picture 22">
            <a:extLst>
              <a:ext uri="{FF2B5EF4-FFF2-40B4-BE49-F238E27FC236}">
                <a16:creationId xmlns:a16="http://schemas.microsoft.com/office/drawing/2014/main" id="{37DFEBCC-C07A-499D-A6C2-92E302FE5DC7}"/>
              </a:ext>
            </a:extLst>
          </p:cNvPr>
          <p:cNvPicPr>
            <a:picLocks noChangeAspect="1"/>
          </p:cNvPicPr>
          <p:nvPr/>
        </p:nvPicPr>
        <p:blipFill rotWithShape="1">
          <a:blip r:embed="rId3">
            <a:extLst>
              <a:ext uri="{28A0092B-C50C-407E-A947-70E740481C1C}">
                <a14:useLocalDpi xmlns:a14="http://schemas.microsoft.com/office/drawing/2010/main" val="0"/>
              </a:ext>
            </a:extLst>
          </a:blip>
          <a:srcRect t="10940" b="8845"/>
          <a:stretch/>
        </p:blipFill>
        <p:spPr>
          <a:xfrm>
            <a:off x="325088" y="1206127"/>
            <a:ext cx="3701078" cy="2735584"/>
          </a:xfrm>
          <a:prstGeom prst="rect">
            <a:avLst/>
          </a:prstGeom>
          <a:ln>
            <a:noFill/>
          </a:ln>
          <a:effectLst>
            <a:outerShdw blurRad="190500" algn="tl" rotWithShape="0">
              <a:srgbClr val="000000">
                <a:alpha val="70000"/>
              </a:srgbClr>
            </a:outerShdw>
          </a:effectLst>
        </p:spPr>
      </p:pic>
      <p:pic>
        <p:nvPicPr>
          <p:cNvPr id="24" name="Picture 23">
            <a:extLst>
              <a:ext uri="{FF2B5EF4-FFF2-40B4-BE49-F238E27FC236}">
                <a16:creationId xmlns:a16="http://schemas.microsoft.com/office/drawing/2014/main" id="{C6540137-8A06-4F2C-BC5A-FCF4206F6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1533" y="1219200"/>
            <a:ext cx="3977957" cy="2687782"/>
          </a:xfrm>
          <a:prstGeom prst="rect">
            <a:avLst/>
          </a:prstGeom>
        </p:spPr>
      </p:pic>
      <p:sp>
        <p:nvSpPr>
          <p:cNvPr id="25" name="TextBox 24">
            <a:extLst>
              <a:ext uri="{FF2B5EF4-FFF2-40B4-BE49-F238E27FC236}">
                <a16:creationId xmlns:a16="http://schemas.microsoft.com/office/drawing/2014/main" id="{D41F2158-5E38-45BB-86D9-485DF353B193}"/>
              </a:ext>
            </a:extLst>
          </p:cNvPr>
          <p:cNvSpPr txBox="1"/>
          <p:nvPr/>
        </p:nvSpPr>
        <p:spPr>
          <a:xfrm>
            <a:off x="2045032" y="274651"/>
            <a:ext cx="8581292" cy="783193"/>
          </a:xfrm>
          <a:prstGeom prst="flowChartAlternateProcess">
            <a:avLst/>
          </a:prstGeom>
          <a:noFill/>
          <a:ln>
            <a:noFill/>
          </a:ln>
          <a:effectLst>
            <a:outerShdw blurRad="63500" sx="102000" sy="102000" algn="ctr"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000" dirty="0">
                <a:latin typeface="NikoshBAN" panose="02000000000000000000" pitchFamily="2" charset="0"/>
                <a:cs typeface="NikoshBAN" panose="02000000000000000000" pitchFamily="2" charset="0"/>
              </a:rPr>
              <a:t>মনোযোগ সহকারে ছবিগুলি দেখো </a:t>
            </a:r>
            <a:r>
              <a:rPr lang="bn-IN" sz="4000" dirty="0" smtClean="0">
                <a:latin typeface="NikoshBAN" panose="02000000000000000000" pitchFamily="2" charset="0"/>
                <a:cs typeface="NikoshBAN" panose="02000000000000000000" pitchFamily="2" charset="0"/>
              </a:rPr>
              <a:t> </a:t>
            </a:r>
            <a:r>
              <a:rPr lang="bn-IN" sz="4000" dirty="0" smtClean="0">
                <a:solidFill>
                  <a:srgbClr val="FF0000"/>
                </a:solidFill>
                <a:latin typeface="NikoshBAN" panose="02000000000000000000" pitchFamily="2" charset="0"/>
                <a:cs typeface="NikoshBAN" panose="02000000000000000000" pitchFamily="2" charset="0"/>
              </a:rPr>
              <a:t>  </a:t>
            </a:r>
            <a:endParaRPr lang="en-GB" sz="4000" dirty="0">
              <a:solidFill>
                <a:srgbClr val="FF0000"/>
              </a:solidFill>
              <a:latin typeface="NikoshBAN" panose="02000000000000000000" pitchFamily="2" charset="0"/>
              <a:cs typeface="NikoshBAN" panose="02000000000000000000" pitchFamily="2" charset="0"/>
            </a:endParaRPr>
          </a:p>
        </p:txBody>
      </p:sp>
      <p:sp>
        <p:nvSpPr>
          <p:cNvPr id="12" name="Frame 11"/>
          <p:cNvSpPr/>
          <p:nvPr/>
        </p:nvSpPr>
        <p:spPr>
          <a:xfrm>
            <a:off x="110836" y="152400"/>
            <a:ext cx="11942619"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29491" y="4156364"/>
            <a:ext cx="11430000" cy="2308324"/>
          </a:xfrm>
          <a:prstGeom prst="rect">
            <a:avLst/>
          </a:prstGeom>
          <a:noFill/>
          <a:ln>
            <a:solidFill>
              <a:schemeClr val="tx1"/>
            </a:solidFill>
            <a:prstDash val="sysDash"/>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মহাকাশের যে বস্তু পৃথিবীর চারদিকে ঘুরে তাই চাঁদ। এটা শিলা দিয়ে গঠিত একটি বিশাল গোলাকার বস্তু। চাঁদের নিজেস্ব কোন আলো নেই। সূর্যের আলো চাঁদের উপর পড়লেই কেবল আমরা চাঁদ দেখতে পাই। টেলিস্কোপ বা দূরবীক্ষণ যন্ত্রের সাহায্যে আমরা চাঁদের গায়ে পাহাড়, পর্বত, উপত্যকা ইত্যাদি দেখতে পাই।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3532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429491"/>
            <a:ext cx="6317673"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একক কাজ</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2923308" y="5306292"/>
            <a:ext cx="6345382" cy="923330"/>
          </a:xfrm>
          <a:prstGeom prst="rect">
            <a:avLst/>
          </a:prstGeom>
          <a:solidFill>
            <a:schemeClr val="accent4">
              <a:lumMod val="60000"/>
              <a:lumOff val="40000"/>
            </a:schemeClr>
          </a:solidFill>
        </p:spPr>
        <p:txBody>
          <a:bodyPr wrap="square" rtlCol="0">
            <a:spAutoFit/>
          </a:bodyPr>
          <a:lstStyle/>
          <a:p>
            <a:pPr algn="ctr"/>
            <a:r>
              <a:rPr lang="bn-IN" sz="5400" b="1" spc="50" dirty="0" smtClean="0">
                <a:ln w="0"/>
                <a:solidFill>
                  <a:schemeClr val="accent4">
                    <a:lumMod val="5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চাঁদ কী?</a:t>
            </a:r>
            <a:endParaRPr lang="en-US" sz="5400" b="1" spc="50" dirty="0">
              <a:ln w="0"/>
              <a:solidFill>
                <a:schemeClr val="accent4">
                  <a:lumMod val="5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324" b="20606"/>
          <a:stretch/>
        </p:blipFill>
        <p:spPr>
          <a:xfrm>
            <a:off x="5275734" y="1422671"/>
            <a:ext cx="2399685" cy="33987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Frame 5"/>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10836" y="152400"/>
            <a:ext cx="11942619"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6985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524E6F-DF96-4075-A665-B4E02875F547}"/>
              </a:ext>
            </a:extLst>
          </p:cNvPr>
          <p:cNvPicPr>
            <a:picLocks noChangeAspect="1"/>
          </p:cNvPicPr>
          <p:nvPr/>
        </p:nvPicPr>
        <p:blipFill rotWithShape="1">
          <a:blip r:embed="rId2"/>
          <a:srcRect l="2821" r="14873" b="6591"/>
          <a:stretch/>
        </p:blipFill>
        <p:spPr>
          <a:xfrm>
            <a:off x="3775128" y="366919"/>
            <a:ext cx="4633920" cy="3069008"/>
          </a:xfrm>
          <a:prstGeom prst="rect">
            <a:avLst/>
          </a:prstGeom>
          <a:ln>
            <a:noFill/>
          </a:ln>
          <a:effectLst>
            <a:outerShdw blurRad="63500" sx="102000" sy="102000" algn="ctr" rotWithShape="0">
              <a:prstClr val="black">
                <a:alpha val="40000"/>
              </a:prstClr>
            </a:outerShdw>
          </a:effectLst>
        </p:spPr>
      </p:pic>
      <p:sp>
        <p:nvSpPr>
          <p:cNvPr id="4" name="TextBox 3"/>
          <p:cNvSpPr txBox="1"/>
          <p:nvPr/>
        </p:nvSpPr>
        <p:spPr>
          <a:xfrm>
            <a:off x="540327" y="3713018"/>
            <a:ext cx="11236037" cy="2862322"/>
          </a:xfrm>
          <a:prstGeom prst="rect">
            <a:avLst/>
          </a:prstGeom>
          <a:noFill/>
          <a:ln>
            <a:solidFill>
              <a:schemeClr val="tx1"/>
            </a:solidFill>
            <a:prstDash val="sysDash"/>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আমরা যদি প্রতি রাতে চাঁদ পর্যবেক্ষণ করি তাহলে দেখতে পাব চাঁদের আকার আগের চেয়ে কিছুটা ভিন্ন। কখনো কখনো চাঁদকে বড় এবং গোলাকার দেখায়। আবার কখনো তা ছোট এবং অর্ধ-গোলাকার দেখায়। চাঁদের উজ্জ্বল অংশের পরিবর্তনই হচ্ছে চাঁদের দশা। চাঁদের আটটি দশা বা পর্যায় রয়েছে। প্রতি ২৮দিনে চাঁদ তার পূর্বের অবস্থায় ফিরে আসে।</a:t>
            </a:r>
            <a:endParaRPr lang="en-US" sz="3600" dirty="0">
              <a:latin typeface="NikoshBAN" panose="02000000000000000000" pitchFamily="2" charset="0"/>
              <a:cs typeface="NikoshBAN" panose="02000000000000000000" pitchFamily="2" charset="0"/>
            </a:endParaRPr>
          </a:p>
        </p:txBody>
      </p:sp>
      <p:sp>
        <p:nvSpPr>
          <p:cNvPr id="5" name="Frame 4"/>
          <p:cNvSpPr/>
          <p:nvPr/>
        </p:nvSpPr>
        <p:spPr>
          <a:xfrm>
            <a:off x="0" y="0"/>
            <a:ext cx="12192000" cy="6858000"/>
          </a:xfrm>
          <a:prstGeom prst="frame">
            <a:avLst>
              <a:gd name="adj1" fmla="val 19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124692" y="152400"/>
            <a:ext cx="11928764" cy="6594764"/>
          </a:xfrm>
          <a:prstGeom prst="frame">
            <a:avLst>
              <a:gd name="adj1" fmla="val 15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678873" y="997527"/>
            <a:ext cx="2369127" cy="1200329"/>
          </a:xfrm>
          <a:prstGeom prst="rect">
            <a:avLst/>
          </a:prstGeom>
          <a:solidFill>
            <a:schemeClr val="bg2">
              <a:lumMod val="75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রাতে চাঁদ পর্যবেক্ষণ</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925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571</Words>
  <Application>Microsoft Office PowerPoint</Application>
  <PresentationFormat>Widescreen</PresentationFormat>
  <Paragraphs>109</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45</cp:revision>
  <dcterms:created xsi:type="dcterms:W3CDTF">2020-06-13T03:41:07Z</dcterms:created>
  <dcterms:modified xsi:type="dcterms:W3CDTF">2020-06-21T23:51:39Z</dcterms:modified>
</cp:coreProperties>
</file>