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9" r:id="rId2"/>
    <p:sldId id="258" r:id="rId3"/>
    <p:sldId id="256" r:id="rId4"/>
    <p:sldId id="297" r:id="rId5"/>
    <p:sldId id="300" r:id="rId6"/>
    <p:sldId id="269" r:id="rId7"/>
    <p:sldId id="301" r:id="rId8"/>
    <p:sldId id="298" r:id="rId9"/>
    <p:sldId id="295" r:id="rId10"/>
    <p:sldId id="296" r:id="rId11"/>
    <p:sldId id="294" r:id="rId12"/>
    <p:sldId id="291" r:id="rId13"/>
    <p:sldId id="273" r:id="rId14"/>
    <p:sldId id="274" r:id="rId15"/>
    <p:sldId id="272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9CB07-6156-4A9E-9DAF-E5F04710F2C8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60969B-7E6C-4AA6-B71B-1B8E3C371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7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0969B-7E6C-4AA6-B71B-1B8E3C3713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5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6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18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9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9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0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73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8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9382-B811-440A-8FF6-2A5F9C77CC6E}" type="datetimeFigureOut">
              <a:rPr lang="en-US" smtClean="0"/>
              <a:t>6/21/2020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3649B-51B8-473D-8CE1-97DA23AD7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9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837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F8AB46-BFE7-423E-9EAD-C980AFED7928}"/>
              </a:ext>
            </a:extLst>
          </p:cNvPr>
          <p:cNvSpPr txBox="1"/>
          <p:nvPr/>
        </p:nvSpPr>
        <p:spPr>
          <a:xfrm>
            <a:off x="1504271" y="5512549"/>
            <a:ext cx="975676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লাগলে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4A19C-7EAC-49A1-8F2C-E43761B7D0E3}"/>
              </a:ext>
            </a:extLst>
          </p:cNvPr>
          <p:cNvSpPr txBox="1"/>
          <p:nvPr/>
        </p:nvSpPr>
        <p:spPr>
          <a:xfrm>
            <a:off x="4918363" y="216103"/>
            <a:ext cx="2320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9" name="Picture 8" descr="A picture containing propeller&#10;&#10;Description automatically generated">
            <a:extLst>
              <a:ext uri="{FF2B5EF4-FFF2-40B4-BE49-F238E27FC236}">
                <a16:creationId xmlns:a16="http://schemas.microsoft.com/office/drawing/2014/main" id="{39284923-1D2D-41DF-9977-46EEAE99F7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22514"/>
            <a:ext cx="3743739" cy="3580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099494-BDCD-4640-BB08-728B69D9024F}"/>
              </a:ext>
            </a:extLst>
          </p:cNvPr>
          <p:cNvSpPr txBox="1"/>
          <p:nvPr/>
        </p:nvSpPr>
        <p:spPr>
          <a:xfrm>
            <a:off x="4918363" y="196225"/>
            <a:ext cx="2320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8" name="Picture 7" descr="A close up of a fan&#10;&#10;Description automatically generated">
            <a:extLst>
              <a:ext uri="{FF2B5EF4-FFF2-40B4-BE49-F238E27FC236}">
                <a16:creationId xmlns:a16="http://schemas.microsoft.com/office/drawing/2014/main" id="{84249F82-FDEC-4E9B-8720-D9446B170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271" y="1377180"/>
            <a:ext cx="2720092" cy="358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081BD3-E9DE-4AB2-A995-3B4C62A51450}"/>
              </a:ext>
            </a:extLst>
          </p:cNvPr>
          <p:cNvSpPr txBox="1"/>
          <p:nvPr/>
        </p:nvSpPr>
        <p:spPr>
          <a:xfrm>
            <a:off x="2561958" y="5690859"/>
            <a:ext cx="724533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গাড়ীর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চাকায় বায়ু ব্যবহার করা হয়। </a:t>
            </a:r>
            <a:endParaRPr lang="en-GB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EECA4-5D98-42E5-B356-B79E48F31103}"/>
              </a:ext>
            </a:extLst>
          </p:cNvPr>
          <p:cNvSpPr txBox="1"/>
          <p:nvPr/>
        </p:nvSpPr>
        <p:spPr>
          <a:xfrm>
            <a:off x="4580433" y="782420"/>
            <a:ext cx="2320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BB956-20B5-4155-8529-E67D1BD1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32" y="1730986"/>
            <a:ext cx="7245336" cy="38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8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A92FCF-336C-491F-9D85-75DDA1C6B2D4}"/>
              </a:ext>
            </a:extLst>
          </p:cNvPr>
          <p:cNvSpPr txBox="1"/>
          <p:nvPr/>
        </p:nvSpPr>
        <p:spPr>
          <a:xfrm>
            <a:off x="4749398" y="583850"/>
            <a:ext cx="2320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D237B-6412-415E-A2FD-67A60B6E6554}"/>
              </a:ext>
            </a:extLst>
          </p:cNvPr>
          <p:cNvSpPr txBox="1"/>
          <p:nvPr/>
        </p:nvSpPr>
        <p:spPr>
          <a:xfrm>
            <a:off x="606287" y="5313538"/>
            <a:ext cx="11449879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উইন্ডমিলের চাকা ঘুরিয়ে বিদ্যুৎ তৈরিতে সাহায্য করে।  </a:t>
            </a:r>
            <a:endParaRPr lang="en-GB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windmill in the background&#10;&#10;Description automatically generated">
            <a:extLst>
              <a:ext uri="{FF2B5EF4-FFF2-40B4-BE49-F238E27FC236}">
                <a16:creationId xmlns:a16="http://schemas.microsoft.com/office/drawing/2014/main" id="{D1501A9E-D93A-4647-8FEC-DDE679FD2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70" y="1401418"/>
            <a:ext cx="8481033" cy="348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7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4509" y="647444"/>
            <a:ext cx="238298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4709" y="2064328"/>
            <a:ext cx="6802582" cy="3888641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প্রচন্ড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76633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996" y="247773"/>
            <a:ext cx="3214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6" t="11485" r="33747" b="10362"/>
          <a:stretch/>
        </p:blipFill>
        <p:spPr>
          <a:xfrm>
            <a:off x="3399183" y="1362836"/>
            <a:ext cx="4817643" cy="5087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898251" y="309328"/>
            <a:ext cx="660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৩৭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খোলো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9707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8084" y="554182"/>
            <a:ext cx="45442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দাওঃ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1128" y="2002109"/>
            <a:ext cx="8520545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হার 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ত্বপূর্ণ কেন?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  বায়ু কি কি কাজে ব্যবহার করা হয়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৪।  বায়ু প্রবাহ কিভাবে বিদ্যুৎ তৈরিতে সাহায্য করে?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1254" y="2043069"/>
            <a:ext cx="5771768" cy="3938409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1104" y="597066"/>
            <a:ext cx="400002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6" y="168982"/>
            <a:ext cx="11579768" cy="622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39AAAB5-04F1-4480-9D53-CFD0D58A665B}"/>
              </a:ext>
            </a:extLst>
          </p:cNvPr>
          <p:cNvSpPr/>
          <p:nvPr/>
        </p:nvSpPr>
        <p:spPr>
          <a:xfrm>
            <a:off x="7304580" y="3727191"/>
            <a:ext cx="296267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5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D6EDBD"/>
                </a:gs>
                <a:gs pos="100000">
                  <a:srgbClr val="92D050"/>
                </a:gs>
                <a:gs pos="100000">
                  <a:srgbClr val="92D050"/>
                </a:gs>
                <a:gs pos="99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loud 4"/>
            <p:cNvSpPr/>
            <p:nvPr/>
          </p:nvSpPr>
          <p:spPr>
            <a:xfrm>
              <a:off x="7729538" y="419100"/>
              <a:ext cx="3771900" cy="170973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loud 7"/>
            <p:cNvSpPr/>
            <p:nvPr/>
          </p:nvSpPr>
          <p:spPr>
            <a:xfrm>
              <a:off x="1896127" y="609600"/>
              <a:ext cx="2592097" cy="187036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2179119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D6EDBD"/>
                </a:gs>
                <a:gs pos="100000">
                  <a:srgbClr val="92D050"/>
                </a:gs>
                <a:gs pos="100000">
                  <a:srgbClr val="92D050"/>
                </a:gs>
                <a:gs pos="99000">
                  <a:schemeClr val="bg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loud 11"/>
            <p:cNvSpPr/>
            <p:nvPr/>
          </p:nvSpPr>
          <p:spPr>
            <a:xfrm>
              <a:off x="7729538" y="419100"/>
              <a:ext cx="3771900" cy="170973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loud 12"/>
            <p:cNvSpPr/>
            <p:nvPr/>
          </p:nvSpPr>
          <p:spPr>
            <a:xfrm>
              <a:off x="1896127" y="609600"/>
              <a:ext cx="2592097" cy="1870363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12" y="1181750"/>
            <a:ext cx="2204387" cy="22043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77" y="1026644"/>
            <a:ext cx="2204387" cy="2204387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6378" y="4567887"/>
            <a:ext cx="12019281" cy="2141740"/>
            <a:chOff x="167400" y="4566447"/>
            <a:chExt cx="12019281" cy="214174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27363" y="4566448"/>
              <a:ext cx="6359318" cy="21417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400" y="4566447"/>
              <a:ext cx="6359318" cy="214173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-11777161" y="4582173"/>
            <a:ext cx="11876401" cy="2141740"/>
            <a:chOff x="167400" y="4566447"/>
            <a:chExt cx="11876401" cy="2141740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4483" y="4566448"/>
              <a:ext cx="6359318" cy="214173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7400" y="4566447"/>
              <a:ext cx="6359318" cy="2141739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8188602" y="3095438"/>
            <a:ext cx="1035574" cy="1349628"/>
          </a:xfrm>
          <a:custGeom>
            <a:avLst/>
            <a:gdLst/>
            <a:ahLst/>
            <a:cxnLst/>
            <a:rect l="l" t="t" r="r" b="b"/>
            <a:pathLst>
              <a:path w="1035574" h="1349628">
                <a:moveTo>
                  <a:pt x="1035574" y="0"/>
                </a:moveTo>
                <a:lnTo>
                  <a:pt x="1035574" y="1349628"/>
                </a:lnTo>
                <a:lnTo>
                  <a:pt x="883177" y="1233302"/>
                </a:lnTo>
                <a:cubicBezTo>
                  <a:pt x="883177" y="1197942"/>
                  <a:pt x="874686" y="1152398"/>
                  <a:pt x="857701" y="1096669"/>
                </a:cubicBezTo>
                <a:cubicBezTo>
                  <a:pt x="840716" y="1040940"/>
                  <a:pt x="817311" y="984145"/>
                  <a:pt x="787483" y="926283"/>
                </a:cubicBezTo>
                <a:cubicBezTo>
                  <a:pt x="757656" y="868422"/>
                  <a:pt x="722659" y="815722"/>
                  <a:pt x="682493" y="768184"/>
                </a:cubicBezTo>
                <a:cubicBezTo>
                  <a:pt x="642327" y="720646"/>
                  <a:pt x="610406" y="689505"/>
                  <a:pt x="586729" y="674762"/>
                </a:cubicBezTo>
                <a:cubicBezTo>
                  <a:pt x="582155" y="697820"/>
                  <a:pt x="568710" y="724780"/>
                  <a:pt x="546393" y="755643"/>
                </a:cubicBezTo>
                <a:cubicBezTo>
                  <a:pt x="524077" y="786505"/>
                  <a:pt x="499211" y="813018"/>
                  <a:pt x="471795" y="835179"/>
                </a:cubicBezTo>
                <a:cubicBezTo>
                  <a:pt x="444378" y="857341"/>
                  <a:pt x="414404" y="874936"/>
                  <a:pt x="381873" y="887964"/>
                </a:cubicBezTo>
                <a:cubicBezTo>
                  <a:pt x="349341" y="900992"/>
                  <a:pt x="317157" y="907506"/>
                  <a:pt x="285320" y="907506"/>
                </a:cubicBezTo>
                <a:cubicBezTo>
                  <a:pt x="207678" y="907506"/>
                  <a:pt x="140714" y="881442"/>
                  <a:pt x="84428" y="829314"/>
                </a:cubicBezTo>
                <a:cubicBezTo>
                  <a:pt x="28143" y="777186"/>
                  <a:pt x="0" y="714634"/>
                  <a:pt x="0" y="641658"/>
                </a:cubicBezTo>
                <a:cubicBezTo>
                  <a:pt x="0" y="612913"/>
                  <a:pt x="5942" y="581223"/>
                  <a:pt x="17827" y="546590"/>
                </a:cubicBezTo>
                <a:cubicBezTo>
                  <a:pt x="29711" y="511956"/>
                  <a:pt x="48991" y="480198"/>
                  <a:pt x="75665" y="451313"/>
                </a:cubicBezTo>
                <a:cubicBezTo>
                  <a:pt x="102340" y="422429"/>
                  <a:pt x="136062" y="397771"/>
                  <a:pt x="176831" y="377340"/>
                </a:cubicBezTo>
                <a:cubicBezTo>
                  <a:pt x="217599" y="356909"/>
                  <a:pt x="266467" y="346694"/>
                  <a:pt x="323432" y="346694"/>
                </a:cubicBezTo>
                <a:cubicBezTo>
                  <a:pt x="343738" y="346694"/>
                  <a:pt x="365120" y="347814"/>
                  <a:pt x="387575" y="350055"/>
                </a:cubicBezTo>
                <a:cubicBezTo>
                  <a:pt x="398803" y="351176"/>
                  <a:pt x="408947" y="352669"/>
                  <a:pt x="418007" y="354535"/>
                </a:cubicBezTo>
                <a:lnTo>
                  <a:pt x="436751" y="359797"/>
                </a:lnTo>
                <a:lnTo>
                  <a:pt x="436686" y="359722"/>
                </a:lnTo>
                <a:cubicBezTo>
                  <a:pt x="435998" y="357466"/>
                  <a:pt x="436372" y="353463"/>
                  <a:pt x="437810" y="347714"/>
                </a:cubicBezTo>
                <a:cubicBezTo>
                  <a:pt x="440684" y="336216"/>
                  <a:pt x="442122" y="322508"/>
                  <a:pt x="442122" y="306590"/>
                </a:cubicBezTo>
                <a:cubicBezTo>
                  <a:pt x="442122" y="253797"/>
                  <a:pt x="427804" y="209628"/>
                  <a:pt x="399166" y="174083"/>
                </a:cubicBezTo>
                <a:cubicBezTo>
                  <a:pt x="370529" y="138538"/>
                  <a:pt x="333384" y="108904"/>
                  <a:pt x="287731" y="85181"/>
                </a:cubicBezTo>
                <a:lnTo>
                  <a:pt x="208198" y="55158"/>
                </a:lnTo>
                <a:lnTo>
                  <a:pt x="528837" y="33782"/>
                </a:lnTo>
                <a:lnTo>
                  <a:pt x="570502" y="83622"/>
                </a:lnTo>
                <a:cubicBezTo>
                  <a:pt x="589596" y="111220"/>
                  <a:pt x="606094" y="140470"/>
                  <a:pt x="619995" y="171371"/>
                </a:cubicBezTo>
                <a:cubicBezTo>
                  <a:pt x="647798" y="233173"/>
                  <a:pt x="661699" y="301721"/>
                  <a:pt x="661699" y="377016"/>
                </a:cubicBezTo>
                <a:cubicBezTo>
                  <a:pt x="661699" y="408790"/>
                  <a:pt x="658732" y="440719"/>
                  <a:pt x="652797" y="472803"/>
                </a:cubicBezTo>
                <a:cubicBezTo>
                  <a:pt x="704879" y="511995"/>
                  <a:pt x="748329" y="554109"/>
                  <a:pt x="783148" y="599143"/>
                </a:cubicBezTo>
                <a:cubicBezTo>
                  <a:pt x="800558" y="621660"/>
                  <a:pt x="812495" y="643223"/>
                  <a:pt x="818958" y="663832"/>
                </a:cubicBezTo>
                <a:lnTo>
                  <a:pt x="821931" y="679889"/>
                </a:lnTo>
                <a:lnTo>
                  <a:pt x="821931" y="14243"/>
                </a:lnTo>
                <a:lnTo>
                  <a:pt x="1035574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337587" y="3199230"/>
            <a:ext cx="1451561" cy="1002521"/>
          </a:xfrm>
          <a:custGeom>
            <a:avLst/>
            <a:gdLst/>
            <a:ahLst/>
            <a:cxnLst/>
            <a:rect l="l" t="t" r="r" b="b"/>
            <a:pathLst>
              <a:path w="1451561" h="1002521">
                <a:moveTo>
                  <a:pt x="1315423" y="0"/>
                </a:moveTo>
                <a:lnTo>
                  <a:pt x="1377032" y="86588"/>
                </a:lnTo>
                <a:cubicBezTo>
                  <a:pt x="1426718" y="171695"/>
                  <a:pt x="1451561" y="281384"/>
                  <a:pt x="1451561" y="415652"/>
                </a:cubicBezTo>
                <a:cubicBezTo>
                  <a:pt x="1451561" y="485939"/>
                  <a:pt x="1440929" y="555492"/>
                  <a:pt x="1419663" y="624311"/>
                </a:cubicBezTo>
                <a:cubicBezTo>
                  <a:pt x="1398398" y="693130"/>
                  <a:pt x="1365163" y="755743"/>
                  <a:pt x="1319959" y="812152"/>
                </a:cubicBezTo>
                <a:cubicBezTo>
                  <a:pt x="1274755" y="868561"/>
                  <a:pt x="1218377" y="914392"/>
                  <a:pt x="1150825" y="949643"/>
                </a:cubicBezTo>
                <a:cubicBezTo>
                  <a:pt x="1083273" y="984895"/>
                  <a:pt x="1003010" y="1002521"/>
                  <a:pt x="910036" y="1002521"/>
                </a:cubicBezTo>
                <a:cubicBezTo>
                  <a:pt x="877551" y="1002521"/>
                  <a:pt x="837029" y="998580"/>
                  <a:pt x="788471" y="990698"/>
                </a:cubicBezTo>
                <a:cubicBezTo>
                  <a:pt x="739913" y="982816"/>
                  <a:pt x="685637" y="964719"/>
                  <a:pt x="625643" y="936406"/>
                </a:cubicBezTo>
                <a:cubicBezTo>
                  <a:pt x="565648" y="908094"/>
                  <a:pt x="502687" y="866591"/>
                  <a:pt x="436758" y="811897"/>
                </a:cubicBezTo>
                <a:cubicBezTo>
                  <a:pt x="370829" y="757204"/>
                  <a:pt x="305696" y="683355"/>
                  <a:pt x="241359" y="590350"/>
                </a:cubicBezTo>
                <a:cubicBezTo>
                  <a:pt x="177022" y="497345"/>
                  <a:pt x="115807" y="382410"/>
                  <a:pt x="57714" y="245545"/>
                </a:cubicBezTo>
                <a:cubicBezTo>
                  <a:pt x="45006" y="215606"/>
                  <a:pt x="32608" y="183736"/>
                  <a:pt x="20518" y="149935"/>
                </a:cubicBezTo>
                <a:lnTo>
                  <a:pt x="0" y="87694"/>
                </a:lnTo>
                <a:lnTo>
                  <a:pt x="174295" y="76075"/>
                </a:lnTo>
                <a:lnTo>
                  <a:pt x="204625" y="147933"/>
                </a:lnTo>
                <a:cubicBezTo>
                  <a:pt x="220314" y="182230"/>
                  <a:pt x="236275" y="214304"/>
                  <a:pt x="252510" y="244154"/>
                </a:cubicBezTo>
                <a:cubicBezTo>
                  <a:pt x="317450" y="363555"/>
                  <a:pt x="384375" y="458168"/>
                  <a:pt x="453287" y="527991"/>
                </a:cubicBezTo>
                <a:cubicBezTo>
                  <a:pt x="522198" y="597814"/>
                  <a:pt x="592647" y="646388"/>
                  <a:pt x="664635" y="673711"/>
                </a:cubicBezTo>
                <a:cubicBezTo>
                  <a:pt x="736622" y="701035"/>
                  <a:pt x="808717" y="714696"/>
                  <a:pt x="880920" y="714696"/>
                </a:cubicBezTo>
                <a:cubicBezTo>
                  <a:pt x="947776" y="714696"/>
                  <a:pt x="1004370" y="701784"/>
                  <a:pt x="1050703" y="675960"/>
                </a:cubicBezTo>
                <a:cubicBezTo>
                  <a:pt x="1097035" y="650135"/>
                  <a:pt x="1135030" y="617913"/>
                  <a:pt x="1164687" y="579292"/>
                </a:cubicBezTo>
                <a:cubicBezTo>
                  <a:pt x="1194344" y="540671"/>
                  <a:pt x="1216437" y="499130"/>
                  <a:pt x="1230964" y="454667"/>
                </a:cubicBezTo>
                <a:cubicBezTo>
                  <a:pt x="1245491" y="410204"/>
                  <a:pt x="1252755" y="370092"/>
                  <a:pt x="1252755" y="334331"/>
                </a:cubicBezTo>
                <a:cubicBezTo>
                  <a:pt x="1252755" y="305956"/>
                  <a:pt x="1246357" y="274391"/>
                  <a:pt x="1233561" y="239633"/>
                </a:cubicBezTo>
                <a:cubicBezTo>
                  <a:pt x="1220764" y="204876"/>
                  <a:pt x="1203833" y="173002"/>
                  <a:pt x="1182769" y="144009"/>
                </a:cubicBezTo>
                <a:cubicBezTo>
                  <a:pt x="1161704" y="115016"/>
                  <a:pt x="1137201" y="91610"/>
                  <a:pt x="1109260" y="73791"/>
                </a:cubicBezTo>
                <a:cubicBezTo>
                  <a:pt x="1088304" y="60427"/>
                  <a:pt x="1065991" y="52074"/>
                  <a:pt x="1042323" y="48733"/>
                </a:cubicBezTo>
                <a:lnTo>
                  <a:pt x="1019164" y="47129"/>
                </a:lnTo>
                <a:lnTo>
                  <a:pt x="1037790" y="94817"/>
                </a:lnTo>
                <a:cubicBezTo>
                  <a:pt x="1042628" y="113733"/>
                  <a:pt x="1045046" y="132990"/>
                  <a:pt x="1045046" y="152586"/>
                </a:cubicBezTo>
                <a:cubicBezTo>
                  <a:pt x="1045046" y="200186"/>
                  <a:pt x="1035225" y="240947"/>
                  <a:pt x="1015583" y="274870"/>
                </a:cubicBezTo>
                <a:cubicBezTo>
                  <a:pt x="995940" y="308792"/>
                  <a:pt x="971700" y="336309"/>
                  <a:pt x="942861" y="357420"/>
                </a:cubicBezTo>
                <a:cubicBezTo>
                  <a:pt x="914024" y="378531"/>
                  <a:pt x="882520" y="393900"/>
                  <a:pt x="848350" y="403528"/>
                </a:cubicBezTo>
                <a:cubicBezTo>
                  <a:pt x="814180" y="413156"/>
                  <a:pt x="782707" y="417970"/>
                  <a:pt x="753930" y="417970"/>
                </a:cubicBezTo>
                <a:cubicBezTo>
                  <a:pt x="656104" y="417970"/>
                  <a:pt x="578785" y="387355"/>
                  <a:pt x="521974" y="326124"/>
                </a:cubicBezTo>
                <a:cubicBezTo>
                  <a:pt x="465163" y="264894"/>
                  <a:pt x="436758" y="191531"/>
                  <a:pt x="436758" y="106037"/>
                </a:cubicBezTo>
                <a:lnTo>
                  <a:pt x="442015" y="58227"/>
                </a:lnTo>
                <a:lnTo>
                  <a:pt x="131542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5735030" y="3308465"/>
            <a:ext cx="250869" cy="1130666"/>
          </a:xfrm>
          <a:custGeom>
            <a:avLst/>
            <a:gdLst/>
            <a:ahLst/>
            <a:cxnLst/>
            <a:rect l="l" t="t" r="r" b="b"/>
            <a:pathLst>
              <a:path w="250869" h="1130666">
                <a:moveTo>
                  <a:pt x="250869" y="0"/>
                </a:moveTo>
                <a:lnTo>
                  <a:pt x="250869" y="1130666"/>
                </a:lnTo>
                <a:lnTo>
                  <a:pt x="34259" y="974793"/>
                </a:lnTo>
                <a:lnTo>
                  <a:pt x="34259" y="129309"/>
                </a:lnTo>
                <a:cubicBezTo>
                  <a:pt x="34259" y="112185"/>
                  <a:pt x="26493" y="82227"/>
                  <a:pt x="10962" y="39433"/>
                </a:cubicBezTo>
                <a:lnTo>
                  <a:pt x="0" y="16725"/>
                </a:lnTo>
                <a:lnTo>
                  <a:pt x="250869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041739" y="3494957"/>
            <a:ext cx="521032" cy="550590"/>
          </a:xfrm>
          <a:custGeom>
            <a:avLst/>
            <a:gdLst/>
            <a:ahLst/>
            <a:cxnLst/>
            <a:rect l="l" t="t" r="r" b="b"/>
            <a:pathLst>
              <a:path w="521032" h="550590">
                <a:moveTo>
                  <a:pt x="518285" y="0"/>
                </a:moveTo>
                <a:lnTo>
                  <a:pt x="521032" y="32154"/>
                </a:lnTo>
                <a:cubicBezTo>
                  <a:pt x="521032" y="79012"/>
                  <a:pt x="498013" y="148565"/>
                  <a:pt x="451974" y="240813"/>
                </a:cubicBezTo>
                <a:cubicBezTo>
                  <a:pt x="405935" y="333061"/>
                  <a:pt x="326198" y="436320"/>
                  <a:pt x="212762" y="550590"/>
                </a:cubicBezTo>
                <a:lnTo>
                  <a:pt x="0" y="304122"/>
                </a:lnTo>
                <a:lnTo>
                  <a:pt x="31898" y="276165"/>
                </a:lnTo>
                <a:cubicBezTo>
                  <a:pt x="48960" y="263307"/>
                  <a:pt x="70387" y="246269"/>
                  <a:pt x="96181" y="225049"/>
                </a:cubicBezTo>
                <a:cubicBezTo>
                  <a:pt x="121975" y="203831"/>
                  <a:pt x="159707" y="173269"/>
                  <a:pt x="209378" y="133366"/>
                </a:cubicBezTo>
                <a:cubicBezTo>
                  <a:pt x="234445" y="94297"/>
                  <a:pt x="255656" y="59555"/>
                  <a:pt x="273012" y="29141"/>
                </a:cubicBezTo>
                <a:lnTo>
                  <a:pt x="279805" y="15898"/>
                </a:lnTo>
                <a:lnTo>
                  <a:pt x="5182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15425" y="3353973"/>
            <a:ext cx="213643" cy="1032649"/>
          </a:xfrm>
          <a:custGeom>
            <a:avLst/>
            <a:gdLst/>
            <a:ahLst/>
            <a:cxnLst/>
            <a:rect l="l" t="t" r="r" b="b"/>
            <a:pathLst>
              <a:path w="213643" h="1032649">
                <a:moveTo>
                  <a:pt x="213643" y="0"/>
                </a:moveTo>
                <a:lnTo>
                  <a:pt x="213643" y="1032649"/>
                </a:lnTo>
                <a:lnTo>
                  <a:pt x="0" y="876961"/>
                </a:lnTo>
                <a:lnTo>
                  <a:pt x="0" y="14243"/>
                </a:lnTo>
                <a:lnTo>
                  <a:pt x="213643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034397" y="3353973"/>
            <a:ext cx="918800" cy="979222"/>
          </a:xfrm>
          <a:custGeom>
            <a:avLst/>
            <a:gdLst/>
            <a:ahLst/>
            <a:cxnLst/>
            <a:rect l="l" t="t" r="r" b="b"/>
            <a:pathLst>
              <a:path w="918800" h="979222">
                <a:moveTo>
                  <a:pt x="918800" y="0"/>
                </a:moveTo>
                <a:lnTo>
                  <a:pt x="916049" y="979222"/>
                </a:lnTo>
                <a:lnTo>
                  <a:pt x="786138" y="922520"/>
                </a:lnTo>
                <a:lnTo>
                  <a:pt x="771209" y="881164"/>
                </a:lnTo>
                <a:cubicBezTo>
                  <a:pt x="770808" y="879803"/>
                  <a:pt x="770421" y="878938"/>
                  <a:pt x="770050" y="878567"/>
                </a:cubicBezTo>
                <a:cubicBezTo>
                  <a:pt x="769680" y="878196"/>
                  <a:pt x="768149" y="876666"/>
                  <a:pt x="765460" y="873977"/>
                </a:cubicBezTo>
                <a:lnTo>
                  <a:pt x="776026" y="821782"/>
                </a:lnTo>
                <a:lnTo>
                  <a:pt x="610375" y="703499"/>
                </a:lnTo>
                <a:cubicBezTo>
                  <a:pt x="606078" y="703499"/>
                  <a:pt x="598753" y="698322"/>
                  <a:pt x="588398" y="687967"/>
                </a:cubicBezTo>
                <a:lnTo>
                  <a:pt x="579960" y="673919"/>
                </a:lnTo>
                <a:lnTo>
                  <a:pt x="534478" y="636921"/>
                </a:lnTo>
                <a:cubicBezTo>
                  <a:pt x="532654" y="635066"/>
                  <a:pt x="526921" y="631512"/>
                  <a:pt x="517277" y="626257"/>
                </a:cubicBezTo>
                <a:cubicBezTo>
                  <a:pt x="507633" y="621003"/>
                  <a:pt x="488346" y="608747"/>
                  <a:pt x="459415" y="589491"/>
                </a:cubicBezTo>
                <a:cubicBezTo>
                  <a:pt x="434472" y="578828"/>
                  <a:pt x="413755" y="569841"/>
                  <a:pt x="397265" y="562531"/>
                </a:cubicBezTo>
                <a:cubicBezTo>
                  <a:pt x="380775" y="555221"/>
                  <a:pt x="365228" y="548969"/>
                  <a:pt x="350623" y="543777"/>
                </a:cubicBezTo>
                <a:cubicBezTo>
                  <a:pt x="336019" y="538584"/>
                  <a:pt x="324714" y="534890"/>
                  <a:pt x="316709" y="532696"/>
                </a:cubicBezTo>
                <a:cubicBezTo>
                  <a:pt x="308703" y="530501"/>
                  <a:pt x="296618" y="528260"/>
                  <a:pt x="280452" y="525973"/>
                </a:cubicBezTo>
                <a:cubicBezTo>
                  <a:pt x="265060" y="524366"/>
                  <a:pt x="253353" y="524049"/>
                  <a:pt x="245332" y="525023"/>
                </a:cubicBezTo>
                <a:cubicBezTo>
                  <a:pt x="241322" y="525510"/>
                  <a:pt x="236220" y="525631"/>
                  <a:pt x="230026" y="525388"/>
                </a:cubicBezTo>
                <a:lnTo>
                  <a:pt x="208568" y="523595"/>
                </a:lnTo>
                <a:lnTo>
                  <a:pt x="205697" y="525741"/>
                </a:lnTo>
                <a:cubicBezTo>
                  <a:pt x="202293" y="527194"/>
                  <a:pt x="196457" y="529373"/>
                  <a:pt x="188189" y="532279"/>
                </a:cubicBezTo>
                <a:lnTo>
                  <a:pt x="0" y="297216"/>
                </a:lnTo>
                <a:lnTo>
                  <a:pt x="471284" y="35309"/>
                </a:lnTo>
                <a:lnTo>
                  <a:pt x="455374" y="30895"/>
                </a:lnTo>
                <a:lnTo>
                  <a:pt x="918800" y="0"/>
                </a:lnTo>
                <a:close/>
                <a:moveTo>
                  <a:pt x="703565" y="118717"/>
                </a:moveTo>
                <a:lnTo>
                  <a:pt x="333260" y="320908"/>
                </a:lnTo>
                <a:lnTo>
                  <a:pt x="490384" y="428507"/>
                </a:lnTo>
                <a:lnTo>
                  <a:pt x="505083" y="396851"/>
                </a:lnTo>
                <a:cubicBezTo>
                  <a:pt x="515314" y="396851"/>
                  <a:pt x="528528" y="418565"/>
                  <a:pt x="544724" y="461992"/>
                </a:cubicBezTo>
                <a:lnTo>
                  <a:pt x="541803" y="461992"/>
                </a:lnTo>
                <a:lnTo>
                  <a:pt x="628410" y="481974"/>
                </a:lnTo>
                <a:lnTo>
                  <a:pt x="702684" y="594684"/>
                </a:lnTo>
                <a:lnTo>
                  <a:pt x="703565" y="1187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2302802" y="2527893"/>
            <a:ext cx="2510108" cy="1056345"/>
          </a:xfrm>
          <a:custGeom>
            <a:avLst/>
            <a:gdLst/>
            <a:ahLst/>
            <a:cxnLst/>
            <a:rect l="l" t="t" r="r" b="b"/>
            <a:pathLst>
              <a:path w="2510108" h="1056345">
                <a:moveTo>
                  <a:pt x="1970623" y="0"/>
                </a:moveTo>
                <a:cubicBezTo>
                  <a:pt x="2046659" y="30291"/>
                  <a:pt x="2095843" y="71956"/>
                  <a:pt x="2118175" y="124996"/>
                </a:cubicBezTo>
                <a:cubicBezTo>
                  <a:pt x="2140507" y="178036"/>
                  <a:pt x="2156278" y="223024"/>
                  <a:pt x="2165489" y="259960"/>
                </a:cubicBezTo>
                <a:lnTo>
                  <a:pt x="2173278" y="284857"/>
                </a:lnTo>
                <a:lnTo>
                  <a:pt x="2383258" y="284857"/>
                </a:lnTo>
                <a:lnTo>
                  <a:pt x="2510108" y="483664"/>
                </a:lnTo>
                <a:lnTo>
                  <a:pt x="2184266" y="483664"/>
                </a:lnTo>
                <a:lnTo>
                  <a:pt x="2184266" y="964317"/>
                </a:lnTo>
                <a:lnTo>
                  <a:pt x="1970623" y="978560"/>
                </a:lnTo>
                <a:lnTo>
                  <a:pt x="1970623" y="680987"/>
                </a:lnTo>
                <a:cubicBezTo>
                  <a:pt x="1970623" y="672394"/>
                  <a:pt x="1965840" y="657658"/>
                  <a:pt x="1956273" y="636779"/>
                </a:cubicBezTo>
                <a:cubicBezTo>
                  <a:pt x="1946707" y="615900"/>
                  <a:pt x="1934421" y="594194"/>
                  <a:pt x="1919415" y="571661"/>
                </a:cubicBezTo>
                <a:cubicBezTo>
                  <a:pt x="1904408" y="549129"/>
                  <a:pt x="1889750" y="529448"/>
                  <a:pt x="1875439" y="512618"/>
                </a:cubicBezTo>
                <a:cubicBezTo>
                  <a:pt x="1861128" y="495788"/>
                  <a:pt x="1851098" y="486136"/>
                  <a:pt x="1845349" y="483664"/>
                </a:cubicBezTo>
                <a:lnTo>
                  <a:pt x="1833582" y="483664"/>
                </a:lnTo>
                <a:lnTo>
                  <a:pt x="1709087" y="483664"/>
                </a:lnTo>
                <a:lnTo>
                  <a:pt x="1583405" y="483664"/>
                </a:lnTo>
                <a:cubicBezTo>
                  <a:pt x="1602785" y="489073"/>
                  <a:pt x="1619762" y="514148"/>
                  <a:pt x="1634335" y="558888"/>
                </a:cubicBezTo>
                <a:cubicBezTo>
                  <a:pt x="1648909" y="603629"/>
                  <a:pt x="1656196" y="646260"/>
                  <a:pt x="1656196" y="686782"/>
                </a:cubicBezTo>
                <a:cubicBezTo>
                  <a:pt x="1656196" y="702422"/>
                  <a:pt x="1655068" y="719082"/>
                  <a:pt x="1652811" y="736762"/>
                </a:cubicBezTo>
                <a:cubicBezTo>
                  <a:pt x="1650555" y="754442"/>
                  <a:pt x="1647726" y="758923"/>
                  <a:pt x="1644327" y="750207"/>
                </a:cubicBezTo>
                <a:cubicBezTo>
                  <a:pt x="1644327" y="750207"/>
                  <a:pt x="1634698" y="759202"/>
                  <a:pt x="1615442" y="777191"/>
                </a:cubicBezTo>
                <a:cubicBezTo>
                  <a:pt x="1632720" y="788441"/>
                  <a:pt x="1641359" y="792985"/>
                  <a:pt x="1641359" y="790822"/>
                </a:cubicBezTo>
                <a:lnTo>
                  <a:pt x="1616184" y="858744"/>
                </a:lnTo>
                <a:cubicBezTo>
                  <a:pt x="1613402" y="869748"/>
                  <a:pt x="1610914" y="876316"/>
                  <a:pt x="1608720" y="878448"/>
                </a:cubicBezTo>
                <a:cubicBezTo>
                  <a:pt x="1608720" y="892636"/>
                  <a:pt x="1607730" y="899729"/>
                  <a:pt x="1605752" y="899729"/>
                </a:cubicBezTo>
                <a:lnTo>
                  <a:pt x="1605752" y="876362"/>
                </a:lnTo>
                <a:lnTo>
                  <a:pt x="1605397" y="1002908"/>
                </a:lnTo>
                <a:lnTo>
                  <a:pt x="1141971" y="1033803"/>
                </a:lnTo>
                <a:lnTo>
                  <a:pt x="1107513" y="1024244"/>
                </a:lnTo>
                <a:cubicBezTo>
                  <a:pt x="1089621" y="1015949"/>
                  <a:pt x="1070626" y="1004016"/>
                  <a:pt x="1050527" y="988446"/>
                </a:cubicBezTo>
                <a:cubicBezTo>
                  <a:pt x="1010330" y="957305"/>
                  <a:pt x="972968" y="922424"/>
                  <a:pt x="938443" y="883803"/>
                </a:cubicBezTo>
                <a:cubicBezTo>
                  <a:pt x="903918" y="845183"/>
                  <a:pt x="873557" y="804221"/>
                  <a:pt x="847362" y="760917"/>
                </a:cubicBezTo>
                <a:cubicBezTo>
                  <a:pt x="821167" y="717614"/>
                  <a:pt x="807590" y="682269"/>
                  <a:pt x="806632" y="654884"/>
                </a:cubicBezTo>
                <a:cubicBezTo>
                  <a:pt x="797884" y="691851"/>
                  <a:pt x="780861" y="731221"/>
                  <a:pt x="755563" y="772995"/>
                </a:cubicBezTo>
                <a:cubicBezTo>
                  <a:pt x="742913" y="793882"/>
                  <a:pt x="726475" y="814361"/>
                  <a:pt x="706249" y="834432"/>
                </a:cubicBezTo>
                <a:lnTo>
                  <a:pt x="634525" y="893163"/>
                </a:lnTo>
                <a:lnTo>
                  <a:pt x="637981" y="921497"/>
                </a:lnTo>
                <a:cubicBezTo>
                  <a:pt x="638412" y="951679"/>
                  <a:pt x="628816" y="979567"/>
                  <a:pt x="609193" y="1005160"/>
                </a:cubicBezTo>
                <a:cubicBezTo>
                  <a:pt x="583029" y="1039283"/>
                  <a:pt x="549856" y="1056345"/>
                  <a:pt x="509674" y="1056345"/>
                </a:cubicBezTo>
                <a:cubicBezTo>
                  <a:pt x="472181" y="1056345"/>
                  <a:pt x="421143" y="1034345"/>
                  <a:pt x="356559" y="990347"/>
                </a:cubicBezTo>
                <a:cubicBezTo>
                  <a:pt x="291974" y="946348"/>
                  <a:pt x="227429" y="857554"/>
                  <a:pt x="162922" y="723965"/>
                </a:cubicBezTo>
                <a:lnTo>
                  <a:pt x="317127" y="658361"/>
                </a:lnTo>
                <a:cubicBezTo>
                  <a:pt x="338268" y="699439"/>
                  <a:pt x="358398" y="731530"/>
                  <a:pt x="377515" y="754635"/>
                </a:cubicBezTo>
                <a:cubicBezTo>
                  <a:pt x="396632" y="777739"/>
                  <a:pt x="408694" y="789292"/>
                  <a:pt x="413701" y="789292"/>
                </a:cubicBezTo>
                <a:cubicBezTo>
                  <a:pt x="430392" y="789292"/>
                  <a:pt x="446674" y="777755"/>
                  <a:pt x="462545" y="754681"/>
                </a:cubicBezTo>
                <a:cubicBezTo>
                  <a:pt x="478417" y="731608"/>
                  <a:pt x="496661" y="701232"/>
                  <a:pt x="517277" y="663554"/>
                </a:cubicBezTo>
                <a:cubicBezTo>
                  <a:pt x="537059" y="632398"/>
                  <a:pt x="558904" y="596149"/>
                  <a:pt x="582812" y="554808"/>
                </a:cubicBezTo>
                <a:cubicBezTo>
                  <a:pt x="606721" y="513468"/>
                  <a:pt x="634515" y="489753"/>
                  <a:pt x="666197" y="483664"/>
                </a:cubicBezTo>
                <a:lnTo>
                  <a:pt x="109697" y="483664"/>
                </a:lnTo>
                <a:lnTo>
                  <a:pt x="0" y="284857"/>
                </a:lnTo>
                <a:lnTo>
                  <a:pt x="1583720" y="284857"/>
                </a:lnTo>
                <a:lnTo>
                  <a:pt x="1697042" y="284857"/>
                </a:lnTo>
                <a:lnTo>
                  <a:pt x="1885870" y="284857"/>
                </a:lnTo>
                <a:cubicBezTo>
                  <a:pt x="1919067" y="309268"/>
                  <a:pt x="1945531" y="329327"/>
                  <a:pt x="1965261" y="345036"/>
                </a:cubicBezTo>
                <a:lnTo>
                  <a:pt x="1970623" y="349408"/>
                </a:lnTo>
                <a:lnTo>
                  <a:pt x="1970623" y="0"/>
                </a:lnTo>
                <a:close/>
                <a:moveTo>
                  <a:pt x="949478" y="483664"/>
                </a:moveTo>
                <a:cubicBezTo>
                  <a:pt x="956587" y="483664"/>
                  <a:pt x="959932" y="484444"/>
                  <a:pt x="959515" y="486005"/>
                </a:cubicBezTo>
                <a:cubicBezTo>
                  <a:pt x="959098" y="487566"/>
                  <a:pt x="958889" y="492473"/>
                  <a:pt x="958889" y="500725"/>
                </a:cubicBezTo>
                <a:cubicBezTo>
                  <a:pt x="958889" y="529563"/>
                  <a:pt x="968541" y="560751"/>
                  <a:pt x="987843" y="594287"/>
                </a:cubicBezTo>
                <a:cubicBezTo>
                  <a:pt x="1007146" y="627823"/>
                  <a:pt x="1032754" y="660185"/>
                  <a:pt x="1064668" y="691372"/>
                </a:cubicBezTo>
                <a:cubicBezTo>
                  <a:pt x="1096581" y="722559"/>
                  <a:pt x="1129723" y="747665"/>
                  <a:pt x="1164094" y="766689"/>
                </a:cubicBezTo>
                <a:cubicBezTo>
                  <a:pt x="1198465" y="785714"/>
                  <a:pt x="1230487" y="795226"/>
                  <a:pt x="1260159" y="795226"/>
                </a:cubicBezTo>
                <a:cubicBezTo>
                  <a:pt x="1279106" y="795226"/>
                  <a:pt x="1298949" y="791888"/>
                  <a:pt x="1319690" y="785212"/>
                </a:cubicBezTo>
                <a:cubicBezTo>
                  <a:pt x="1340430" y="778535"/>
                  <a:pt x="1359454" y="768977"/>
                  <a:pt x="1376763" y="756536"/>
                </a:cubicBezTo>
                <a:cubicBezTo>
                  <a:pt x="1394072" y="744095"/>
                  <a:pt x="1408375" y="728942"/>
                  <a:pt x="1419672" y="711076"/>
                </a:cubicBezTo>
                <a:cubicBezTo>
                  <a:pt x="1430970" y="693211"/>
                  <a:pt x="1436618" y="672734"/>
                  <a:pt x="1436618" y="649645"/>
                </a:cubicBezTo>
                <a:lnTo>
                  <a:pt x="1436618" y="623403"/>
                </a:lnTo>
                <a:cubicBezTo>
                  <a:pt x="1436618" y="590485"/>
                  <a:pt x="1431325" y="565843"/>
                  <a:pt x="1420739" y="549477"/>
                </a:cubicBezTo>
                <a:cubicBezTo>
                  <a:pt x="1412799" y="537202"/>
                  <a:pt x="1400178" y="520533"/>
                  <a:pt x="1382876" y="499469"/>
                </a:cubicBezTo>
                <a:lnTo>
                  <a:pt x="1369642" y="483664"/>
                </a:lnTo>
                <a:lnTo>
                  <a:pt x="949478" y="4836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4812328" y="2644808"/>
            <a:ext cx="4693649" cy="934882"/>
          </a:xfrm>
          <a:custGeom>
            <a:avLst/>
            <a:gdLst/>
            <a:ahLst/>
            <a:cxnLst/>
            <a:rect l="l" t="t" r="r" b="b"/>
            <a:pathLst>
              <a:path w="4693649" h="934882">
                <a:moveTo>
                  <a:pt x="970294" y="0"/>
                </a:moveTo>
                <a:cubicBezTo>
                  <a:pt x="1053965" y="27015"/>
                  <a:pt x="1106000" y="67343"/>
                  <a:pt x="1126400" y="120986"/>
                </a:cubicBezTo>
                <a:cubicBezTo>
                  <a:pt x="1146800" y="174628"/>
                  <a:pt x="1161729" y="221216"/>
                  <a:pt x="1171187" y="260748"/>
                </a:cubicBezTo>
                <a:cubicBezTo>
                  <a:pt x="1173521" y="266528"/>
                  <a:pt x="1175271" y="271532"/>
                  <a:pt x="1176438" y="275759"/>
                </a:cubicBezTo>
                <a:lnTo>
                  <a:pt x="1177474" y="281890"/>
                </a:lnTo>
                <a:lnTo>
                  <a:pt x="1276544" y="281890"/>
                </a:lnTo>
                <a:lnTo>
                  <a:pt x="1304389" y="281890"/>
                </a:lnTo>
                <a:lnTo>
                  <a:pt x="2991740" y="281890"/>
                </a:lnTo>
                <a:lnTo>
                  <a:pt x="3010490" y="281890"/>
                </a:lnTo>
                <a:lnTo>
                  <a:pt x="4569904" y="281890"/>
                </a:lnTo>
                <a:lnTo>
                  <a:pt x="4693649" y="480697"/>
                </a:lnTo>
                <a:lnTo>
                  <a:pt x="4382318" y="480697"/>
                </a:lnTo>
                <a:lnTo>
                  <a:pt x="4382318" y="650306"/>
                </a:lnTo>
                <a:lnTo>
                  <a:pt x="4168675" y="664549"/>
                </a:lnTo>
                <a:lnTo>
                  <a:pt x="4168675" y="480697"/>
                </a:lnTo>
                <a:lnTo>
                  <a:pt x="3551877" y="480697"/>
                </a:lnTo>
                <a:lnTo>
                  <a:pt x="3557944" y="481306"/>
                </a:lnTo>
                <a:cubicBezTo>
                  <a:pt x="3597587" y="487084"/>
                  <a:pt x="3638165" y="501925"/>
                  <a:pt x="3679680" y="525831"/>
                </a:cubicBezTo>
                <a:cubicBezTo>
                  <a:pt x="3746103" y="564081"/>
                  <a:pt x="3803602" y="607501"/>
                  <a:pt x="3852175" y="656090"/>
                </a:cubicBezTo>
                <a:lnTo>
                  <a:pt x="3875581" y="684088"/>
                </a:lnTo>
                <a:lnTo>
                  <a:pt x="3554942" y="705464"/>
                </a:lnTo>
                <a:lnTo>
                  <a:pt x="3484142" y="678738"/>
                </a:lnTo>
                <a:cubicBezTo>
                  <a:pt x="3429573" y="664628"/>
                  <a:pt x="3378055" y="652736"/>
                  <a:pt x="3329590" y="643061"/>
                </a:cubicBezTo>
                <a:cubicBezTo>
                  <a:pt x="3300474" y="637220"/>
                  <a:pt x="3272748" y="631772"/>
                  <a:pt x="3246414" y="626718"/>
                </a:cubicBezTo>
                <a:cubicBezTo>
                  <a:pt x="3220079" y="621665"/>
                  <a:pt x="3191566" y="613559"/>
                  <a:pt x="3160874" y="602401"/>
                </a:cubicBezTo>
                <a:lnTo>
                  <a:pt x="3116596" y="480697"/>
                </a:lnTo>
                <a:lnTo>
                  <a:pt x="3101435" y="480697"/>
                </a:lnTo>
                <a:lnTo>
                  <a:pt x="1445518" y="480697"/>
                </a:lnTo>
                <a:lnTo>
                  <a:pt x="1580828" y="533319"/>
                </a:lnTo>
                <a:cubicBezTo>
                  <a:pt x="1608924" y="628596"/>
                  <a:pt x="1638114" y="714979"/>
                  <a:pt x="1668396" y="792468"/>
                </a:cubicBezTo>
                <a:lnTo>
                  <a:pt x="1684311" y="830173"/>
                </a:lnTo>
                <a:lnTo>
                  <a:pt x="1510016" y="841792"/>
                </a:lnTo>
                <a:lnTo>
                  <a:pt x="1495196" y="796837"/>
                </a:lnTo>
                <a:cubicBezTo>
                  <a:pt x="1472256" y="721512"/>
                  <a:pt x="1450554" y="638463"/>
                  <a:pt x="1430090" y="547690"/>
                </a:cubicBezTo>
                <a:lnTo>
                  <a:pt x="1415600" y="480697"/>
                </a:lnTo>
                <a:lnTo>
                  <a:pt x="1386240" y="480697"/>
                </a:lnTo>
                <a:lnTo>
                  <a:pt x="1186904" y="480697"/>
                </a:lnTo>
                <a:lnTo>
                  <a:pt x="1186904" y="863333"/>
                </a:lnTo>
                <a:lnTo>
                  <a:pt x="936035" y="880058"/>
                </a:lnTo>
                <a:lnTo>
                  <a:pt x="915012" y="836507"/>
                </a:lnTo>
                <a:cubicBezTo>
                  <a:pt x="901454" y="813731"/>
                  <a:pt x="885001" y="790266"/>
                  <a:pt x="865652" y="766110"/>
                </a:cubicBezTo>
                <a:cubicBezTo>
                  <a:pt x="856472" y="744165"/>
                  <a:pt x="840083" y="720975"/>
                  <a:pt x="816483" y="696542"/>
                </a:cubicBezTo>
                <a:cubicBezTo>
                  <a:pt x="792885" y="672108"/>
                  <a:pt x="765569" y="648973"/>
                  <a:pt x="734536" y="627136"/>
                </a:cubicBezTo>
                <a:cubicBezTo>
                  <a:pt x="703503" y="605298"/>
                  <a:pt x="670856" y="587634"/>
                  <a:pt x="636593" y="574142"/>
                </a:cubicBezTo>
                <a:cubicBezTo>
                  <a:pt x="602330" y="560651"/>
                  <a:pt x="570781" y="553905"/>
                  <a:pt x="541942" y="553905"/>
                </a:cubicBezTo>
                <a:cubicBezTo>
                  <a:pt x="493693" y="553905"/>
                  <a:pt x="448528" y="565897"/>
                  <a:pt x="406445" y="589883"/>
                </a:cubicBezTo>
                <a:cubicBezTo>
                  <a:pt x="364362" y="613868"/>
                  <a:pt x="331916" y="640280"/>
                  <a:pt x="309105" y="669118"/>
                </a:cubicBezTo>
                <a:cubicBezTo>
                  <a:pt x="319954" y="659412"/>
                  <a:pt x="345856" y="654560"/>
                  <a:pt x="386810" y="654560"/>
                </a:cubicBezTo>
                <a:cubicBezTo>
                  <a:pt x="511373" y="654560"/>
                  <a:pt x="600693" y="678893"/>
                  <a:pt x="654767" y="727559"/>
                </a:cubicBezTo>
                <a:cubicBezTo>
                  <a:pt x="695324" y="764059"/>
                  <a:pt x="720672" y="810342"/>
                  <a:pt x="730811" y="866410"/>
                </a:cubicBezTo>
                <a:lnTo>
                  <a:pt x="733133" y="893585"/>
                </a:lnTo>
                <a:lnTo>
                  <a:pt x="494653" y="909483"/>
                </a:lnTo>
                <a:lnTo>
                  <a:pt x="507384" y="884661"/>
                </a:lnTo>
                <a:cubicBezTo>
                  <a:pt x="511723" y="874492"/>
                  <a:pt x="513892" y="866842"/>
                  <a:pt x="513892" y="861711"/>
                </a:cubicBezTo>
                <a:cubicBezTo>
                  <a:pt x="513892" y="850461"/>
                  <a:pt x="503461" y="844835"/>
                  <a:pt x="482597" y="844835"/>
                </a:cubicBezTo>
                <a:cubicBezTo>
                  <a:pt x="482227" y="844835"/>
                  <a:pt x="473626" y="848668"/>
                  <a:pt x="456796" y="856333"/>
                </a:cubicBezTo>
                <a:cubicBezTo>
                  <a:pt x="439966" y="863999"/>
                  <a:pt x="415045" y="874925"/>
                  <a:pt x="382035" y="889112"/>
                </a:cubicBezTo>
                <a:lnTo>
                  <a:pt x="316901" y="921333"/>
                </a:lnTo>
                <a:lnTo>
                  <a:pt x="113670" y="934882"/>
                </a:lnTo>
                <a:lnTo>
                  <a:pt x="104642" y="931465"/>
                </a:lnTo>
                <a:cubicBezTo>
                  <a:pt x="77350" y="915501"/>
                  <a:pt x="55791" y="895626"/>
                  <a:pt x="39965" y="871842"/>
                </a:cubicBezTo>
                <a:cubicBezTo>
                  <a:pt x="24140" y="848058"/>
                  <a:pt x="13523" y="822619"/>
                  <a:pt x="8114" y="795528"/>
                </a:cubicBezTo>
                <a:cubicBezTo>
                  <a:pt x="2704" y="768436"/>
                  <a:pt x="0" y="743948"/>
                  <a:pt x="0" y="722065"/>
                </a:cubicBezTo>
                <a:cubicBezTo>
                  <a:pt x="0" y="689981"/>
                  <a:pt x="5834" y="655935"/>
                  <a:pt x="17502" y="619926"/>
                </a:cubicBezTo>
                <a:cubicBezTo>
                  <a:pt x="29170" y="583917"/>
                  <a:pt x="46641" y="558696"/>
                  <a:pt x="69916" y="544261"/>
                </a:cubicBezTo>
                <a:cubicBezTo>
                  <a:pt x="110469" y="474098"/>
                  <a:pt x="152567" y="425006"/>
                  <a:pt x="196210" y="396988"/>
                </a:cubicBezTo>
                <a:cubicBezTo>
                  <a:pt x="239854" y="368969"/>
                  <a:pt x="281666" y="348306"/>
                  <a:pt x="321646" y="334999"/>
                </a:cubicBezTo>
                <a:cubicBezTo>
                  <a:pt x="361627" y="321693"/>
                  <a:pt x="397628" y="312977"/>
                  <a:pt x="429650" y="308850"/>
                </a:cubicBezTo>
                <a:cubicBezTo>
                  <a:pt x="461672" y="304724"/>
                  <a:pt x="485688" y="302661"/>
                  <a:pt x="501699" y="302661"/>
                </a:cubicBezTo>
                <a:lnTo>
                  <a:pt x="551818" y="302661"/>
                </a:lnTo>
                <a:lnTo>
                  <a:pt x="551818" y="332334"/>
                </a:lnTo>
                <a:cubicBezTo>
                  <a:pt x="594565" y="314994"/>
                  <a:pt x="641021" y="318842"/>
                  <a:pt x="691186" y="343878"/>
                </a:cubicBezTo>
                <a:cubicBezTo>
                  <a:pt x="741352" y="368914"/>
                  <a:pt x="786672" y="400125"/>
                  <a:pt x="827147" y="437509"/>
                </a:cubicBezTo>
                <a:cubicBezTo>
                  <a:pt x="867622" y="474893"/>
                  <a:pt x="904590" y="517872"/>
                  <a:pt x="938048" y="566446"/>
                </a:cubicBezTo>
                <a:cubicBezTo>
                  <a:pt x="946413" y="578589"/>
                  <a:pt x="953358" y="590442"/>
                  <a:pt x="958884" y="602005"/>
                </a:cubicBezTo>
                <a:lnTo>
                  <a:pt x="970294" y="633325"/>
                </a:lnTo>
                <a:lnTo>
                  <a:pt x="97029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722449" y="3041229"/>
            <a:ext cx="873408" cy="301956"/>
          </a:xfrm>
          <a:custGeom>
            <a:avLst/>
            <a:gdLst/>
            <a:ahLst/>
            <a:cxnLst/>
            <a:rect l="l" t="t" r="r" b="b"/>
            <a:pathLst>
              <a:path w="873408" h="301956">
                <a:moveTo>
                  <a:pt x="390316" y="0"/>
                </a:moveTo>
                <a:cubicBezTo>
                  <a:pt x="429045" y="0"/>
                  <a:pt x="483329" y="9242"/>
                  <a:pt x="553168" y="27726"/>
                </a:cubicBezTo>
                <a:cubicBezTo>
                  <a:pt x="623006" y="46209"/>
                  <a:pt x="691686" y="79985"/>
                  <a:pt x="759207" y="129053"/>
                </a:cubicBezTo>
                <a:cubicBezTo>
                  <a:pt x="792967" y="153587"/>
                  <a:pt x="824498" y="182626"/>
                  <a:pt x="853799" y="216170"/>
                </a:cubicBezTo>
                <a:lnTo>
                  <a:pt x="873408" y="243729"/>
                </a:lnTo>
                <a:lnTo>
                  <a:pt x="0" y="301956"/>
                </a:lnTo>
                <a:lnTo>
                  <a:pt x="1020" y="292681"/>
                </a:lnTo>
                <a:cubicBezTo>
                  <a:pt x="5204" y="273355"/>
                  <a:pt x="11481" y="253732"/>
                  <a:pt x="19849" y="233811"/>
                </a:cubicBezTo>
                <a:cubicBezTo>
                  <a:pt x="36586" y="193969"/>
                  <a:pt x="61831" y="156608"/>
                  <a:pt x="95584" y="121727"/>
                </a:cubicBezTo>
                <a:cubicBezTo>
                  <a:pt x="129337" y="86847"/>
                  <a:pt x="170886" y="57839"/>
                  <a:pt x="220232" y="34703"/>
                </a:cubicBezTo>
                <a:cubicBezTo>
                  <a:pt x="269578" y="11568"/>
                  <a:pt x="326273" y="0"/>
                  <a:pt x="39031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perspectiveRelaxed" fov="3000000">
              <a:rot lat="18599995" lon="0" rev="0"/>
            </a:camera>
            <a:lightRig rig="soft" dir="t"/>
          </a:scene3d>
          <a:sp3d extrusionH="63500" contourW="6350" prstMaterial="plastic">
            <a:bevelT w="215900" h="57150"/>
            <a:bevelB w="127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4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99414 0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0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99414 0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1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22222E-6 L 0.96549 0.0048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8" y="2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9655 0.0048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68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03519" y="436283"/>
            <a:ext cx="1800666" cy="920115"/>
          </a:xfrm>
          <a:prstGeom prst="plaque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utoShape 2" descr="Image result for পঞ্চম গনিত ব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11083541" y="249381"/>
            <a:ext cx="864518" cy="803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042" y="1356399"/>
            <a:ext cx="2004815" cy="2533650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1DAA01-A0F7-4B82-8347-5D1D2C49F923}"/>
              </a:ext>
            </a:extLst>
          </p:cNvPr>
          <p:cNvSpPr/>
          <p:nvPr/>
        </p:nvSpPr>
        <p:spPr>
          <a:xfrm>
            <a:off x="167587" y="3767160"/>
            <a:ext cx="51218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হাজেরা আক্তার</a:t>
            </a:r>
            <a:r>
              <a:rPr lang="en-US" sz="4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রহিমদি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নরসিংদী সদর, নরসিংদী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AAE7CB7-1EF7-41EE-92C0-E698624D2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87" y="390216"/>
            <a:ext cx="3206939" cy="31483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B5C046-FD50-47A0-956F-290FBEFC95C0}"/>
              </a:ext>
            </a:extLst>
          </p:cNvPr>
          <p:cNvSpPr txBox="1"/>
          <p:nvPr/>
        </p:nvSpPr>
        <p:spPr>
          <a:xfrm>
            <a:off x="8005726" y="4369285"/>
            <a:ext cx="3077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bn-BD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৬</a:t>
            </a:r>
            <a:endParaRPr lang="bn-IN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45302A58-F7CF-45A0-BCFF-A3BCE881D9C0}"/>
              </a:ext>
            </a:extLst>
          </p:cNvPr>
          <p:cNvSpPr/>
          <p:nvPr/>
        </p:nvSpPr>
        <p:spPr>
          <a:xfrm>
            <a:off x="5947657" y="1590184"/>
            <a:ext cx="95244" cy="4969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88C0AD-52E3-47F3-8E87-4984DEFADD34}"/>
              </a:ext>
            </a:extLst>
          </p:cNvPr>
          <p:cNvCxnSpPr/>
          <p:nvPr/>
        </p:nvCxnSpPr>
        <p:spPr>
          <a:xfrm>
            <a:off x="6096000" y="1624971"/>
            <a:ext cx="0" cy="490006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B3218AC-A870-4289-9B81-74E232427A6E}"/>
              </a:ext>
            </a:extLst>
          </p:cNvPr>
          <p:cNvCxnSpPr/>
          <p:nvPr/>
        </p:nvCxnSpPr>
        <p:spPr>
          <a:xfrm>
            <a:off x="5893904" y="1550504"/>
            <a:ext cx="0" cy="5009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20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3516B9-FAEB-450E-979F-AA68B118FBFE}"/>
              </a:ext>
            </a:extLst>
          </p:cNvPr>
          <p:cNvSpPr txBox="1"/>
          <p:nvPr/>
        </p:nvSpPr>
        <p:spPr>
          <a:xfrm>
            <a:off x="579950" y="1065950"/>
            <a:ext cx="2474843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Wave 7">
            <a:extLst>
              <a:ext uri="{FF2B5EF4-FFF2-40B4-BE49-F238E27FC236}">
                <a16:creationId xmlns:a16="http://schemas.microsoft.com/office/drawing/2014/main" id="{5E76D295-DBD3-4E4D-B864-707FBD0D76DA}"/>
              </a:ext>
            </a:extLst>
          </p:cNvPr>
          <p:cNvSpPr/>
          <p:nvPr/>
        </p:nvSpPr>
        <p:spPr>
          <a:xfrm>
            <a:off x="4766310" y="3166110"/>
            <a:ext cx="2960370" cy="1718872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গুরুত্ব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3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D148C9-9380-4A11-8006-56A3249320F7}"/>
              </a:ext>
            </a:extLst>
          </p:cNvPr>
          <p:cNvSpPr/>
          <p:nvPr/>
        </p:nvSpPr>
        <p:spPr>
          <a:xfrm>
            <a:off x="909301" y="1465229"/>
            <a:ext cx="32768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72D055-6E20-4FBC-BFE9-50A22D4C5052}"/>
              </a:ext>
            </a:extLst>
          </p:cNvPr>
          <p:cNvSpPr/>
          <p:nvPr/>
        </p:nvSpPr>
        <p:spPr>
          <a:xfrm>
            <a:off x="833983" y="3244334"/>
            <a:ext cx="10524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ও প্রাণীর বেঁচে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থাকার জন্য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</a:t>
            </a:r>
            <a:r>
              <a:rPr lang="bn-BD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89450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4"/>
            <a:ext cx="12141460" cy="6799666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-1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Right Arrow 2"/>
          <p:cNvSpPr/>
          <p:nvPr/>
        </p:nvSpPr>
        <p:spPr>
          <a:xfrm rot="20253417">
            <a:off x="3497416" y="2172263"/>
            <a:ext cx="1021547" cy="3277205"/>
          </a:xfrm>
          <a:prstGeom prst="curvedRightArrow">
            <a:avLst>
              <a:gd name="adj1" fmla="val 25000"/>
              <a:gd name="adj2" fmla="val 50000"/>
              <a:gd name="adj3" fmla="val 4746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rved Right Arrow 3"/>
          <p:cNvSpPr/>
          <p:nvPr/>
        </p:nvSpPr>
        <p:spPr>
          <a:xfrm rot="9006376" flipH="1">
            <a:off x="2630341" y="2154606"/>
            <a:ext cx="1497091" cy="3874416"/>
          </a:xfrm>
          <a:prstGeom prst="curvedRightArrow">
            <a:avLst>
              <a:gd name="adj1" fmla="val 25000"/>
              <a:gd name="adj2" fmla="val 50000"/>
              <a:gd name="adj3" fmla="val 4746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3018" y="3560618"/>
            <a:ext cx="151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623" y="3283618"/>
            <a:ext cx="2013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5290" y="157594"/>
            <a:ext cx="234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</a:t>
            </a:r>
            <a:r>
              <a:rPr lang="en-US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661564" y="1295240"/>
            <a:ext cx="3560618" cy="278763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সবখানেই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তৈরিসহ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শ্বাসকার্যে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88722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C4B6F-9960-4E8C-81CB-BE788C285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34"/>
            <a:ext cx="12141460" cy="6799666"/>
          </a:xfrm>
          <a:prstGeom prst="rect">
            <a:avLst/>
          </a:prstGeom>
        </p:spPr>
      </p:pic>
      <p:sp>
        <p:nvSpPr>
          <p:cNvPr id="3" name="Curved Right Arrow 3">
            <a:extLst>
              <a:ext uri="{FF2B5EF4-FFF2-40B4-BE49-F238E27FC236}">
                <a16:creationId xmlns:a16="http://schemas.microsoft.com/office/drawing/2014/main" id="{48632652-08BC-4516-9C45-45D7397A2265}"/>
              </a:ext>
            </a:extLst>
          </p:cNvPr>
          <p:cNvSpPr/>
          <p:nvPr/>
        </p:nvSpPr>
        <p:spPr>
          <a:xfrm rot="9006376" flipH="1">
            <a:off x="2630341" y="2154606"/>
            <a:ext cx="1497091" cy="3874416"/>
          </a:xfrm>
          <a:prstGeom prst="curvedRightArrow">
            <a:avLst>
              <a:gd name="adj1" fmla="val 25000"/>
              <a:gd name="adj2" fmla="val 50000"/>
              <a:gd name="adj3" fmla="val 4746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9A73B-9153-4568-9C21-4BADE7AA3FDF}"/>
              </a:ext>
            </a:extLst>
          </p:cNvPr>
          <p:cNvSpPr txBox="1"/>
          <p:nvPr/>
        </p:nvSpPr>
        <p:spPr>
          <a:xfrm>
            <a:off x="495623" y="3283618"/>
            <a:ext cx="2013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ডাইঅক্সাইড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urved Right Arrow 2">
            <a:extLst>
              <a:ext uri="{FF2B5EF4-FFF2-40B4-BE49-F238E27FC236}">
                <a16:creationId xmlns:a16="http://schemas.microsoft.com/office/drawing/2014/main" id="{74916B15-2EC7-4E93-BB7B-95377FE35F7B}"/>
              </a:ext>
            </a:extLst>
          </p:cNvPr>
          <p:cNvSpPr/>
          <p:nvPr/>
        </p:nvSpPr>
        <p:spPr>
          <a:xfrm rot="20253417">
            <a:off x="3497416" y="2172263"/>
            <a:ext cx="1021547" cy="3277205"/>
          </a:xfrm>
          <a:prstGeom prst="curvedRightArrow">
            <a:avLst>
              <a:gd name="adj1" fmla="val 25000"/>
              <a:gd name="adj2" fmla="val 50000"/>
              <a:gd name="adj3" fmla="val 4746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8925B-4A25-4B64-A76E-1E8A5156B5EA}"/>
              </a:ext>
            </a:extLst>
          </p:cNvPr>
          <p:cNvSpPr txBox="1"/>
          <p:nvPr/>
        </p:nvSpPr>
        <p:spPr>
          <a:xfrm>
            <a:off x="3713018" y="3560618"/>
            <a:ext cx="1510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EE6DB57D-FC69-4CEB-AEB5-452FAB4799BF}"/>
              </a:ext>
            </a:extLst>
          </p:cNvPr>
          <p:cNvSpPr/>
          <p:nvPr/>
        </p:nvSpPr>
        <p:spPr>
          <a:xfrm>
            <a:off x="7661564" y="1295240"/>
            <a:ext cx="3560618" cy="2787638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সবখানেই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তৈরিসহ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শ্বাসকার্যে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69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0F3932-F178-4268-B7F2-62399C4E279D}"/>
              </a:ext>
            </a:extLst>
          </p:cNvPr>
          <p:cNvSpPr txBox="1"/>
          <p:nvPr/>
        </p:nvSpPr>
        <p:spPr>
          <a:xfrm>
            <a:off x="2316553" y="5414159"/>
            <a:ext cx="72453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সাইকে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চাকায় বায়ু ব্যবহার করা হয়। </a:t>
            </a:r>
            <a:endParaRPr lang="en-GB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8DAAAF-C15E-42E7-9076-9F1F0C939461}"/>
              </a:ext>
            </a:extLst>
          </p:cNvPr>
          <p:cNvSpPr txBox="1"/>
          <p:nvPr/>
        </p:nvSpPr>
        <p:spPr>
          <a:xfrm>
            <a:off x="4556579" y="474344"/>
            <a:ext cx="232088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6" name="Picture 5" descr="A close up of a bicycle&#10;&#10;Description automatically generated">
            <a:extLst>
              <a:ext uri="{FF2B5EF4-FFF2-40B4-BE49-F238E27FC236}">
                <a16:creationId xmlns:a16="http://schemas.microsoft.com/office/drawing/2014/main" id="{76E91B92-455A-437A-AE19-E60AAAB17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71" y="1657467"/>
            <a:ext cx="5715798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5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B572F3-7006-4F68-847A-C1E59EFDC967}"/>
              </a:ext>
            </a:extLst>
          </p:cNvPr>
          <p:cNvSpPr txBox="1"/>
          <p:nvPr/>
        </p:nvSpPr>
        <p:spPr>
          <a:xfrm>
            <a:off x="2102300" y="5556726"/>
            <a:ext cx="87292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নৌকার পাল বাতাস ব্যবহার করে পানিতে চলাচল করে।  </a:t>
            </a:r>
            <a:endParaRPr lang="en-GB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DE564-CAC0-400C-8C6A-D499E6C69057}"/>
              </a:ext>
            </a:extLst>
          </p:cNvPr>
          <p:cNvSpPr txBox="1"/>
          <p:nvPr/>
        </p:nvSpPr>
        <p:spPr>
          <a:xfrm>
            <a:off x="4655819" y="278989"/>
            <a:ext cx="365379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3" name="y2mate.com - পাল তোলা নৌকা।।_dc8jnMUS_Pk_240p">
            <a:hlinkClick r:id="" action="ppaction://media"/>
            <a:extLst>
              <a:ext uri="{FF2B5EF4-FFF2-40B4-BE49-F238E27FC236}">
                <a16:creationId xmlns:a16="http://schemas.microsoft.com/office/drawing/2014/main" id="{6D4F8157-97C0-4504-8AA7-8B3F8398F5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3513" y="1177638"/>
            <a:ext cx="9261129" cy="369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3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225</Words>
  <Application>Microsoft Office PowerPoint</Application>
  <PresentationFormat>Widescreen</PresentationFormat>
  <Paragraphs>43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Hajera akter Moni</dc:creator>
  <cp:lastModifiedBy>Hajera akter Moni</cp:lastModifiedBy>
  <cp:revision>19</cp:revision>
  <dcterms:created xsi:type="dcterms:W3CDTF">2020-06-20T17:49:24Z</dcterms:created>
  <dcterms:modified xsi:type="dcterms:W3CDTF">2020-06-21T14:54:20Z</dcterms:modified>
</cp:coreProperties>
</file>