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7"/>
  </p:notesMasterIdLst>
  <p:sldIdLst>
    <p:sldId id="276" r:id="rId2"/>
    <p:sldId id="257" r:id="rId3"/>
    <p:sldId id="258" r:id="rId4"/>
    <p:sldId id="259" r:id="rId5"/>
    <p:sldId id="261" r:id="rId6"/>
    <p:sldId id="265" r:id="rId7"/>
    <p:sldId id="266" r:id="rId8"/>
    <p:sldId id="262" r:id="rId9"/>
    <p:sldId id="269" r:id="rId10"/>
    <p:sldId id="270" r:id="rId11"/>
    <p:sldId id="268" r:id="rId12"/>
    <p:sldId id="271" r:id="rId13"/>
    <p:sldId id="277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9949C-FE9B-40FA-A8B6-A319B60CF8DB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210B1-2C70-4128-BEB3-F0B911184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২ভাগের ১ভাগ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210B1-2C70-4128-BEB3-F0B9111848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3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চকবোর্ডে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%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লিখবো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ডেকে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%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লেখানোর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করাবো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210B1-2C70-4128-BEB3-F0B9111848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1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বো</a:t>
            </a:r>
            <a:r>
              <a:rPr lang="en-US" baseline="0" dirty="0" err="1" smtClean="0"/>
              <a:t>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অনুশিলন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210B1-2C70-4128-BEB3-F0B9111848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0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আমি</a:t>
            </a:r>
            <a:r>
              <a:rPr lang="en-US" dirty="0" smtClean="0"/>
              <a:t> </a:t>
            </a:r>
            <a:r>
              <a:rPr lang="en-US" dirty="0" err="1" smtClean="0"/>
              <a:t>ঘুরে</a:t>
            </a:r>
            <a:r>
              <a:rPr lang="en-US" dirty="0" smtClean="0"/>
              <a:t> </a:t>
            </a:r>
            <a:r>
              <a:rPr lang="en-US" dirty="0" err="1" smtClean="0"/>
              <a:t>ঘুরে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দেখব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210B1-2C70-4128-BEB3-F0B9111848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8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1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3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37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51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92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35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95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90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3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63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9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72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8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7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ti\Desktop\Nazmun\imag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323" y="2133600"/>
            <a:ext cx="7521677" cy="3886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71800" y="271552"/>
            <a:ext cx="426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456_101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0"/>
            <a:ext cx="3905250" cy="22098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362200"/>
          <a:ext cx="11048999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163"/>
                <a:gridCol w="1098163"/>
                <a:gridCol w="1248892"/>
                <a:gridCol w="1291958"/>
                <a:gridCol w="1507283"/>
                <a:gridCol w="1291958"/>
                <a:gridCol w="931350"/>
                <a:gridCol w="384906"/>
                <a:gridCol w="1098163"/>
                <a:gridCol w="1098163"/>
              </a:tblGrid>
              <a:tr h="4266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বিষয়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পূর্ণ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নম্বর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সিয়াম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সিরাত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সিহাব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পার্থ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মিতা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6398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গণিত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১০০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৮২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৮৫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৭৩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962561"/>
            <a:ext cx="44958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পরীক্ষার্থীরা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পেলঃ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3581400"/>
            <a:ext cx="7010400" cy="27432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সিয়াম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নম্বরে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৮২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শতে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৮২”বা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৮২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৮২%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সিরাত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৭৫%,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সিহাব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৮৫% ,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পার্থ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৭০%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মিতা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৭৩%।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42672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 smtClean="0"/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905000" y="457200"/>
            <a:ext cx="5486400" cy="2438400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১০০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3657600"/>
            <a:ext cx="754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  ৩/৪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শতকরায়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  ১৩/২৫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শতকরায়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533400"/>
            <a:ext cx="4648200" cy="990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81000" y="1676400"/>
            <a:ext cx="8763000" cy="41148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আলচনা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শীলনী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সমস্যা-১।(ক-ছ)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1676400"/>
            <a:ext cx="6096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১/৫  (খ) ৩/২০  (গ) ১৭/৫০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8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21336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পারগ শিক্ষার্থীদের  দ্বারা  অথবা নিজে অপারগ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শিক্ষার্থীদের নিরাময়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 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4bcaa4eb26a92f0f1e92246ba7e7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8348" y="381022"/>
            <a:ext cx="6170652" cy="5029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0" y="3886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5556" t="9855" r="27778"/>
          <a:stretch>
            <a:fillRect/>
          </a:stretch>
        </p:blipFill>
        <p:spPr bwMode="auto">
          <a:xfrm>
            <a:off x="6019800" y="838200"/>
            <a:ext cx="2133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95567" y="1295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971800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গোস্বামী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সহকারি শিক্ষক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শাহ-নূর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ভাঙ্গুড়া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পাবনা।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মোবাইলঃ ০১৭১৩-৬৮২৪৯১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108055" y="1066800"/>
            <a:ext cx="4648200" cy="1143000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3505200"/>
            <a:ext cx="6172200" cy="2819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শ্রেণিঃপঞ্চম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Users\PC\Downloads\73413215_974655049556821_7331509921596309504_n.jpg"/>
          <p:cNvPicPr>
            <a:picLocks noChangeAspect="1" noChangeArrowheads="1"/>
          </p:cNvPicPr>
          <p:nvPr/>
        </p:nvPicPr>
        <p:blipFill>
          <a:blip r:embed="rId2"/>
          <a:srcRect l="6667" t="3333" r="3333" b="4298"/>
          <a:stretch>
            <a:fillRect/>
          </a:stretch>
        </p:blipFill>
        <p:spPr bwMode="auto">
          <a:xfrm>
            <a:off x="5783551" y="685800"/>
            <a:ext cx="2453697" cy="2582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81200" y="533400"/>
            <a:ext cx="5257800" cy="914400"/>
          </a:xfrm>
          <a:prstGeom prst="horizont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838200" y="1981200"/>
            <a:ext cx="7391400" cy="3657600"/>
          </a:xfrm>
          <a:prstGeom prst="vertic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              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	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ভগ্নাংশকে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শতকরায়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28800" y="4343400"/>
          <a:ext cx="61341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573"/>
                <a:gridCol w="1236067"/>
                <a:gridCol w="1226820"/>
                <a:gridCol w="1226820"/>
                <a:gridCol w="1226820"/>
              </a:tblGrid>
              <a:tr h="1752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চ্চ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457200"/>
          <a:ext cx="6096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990600"/>
                <a:gridCol w="1371600"/>
                <a:gridCol w="1295400"/>
              </a:tblGrid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251460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৫ভাগ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 ৫/৫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১অংশ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বা,সম্পূর্ণ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526340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২নং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২ভাগের ১ভাগ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এবং২ভাগের ১ভাগ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762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20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6248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চিত্র-২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1219200" y="2590800"/>
            <a:ext cx="3810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4953000" y="4572000"/>
            <a:ext cx="457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304800"/>
          <a:ext cx="8839200" cy="2042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20421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657601"/>
          <a:ext cx="7620000" cy="1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181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9400" y="4572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চিত্রেঃ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১ভাগ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বেগুনী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বা,১/৩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বেগুনী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60246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চিত্র-৩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580286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চিত্র-৪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3657600"/>
            <a:ext cx="144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চিত্রেঃ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১ভাগ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2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বা,১/৪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6248400" y="609600"/>
            <a:ext cx="3048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7010400" y="3657600"/>
            <a:ext cx="381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19200" y="609600"/>
          <a:ext cx="6096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533400"/>
                <a:gridCol w="685800"/>
                <a:gridCol w="609600"/>
                <a:gridCol w="609600"/>
                <a:gridCol w="609600"/>
              </a:tblGrid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533400"/>
            <a:ext cx="83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০.১৫</a:t>
            </a:r>
          </a:p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লাল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1524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০.২৫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381000"/>
            <a:ext cx="990600" cy="1295400"/>
          </a:xfrm>
          <a:prstGeom prst="rightArrow">
            <a:avLst>
              <a:gd name="adj1" fmla="val 50000"/>
              <a:gd name="adj2" fmla="val 7461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467600" y="914400"/>
            <a:ext cx="1295400" cy="19812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8600" y="1828800"/>
            <a:ext cx="990600" cy="1676400"/>
          </a:xfrm>
          <a:prstGeom prst="rightArrow">
            <a:avLst>
              <a:gd name="adj1" fmla="val 50000"/>
              <a:gd name="adj2" fmla="val 7461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2209800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0.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endParaRPr lang="en-US" sz="1600" dirty="0"/>
          </a:p>
        </p:txBody>
      </p:sp>
      <p:sp>
        <p:nvSpPr>
          <p:cNvPr id="10" name="Oval Callout 9"/>
          <p:cNvSpPr/>
          <p:nvPr/>
        </p:nvSpPr>
        <p:spPr>
          <a:xfrm>
            <a:off x="7772400" y="3581400"/>
            <a:ext cx="990600" cy="1371600"/>
          </a:xfrm>
          <a:prstGeom prst="wedgeEllipseCallout">
            <a:avLst>
              <a:gd name="adj1" fmla="val -94679"/>
              <a:gd name="adj2" fmla="val -2083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01000" y="3733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০.৫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7912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১০০ঘর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 animBg="1"/>
      <p:bldP spid="6" grpId="0" animBg="1"/>
      <p:bldP spid="7" grpId="0" animBg="1"/>
      <p:bldP spid="9" grpId="0"/>
      <p:bldP spid="10" grpId="0" animBg="1"/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px-Percent_18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399" y="2980913"/>
            <a:ext cx="1090863" cy="787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2712994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JSC_Result-2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89400"/>
            <a:ext cx="3378200" cy="177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81200" y="1143000"/>
            <a:ext cx="5486400" cy="1676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বিষযঃ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29199" y="685800"/>
          <a:ext cx="358140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"/>
                <a:gridCol w="358140"/>
                <a:gridCol w="358140"/>
                <a:gridCol w="358140"/>
                <a:gridCol w="358140"/>
                <a:gridCol w="313373"/>
                <a:gridCol w="402908"/>
                <a:gridCol w="358140"/>
                <a:gridCol w="358140"/>
                <a:gridCol w="358140"/>
              </a:tblGrid>
              <a:tr h="342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7" name="Cloud 16"/>
          <p:cNvSpPr/>
          <p:nvPr/>
        </p:nvSpPr>
        <p:spPr>
          <a:xfrm>
            <a:off x="304800" y="228600"/>
            <a:ext cx="3962400" cy="4800600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ডানের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ক্ষেত্রটিতে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১০০টি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একশত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১৫টি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হয়ে,ছে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ক্ষেত্রটির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১৫/১০০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১৫/১০০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ভগ্নাংশটির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হলো১০০।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শতে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পনেরো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১৫।একে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১৫%।</a:t>
            </a:r>
            <a:endParaRPr lang="en-US" sz="2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343400" y="762000"/>
            <a:ext cx="457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2133600" y="4724400"/>
            <a:ext cx="3810000" cy="1676400"/>
          </a:xfrm>
          <a:prstGeom prst="wedgeEllipseCallout">
            <a:avLst>
              <a:gd name="adj1" fmla="val 76985"/>
              <a:gd name="adj2" fmla="val -7303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৫০%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632</TotalTime>
  <Words>355</Words>
  <Application>Microsoft Office PowerPoint</Application>
  <PresentationFormat>On-screen Show (4:3)</PresentationFormat>
  <Paragraphs>85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</dc:creator>
  <cp:lastModifiedBy>PC</cp:lastModifiedBy>
  <cp:revision>48</cp:revision>
  <dcterms:created xsi:type="dcterms:W3CDTF">2006-08-16T00:00:00Z</dcterms:created>
  <dcterms:modified xsi:type="dcterms:W3CDTF">2020-06-21T15:04:01Z</dcterms:modified>
</cp:coreProperties>
</file>