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0" r:id="rId2"/>
    <p:sldMasterId id="2147483682" r:id="rId3"/>
  </p:sldMasterIdLst>
  <p:notesMasterIdLst>
    <p:notesMasterId r:id="rId42"/>
  </p:notesMasterIdLst>
  <p:sldIdLst>
    <p:sldId id="329" r:id="rId4"/>
    <p:sldId id="328" r:id="rId5"/>
    <p:sldId id="320" r:id="rId6"/>
    <p:sldId id="256" r:id="rId7"/>
    <p:sldId id="316" r:id="rId8"/>
    <p:sldId id="317" r:id="rId9"/>
    <p:sldId id="258" r:id="rId10"/>
    <p:sldId id="259" r:id="rId11"/>
    <p:sldId id="275" r:id="rId12"/>
    <p:sldId id="260" r:id="rId13"/>
    <p:sldId id="265" r:id="rId14"/>
    <p:sldId id="261" r:id="rId15"/>
    <p:sldId id="319" r:id="rId16"/>
    <p:sldId id="318" r:id="rId17"/>
    <p:sldId id="263" r:id="rId18"/>
    <p:sldId id="322" r:id="rId19"/>
    <p:sldId id="266" r:id="rId20"/>
    <p:sldId id="278" r:id="rId21"/>
    <p:sldId id="273" r:id="rId22"/>
    <p:sldId id="280" r:id="rId23"/>
    <p:sldId id="282" r:id="rId24"/>
    <p:sldId id="324" r:id="rId25"/>
    <p:sldId id="323" r:id="rId26"/>
    <p:sldId id="312" r:id="rId27"/>
    <p:sldId id="286" r:id="rId28"/>
    <p:sldId id="330" r:id="rId29"/>
    <p:sldId id="290" r:id="rId30"/>
    <p:sldId id="292" r:id="rId31"/>
    <p:sldId id="325" r:id="rId32"/>
    <p:sldId id="296" r:id="rId33"/>
    <p:sldId id="288" r:id="rId34"/>
    <p:sldId id="298" r:id="rId35"/>
    <p:sldId id="300" r:id="rId36"/>
    <p:sldId id="302" r:id="rId37"/>
    <p:sldId id="306" r:id="rId38"/>
    <p:sldId id="308" r:id="rId39"/>
    <p:sldId id="326" r:id="rId40"/>
    <p:sldId id="321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5011EF"/>
    <a:srgbClr val="0000FF"/>
    <a:srgbClr val="FF3399"/>
    <a:srgbClr val="FF66CC"/>
    <a:srgbClr val="FDC3C9"/>
    <a:srgbClr val="FF0066"/>
    <a:srgbClr val="FFAFFF"/>
    <a:srgbClr val="006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40" autoAdjust="0"/>
    <p:restoredTop sz="94000" autoAdjust="0"/>
  </p:normalViewPr>
  <p:slideViewPr>
    <p:cSldViewPr>
      <p:cViewPr varScale="1">
        <p:scale>
          <a:sx n="69" d="100"/>
          <a:sy n="69" d="100"/>
        </p:scale>
        <p:origin x="135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1F40E0-719E-43A6-A337-4BC47A193DEF}" type="datetimeFigureOut">
              <a:rPr lang="en-US" smtClean="0"/>
              <a:t>21-Jun-20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68838C-D31C-4D93-AF4D-F87868E74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561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02DBBA-AFF4-4428-94CC-FC0330D1390F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8127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9BF6-5070-4B5E-ACE1-006B4D54E507}" type="datetimeFigureOut">
              <a:rPr lang="en-US" smtClean="0"/>
              <a:t>21-Jun-20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F061C-5CEE-41E9-80E1-E738FE9F5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213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9BF6-5070-4B5E-ACE1-006B4D54E507}" type="datetimeFigureOut">
              <a:rPr lang="en-US" smtClean="0"/>
              <a:t>21-Jun-20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F061C-5CEE-41E9-80E1-E738FE9F5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644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9BF6-5070-4B5E-ACE1-006B4D54E507}" type="datetimeFigureOut">
              <a:rPr lang="en-US" smtClean="0"/>
              <a:t>21-Jun-20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F061C-5CEE-41E9-80E1-E738FE9F5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6060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7486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943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5166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3750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333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12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5720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002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9BF6-5070-4B5E-ACE1-006B4D54E507}" type="datetimeFigureOut">
              <a:rPr lang="en-US" smtClean="0"/>
              <a:t>21-Jun-20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F061C-5CEE-41E9-80E1-E738FE9F5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4068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/>
              <a:pPr/>
              <a:t>21-Jun-20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95960" y="6454777"/>
            <a:ext cx="532384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9989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7E9A99CD-E614-42B3-8A1E-10AC16FBAB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21-Jun-20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CFAFDEBC-E259-46D0-B1B8-7E421E09FB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4981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7E9A99CD-E614-42B3-8A1E-10AC16FBAB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21-Jun-20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CFAFDEBC-E259-46D0-B1B8-7E421E09FB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021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7E9A99CD-E614-42B3-8A1E-10AC16FBAB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21-Jun-20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CFAFDEBC-E259-46D0-B1B8-7E421E09FB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1969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7E9A99CD-E614-42B3-8A1E-10AC16FBAB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21-Jun-20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CFAFDEBC-E259-46D0-B1B8-7E421E09FB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7975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7E9A99CD-E614-42B3-8A1E-10AC16FBAB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21-Jun-20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CFAFDEBC-E259-46D0-B1B8-7E421E09FB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3895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7E9A99CD-E614-42B3-8A1E-10AC16FBAB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21-Jun-20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CFAFDEBC-E259-46D0-B1B8-7E421E09FB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4608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7E9A99CD-E614-42B3-8A1E-10AC16FBAB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21-Jun-20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CFAFDEBC-E259-46D0-B1B8-7E421E09FB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4095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7E9A99CD-E614-42B3-8A1E-10AC16FBAB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21-Jun-20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CFAFDEBC-E259-46D0-B1B8-7E421E09FB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031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7E9A99CD-E614-42B3-8A1E-10AC16FBAB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21-Jun-20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CFAFDEBC-E259-46D0-B1B8-7E421E09FB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252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9BF6-5070-4B5E-ACE1-006B4D54E507}" type="datetimeFigureOut">
              <a:rPr lang="en-US" smtClean="0"/>
              <a:t>21-Jun-20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F061C-5CEE-41E9-80E1-E738FE9F5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97827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7E9A99CD-E614-42B3-8A1E-10AC16FBAB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21-Jun-20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CFAFDEBC-E259-46D0-B1B8-7E421E09FB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1814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7E9A99CD-E614-42B3-8A1E-10AC16FBAB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21-Jun-20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CFAFDEBC-E259-46D0-B1B8-7E421E09FB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5332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7E9A99CD-E614-42B3-8A1E-10AC16FBAB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21-Jun-20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CFAFDEBC-E259-46D0-B1B8-7E421E09FB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7013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7E9A99CD-E614-42B3-8A1E-10AC16FBAB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21-Jun-20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CFAFDEBC-E259-46D0-B1B8-7E421E09FB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62066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7E9A99CD-E614-42B3-8A1E-10AC16FBAB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21-Jun-20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CFAFDEBC-E259-46D0-B1B8-7E421E09FB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87001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7E9A99CD-E614-42B3-8A1E-10AC16FBAB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21-Jun-20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CFAFDEBC-E259-46D0-B1B8-7E421E09FB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05257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7E9A99CD-E614-42B3-8A1E-10AC16FBAB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21-Jun-20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CFAFDEBC-E259-46D0-B1B8-7E421E09FB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98613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7E9A99CD-E614-42B3-8A1E-10AC16FBAB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21-Jun-20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CFAFDEBC-E259-46D0-B1B8-7E421E09FB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99140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7E9A99CD-E614-42B3-8A1E-10AC16FBAB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21-Jun-20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CFAFDEBC-E259-46D0-B1B8-7E421E09FB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36441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7E9A99CD-E614-42B3-8A1E-10AC16FBAB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21-Jun-20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CFAFDEBC-E259-46D0-B1B8-7E421E09FB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526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9BF6-5070-4B5E-ACE1-006B4D54E507}" type="datetimeFigureOut">
              <a:rPr lang="en-US" smtClean="0"/>
              <a:t>21-Jun-20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F061C-5CEE-41E9-80E1-E738FE9F5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88058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7E9A99CD-E614-42B3-8A1E-10AC16FBAB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21-Jun-20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CFAFDEBC-E259-46D0-B1B8-7E421E09FB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97599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7E9A99CD-E614-42B3-8A1E-10AC16FBAB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21-Jun-20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CFAFDEBC-E259-46D0-B1B8-7E421E09FB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70268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7E9A99CD-E614-42B3-8A1E-10AC16FBAB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21-Jun-20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CFAFDEBC-E259-46D0-B1B8-7E421E09FB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299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9BF6-5070-4B5E-ACE1-006B4D54E507}" type="datetimeFigureOut">
              <a:rPr lang="en-US" smtClean="0"/>
              <a:t>21-Jun-20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F061C-5CEE-41E9-80E1-E738FE9F5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440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9BF6-5070-4B5E-ACE1-006B4D54E507}" type="datetimeFigureOut">
              <a:rPr lang="en-US" smtClean="0"/>
              <a:t>21-Jun-20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F061C-5CEE-41E9-80E1-E738FE9F5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481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9BF6-5070-4B5E-ACE1-006B4D54E507}" type="datetimeFigureOut">
              <a:rPr lang="en-US" smtClean="0"/>
              <a:t>21-Jun-20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F061C-5CEE-41E9-80E1-E738FE9F5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868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9BF6-5070-4B5E-ACE1-006B4D54E507}" type="datetimeFigureOut">
              <a:rPr lang="en-US" smtClean="0"/>
              <a:t>21-Jun-20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F061C-5CEE-41E9-80E1-E738FE9F5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826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9BF6-5070-4B5E-ACE1-006B4D54E507}" type="datetimeFigureOut">
              <a:rPr lang="en-US" smtClean="0"/>
              <a:t>21-Jun-20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F061C-5CEE-41E9-80E1-E738FE9F5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49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1000">
              <a:srgbClr val="EAF0F8"/>
            </a:gs>
            <a:gs pos="77000">
              <a:schemeClr val="accent5">
                <a:lumMod val="20000"/>
                <a:lumOff val="80000"/>
              </a:schemeClr>
            </a:gs>
            <a:gs pos="100000">
              <a:schemeClr val="bg1"/>
            </a:gs>
            <a:gs pos="0">
              <a:schemeClr val="accent3">
                <a:lumMod val="0"/>
                <a:lumOff val="100000"/>
              </a:schemeClr>
            </a:gs>
            <a:gs pos="0">
              <a:schemeClr val="accent3">
                <a:lumMod val="0"/>
                <a:lumOff val="100000"/>
              </a:schemeClr>
            </a:gs>
            <a:gs pos="100000">
              <a:schemeClr val="accent5">
                <a:lumMod val="40000"/>
                <a:lumOff val="6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3F9BF6-5070-4B5E-ACE1-006B4D54E507}" type="datetimeFigureOut">
              <a:rPr lang="en-US" smtClean="0"/>
              <a:t>21-Jun-20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3F061C-5CEE-41E9-80E1-E738FE9F5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995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9" r:id="rId2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1000">
              <a:srgbClr val="EAF0F8"/>
            </a:gs>
            <a:gs pos="77000">
              <a:schemeClr val="accent5">
                <a:lumMod val="20000"/>
                <a:lumOff val="80000"/>
              </a:schemeClr>
            </a:gs>
            <a:gs pos="100000">
              <a:schemeClr val="bg1"/>
            </a:gs>
            <a:gs pos="0">
              <a:schemeClr val="accent3">
                <a:lumMod val="0"/>
                <a:lumOff val="100000"/>
              </a:schemeClr>
            </a:gs>
            <a:gs pos="0">
              <a:schemeClr val="accent3">
                <a:lumMod val="0"/>
                <a:lumOff val="100000"/>
              </a:schemeClr>
            </a:gs>
            <a:gs pos="100000">
              <a:schemeClr val="accent5">
                <a:lumMod val="40000"/>
                <a:lumOff val="6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7E9A99CD-E614-42B3-8A1E-10AC16FBAB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21-Jun-20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CFAFDEBC-E259-46D0-B1B8-7E421E09FB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551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1000">
              <a:srgbClr val="EAF0F8"/>
            </a:gs>
            <a:gs pos="77000">
              <a:schemeClr val="accent5">
                <a:lumMod val="20000"/>
                <a:lumOff val="80000"/>
              </a:schemeClr>
            </a:gs>
            <a:gs pos="100000">
              <a:schemeClr val="bg1"/>
            </a:gs>
            <a:gs pos="0">
              <a:schemeClr val="accent3">
                <a:lumMod val="0"/>
                <a:lumOff val="100000"/>
              </a:schemeClr>
            </a:gs>
            <a:gs pos="0">
              <a:schemeClr val="accent3">
                <a:lumMod val="0"/>
                <a:lumOff val="100000"/>
              </a:schemeClr>
            </a:gs>
            <a:gs pos="100000">
              <a:schemeClr val="accent5">
                <a:lumMod val="40000"/>
                <a:lumOff val="6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7E9A99CD-E614-42B3-8A1E-10AC16FBAB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21-Jun-20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CFAFDEBC-E259-46D0-B1B8-7E421E09FB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016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15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5" Type="http://schemas.openxmlformats.org/officeDocument/2006/relationships/image" Target="../media/image18.jp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2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5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4.jpeg"/><Relationship Id="rId7" Type="http://schemas.openxmlformats.org/officeDocument/2006/relationships/image" Target="../media/image3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6" Type="http://schemas.openxmlformats.org/officeDocument/2006/relationships/image" Target="../media/image36.jpeg"/><Relationship Id="rId5" Type="http://schemas.microsoft.com/office/2007/relationships/hdphoto" Target="../media/hdphoto1.wdp"/><Relationship Id="rId4" Type="http://schemas.openxmlformats.org/officeDocument/2006/relationships/image" Target="../media/image35.jpeg"/><Relationship Id="rId9" Type="http://schemas.openxmlformats.org/officeDocument/2006/relationships/image" Target="../media/image39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7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8.xml"/><Relationship Id="rId4" Type="http://schemas.openxmlformats.org/officeDocument/2006/relationships/image" Target="../media/image45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20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21.xml"/><Relationship Id="rId5" Type="http://schemas.openxmlformats.org/officeDocument/2006/relationships/image" Target="../media/image51.jpg"/><Relationship Id="rId4" Type="http://schemas.openxmlformats.org/officeDocument/2006/relationships/image" Target="../media/image5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22.xml"/><Relationship Id="rId6" Type="http://schemas.microsoft.com/office/2007/relationships/hdphoto" Target="../media/hdphoto3.wdp"/><Relationship Id="rId5" Type="http://schemas.openxmlformats.org/officeDocument/2006/relationships/image" Target="../media/image53.png"/><Relationship Id="rId4" Type="http://schemas.microsoft.com/office/2007/relationships/hdphoto" Target="../media/hdphoto2.wdp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gif"/><Relationship Id="rId2" Type="http://schemas.openxmlformats.org/officeDocument/2006/relationships/image" Target="../media/image57.gif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59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7" Type="http://schemas.openxmlformats.org/officeDocument/2006/relationships/image" Target="../media/image6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26.xml"/><Relationship Id="rId4" Type="http://schemas.openxmlformats.org/officeDocument/2006/relationships/image" Target="../media/image66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Relationship Id="rId4" Type="http://schemas.openxmlformats.org/officeDocument/2006/relationships/image" Target="../media/image68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31.xml"/><Relationship Id="rId4" Type="http://schemas.microsoft.com/office/2007/relationships/hdphoto" Target="../media/hdphoto4.wdp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6729">
              <a:schemeClr val="accent5">
                <a:lumMod val="20000"/>
                <a:lumOff val="80000"/>
              </a:schemeClr>
            </a:gs>
            <a:gs pos="46895">
              <a:schemeClr val="accent6">
                <a:lumMod val="40000"/>
                <a:lumOff val="60000"/>
              </a:schemeClr>
            </a:gs>
            <a:gs pos="18000">
              <a:schemeClr val="accent3">
                <a:lumMod val="20000"/>
                <a:lumOff val="80000"/>
              </a:schemeClr>
            </a:gs>
            <a:gs pos="61000">
              <a:schemeClr val="accent4">
                <a:lumMod val="20000"/>
                <a:lumOff val="80000"/>
              </a:schemeClr>
            </a:gs>
            <a:gs pos="77000">
              <a:schemeClr val="accent5">
                <a:lumMod val="20000"/>
                <a:lumOff val="80000"/>
              </a:schemeClr>
            </a:gs>
            <a:gs pos="100000">
              <a:srgbClr val="FFAFFF"/>
            </a:gs>
            <a:gs pos="0">
              <a:schemeClr val="accent3">
                <a:lumMod val="0"/>
                <a:lumOff val="100000"/>
              </a:schemeClr>
            </a:gs>
            <a:gs pos="31000">
              <a:schemeClr val="accent2">
                <a:lumMod val="20000"/>
                <a:lumOff val="80000"/>
              </a:schemeClr>
            </a:gs>
            <a:gs pos="7000">
              <a:schemeClr val="accent2">
                <a:lumMod val="20000"/>
                <a:lumOff val="80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6690520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76400"/>
            <a:ext cx="8763000" cy="4449763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ডেটা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কমিউনিকেশন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সিস্টেম কী</a:t>
            </a:r>
            <a:r>
              <a:rPr lang="bn-I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 </a:t>
            </a:r>
            <a:r>
              <a:rPr lang="bn-BD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 </a:t>
            </a:r>
            <a:endParaRPr lang="bn-IN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ডেটা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কমিউনিকেশনের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মৌলিক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bn-I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গুলোর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ডেটা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কমিউনিকেশনে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ikoshBAN" panose="02000000000000000000" pitchFamily="2" charset="0"/>
              </a:rPr>
              <a:t>Guided </a:t>
            </a:r>
            <a:r>
              <a:rPr 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ikoshBAN" panose="02000000000000000000" pitchFamily="2" charset="0"/>
              </a:rPr>
              <a:t>Medium ও </a:t>
            </a:r>
            <a:r>
              <a:rPr 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ikoshBAN" panose="02000000000000000000" pitchFamily="2" charset="0"/>
              </a:rPr>
              <a:t>Unguided </a:t>
            </a:r>
            <a:r>
              <a:rPr 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ikoshBAN" panose="02000000000000000000" pitchFamily="2" charset="0"/>
              </a:rPr>
              <a:t>Medium </a:t>
            </a:r>
            <a:r>
              <a:rPr lang="en-US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ikoshBAN" panose="02000000000000000000" pitchFamily="2" charset="0"/>
              </a:rPr>
              <a:t>কী</a:t>
            </a:r>
            <a:r>
              <a:rPr 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ikoshBAN" panose="02000000000000000000" pitchFamily="2" charset="0"/>
              </a:rPr>
              <a:t>ব্যাখ্যা</a:t>
            </a:r>
            <a:r>
              <a:rPr 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ikoshBAN" panose="02000000000000000000" pitchFamily="2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ডেটা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কমিউনিকেশনে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মডেমের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ভূমিকা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lnSpc>
                <a:spcPct val="200000"/>
              </a:lnSpc>
              <a:buNone/>
            </a:pPr>
            <a:endParaRPr lang="bn-IN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200000"/>
              </a:lnSpc>
            </a:pP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lnSpc>
                <a:spcPct val="200000"/>
              </a:lnSpc>
              <a:buNone/>
            </a:pP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90600" y="325582"/>
            <a:ext cx="5867400" cy="830997"/>
          </a:xfrm>
          <a:prstGeom prst="rect">
            <a:avLst/>
          </a:prstGeom>
          <a:ln w="76200">
            <a:solidFill>
              <a:schemeClr val="accent4">
                <a:lumMod val="50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l">
              <a:rot lat="0" lon="0" rev="0"/>
            </a:lightRig>
          </a:scene3d>
          <a:sp3d>
            <a:bevelT prst="relaxedInset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err="1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00C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8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00C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00C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8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00C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00C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8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00C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00C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bn-IN" sz="48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00C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...</a:t>
            </a:r>
            <a:endParaRPr lang="en-US" sz="4800" b="1" dirty="0">
              <a:ln w="12700">
                <a:solidFill>
                  <a:schemeClr val="tx1"/>
                </a:solidFill>
                <a:prstDash val="solid"/>
              </a:ln>
              <a:solidFill>
                <a:srgbClr val="0000C0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98563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274638"/>
            <a:ext cx="1676400" cy="711390"/>
          </a:xfrm>
          <a:prstGeom prst="rect">
            <a:avLst/>
          </a:prstGeom>
          <a:ln w="76200">
            <a:solidFill>
              <a:schemeClr val="tx1">
                <a:lumMod val="85000"/>
                <a:lumOff val="15000"/>
              </a:schemeClr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bn-IN" sz="3600" b="1" spc="50" dirty="0" smtClean="0">
                <a:ln w="1143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ডেটা </a:t>
            </a:r>
            <a:endParaRPr lang="en-US" sz="3600" b="1" spc="50" dirty="0">
              <a:ln w="1143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9233" y="3962400"/>
            <a:ext cx="8438909" cy="2308324"/>
          </a:xfrm>
          <a:prstGeom prst="rect">
            <a:avLst/>
          </a:prstGeom>
          <a:noFill/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>
              <a:lnSpc>
                <a:spcPct val="150000"/>
              </a:lnSpc>
            </a:pPr>
            <a:r>
              <a:rPr lang="en-US" sz="3200" b="1" cap="none" spc="0" dirty="0" smtClean="0">
                <a:ln w="1143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Data (</a:t>
            </a:r>
            <a:r>
              <a:rPr lang="bn-IN" sz="3200" b="1" cap="none" spc="0" dirty="0">
                <a:ln w="1143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ডেটা) শব্দের অর্থ উপাত্ত</a:t>
            </a:r>
            <a:r>
              <a:rPr lang="bn-IN" sz="3200" b="1" cap="none" spc="0" dirty="0" smtClean="0">
                <a:ln w="1143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en-US" sz="3200" b="1" cap="none" spc="0" dirty="0" smtClean="0">
                <a:ln w="1143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cap="none" spc="0" dirty="0" smtClean="0">
                <a:ln w="1143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নির্দিষ্ট </a:t>
            </a:r>
            <a:r>
              <a:rPr lang="bn-IN" sz="3200" b="1" cap="none" spc="0" dirty="0">
                <a:ln w="1143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আউটপুট বা ফলাফল </a:t>
            </a:r>
            <a:r>
              <a:rPr lang="bn-IN" sz="3200" b="1" cap="none" spc="0" dirty="0" smtClean="0">
                <a:ln w="1143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পাওয়ার</a:t>
            </a:r>
            <a:r>
              <a:rPr lang="en-US" sz="3200" b="1" cap="none" spc="0" dirty="0" smtClean="0">
                <a:ln w="1143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IN" sz="3200" b="1" cap="none" spc="0" dirty="0" smtClean="0">
                <a:ln w="1143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জন্য </a:t>
            </a:r>
            <a:r>
              <a:rPr lang="bn-IN" sz="3200" b="1" cap="none" spc="0" dirty="0">
                <a:ln w="1143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প্রসেসিংয়ে </a:t>
            </a:r>
            <a:r>
              <a:rPr lang="bn-IN" sz="3200" b="1" cap="none" spc="0" dirty="0" smtClean="0">
                <a:ln w="1143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</a:t>
            </a:r>
            <a:r>
              <a:rPr lang="en-US" sz="3200" b="1" cap="none" spc="0" dirty="0" err="1" smtClean="0">
                <a:ln w="1143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হৃত</a:t>
            </a:r>
            <a:r>
              <a:rPr lang="bn-IN" sz="3200" b="1" cap="none" spc="0" dirty="0" smtClean="0">
                <a:ln w="1143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cap="none" spc="0" dirty="0">
                <a:ln w="1143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কাঁচামালসমূহকে </a:t>
            </a:r>
            <a:r>
              <a:rPr lang="bn-IN" sz="3200" b="1" cap="none" spc="0" dirty="0" smtClean="0">
                <a:ln w="1143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ডেটা </a:t>
            </a:r>
            <a:r>
              <a:rPr lang="bn-IN" sz="3200" b="1" cap="none" spc="0" dirty="0">
                <a:ln w="1143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বলে। </a:t>
            </a:r>
            <a:r>
              <a:rPr lang="bn-IN" sz="3200" b="1" cap="none" spc="0" dirty="0" smtClean="0">
                <a:ln w="1143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ডেটা </a:t>
            </a:r>
            <a:r>
              <a:rPr lang="bn-IN" sz="3200" b="1" cap="none" spc="0" dirty="0">
                <a:ln w="1143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ইনফরমেশন তৈরী প্রক্রিয়ায় </a:t>
            </a:r>
            <a:r>
              <a:rPr lang="bn-IN" sz="3200" b="1" cap="none" spc="0" dirty="0" smtClean="0">
                <a:ln w="1143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</a:t>
            </a:r>
            <a:r>
              <a:rPr lang="en-US" sz="3200" b="1" dirty="0" err="1" smtClean="0">
                <a:ln w="1143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বহৃ</a:t>
            </a:r>
            <a:r>
              <a:rPr lang="bn-IN" sz="3200" b="1" cap="none" spc="0" dirty="0" smtClean="0">
                <a:ln w="1143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 </a:t>
            </a:r>
            <a:r>
              <a:rPr lang="bn-IN" sz="3200" b="1" cap="none" spc="0" dirty="0">
                <a:ln w="1143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bn-IN" sz="3200" b="1" cap="none" spc="0" dirty="0" smtClean="0">
                <a:ln w="1143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b="1" cap="none" spc="0" dirty="0">
              <a:ln w="11430"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Program Files\Microsoft Office\MEDIA\CAGCAT10\j0195384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1823" y="986028"/>
            <a:ext cx="2362200" cy="1833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Program Files\Microsoft Office\MEDIA\CAGCAT10\j0149627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52600"/>
            <a:ext cx="2533461" cy="1800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51" name="Rectangle 50"/>
          <p:cNvSpPr/>
          <p:nvPr/>
        </p:nvSpPr>
        <p:spPr>
          <a:xfrm>
            <a:off x="2914461" y="2743200"/>
            <a:ext cx="3935297" cy="954107"/>
          </a:xfrm>
          <a:prstGeom prst="rect">
            <a:avLst/>
          </a:prstGeom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3200" b="1" cap="none" spc="0" dirty="0" smtClean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অ আ ক খ ১২৩৪ </a:t>
            </a:r>
          </a:p>
          <a:p>
            <a:pPr algn="ctr"/>
            <a:r>
              <a:rPr lang="en-US" sz="2400" b="1" cap="none" spc="0" dirty="0" smtClean="0">
                <a:ln w="11430"/>
                <a:latin typeface="+mj-lt"/>
                <a:cs typeface="NikoshBAN" panose="02000000000000000000" pitchFamily="2" charset="0"/>
              </a:rPr>
              <a:t>ABCD 1234 </a:t>
            </a:r>
            <a:r>
              <a:rPr lang="en-US" sz="2400" b="1" cap="none" spc="0" dirty="0" smtClean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*&amp; $#@</a:t>
            </a:r>
            <a:r>
              <a:rPr lang="en-US" sz="2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en-US" sz="24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2" name="Sound"/>
          <p:cNvSpPr>
            <a:spLocks noEditPoints="1" noChangeArrowheads="1"/>
          </p:cNvSpPr>
          <p:nvPr/>
        </p:nvSpPr>
        <p:spPr bwMode="auto">
          <a:xfrm>
            <a:off x="4038600" y="545401"/>
            <a:ext cx="1905000" cy="1054799"/>
          </a:xfrm>
          <a:custGeom>
            <a:avLst/>
            <a:gdLst>
              <a:gd name="T0" fmla="*/ 11164 w 21600"/>
              <a:gd name="T1" fmla="*/ 21159 h 21600"/>
              <a:gd name="T2" fmla="*/ 11164 w 21600"/>
              <a:gd name="T3" fmla="*/ 0 h 21600"/>
              <a:gd name="T4" fmla="*/ 0 w 21600"/>
              <a:gd name="T5" fmla="*/ 10800 h 21600"/>
              <a:gd name="T6" fmla="*/ 21600 w 21600"/>
              <a:gd name="T7" fmla="*/ 10800 h 21600"/>
              <a:gd name="T8" fmla="*/ 761 w 21600"/>
              <a:gd name="T9" fmla="*/ 22454 h 21600"/>
              <a:gd name="T10" fmla="*/ 21069 w 21600"/>
              <a:gd name="T11" fmla="*/ 28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7273"/>
                </a:moveTo>
                <a:lnTo>
                  <a:pt x="5824" y="7273"/>
                </a:lnTo>
                <a:lnTo>
                  <a:pt x="11164" y="0"/>
                </a:lnTo>
                <a:lnTo>
                  <a:pt x="11164" y="21159"/>
                </a:lnTo>
                <a:lnTo>
                  <a:pt x="5824" y="13885"/>
                </a:lnTo>
                <a:lnTo>
                  <a:pt x="0" y="13885"/>
                </a:lnTo>
                <a:lnTo>
                  <a:pt x="0" y="7273"/>
                </a:lnTo>
                <a:close/>
              </a:path>
              <a:path w="21600" h="21600">
                <a:moveTo>
                  <a:pt x="13024" y="7273"/>
                </a:moveTo>
                <a:lnTo>
                  <a:pt x="13591" y="6722"/>
                </a:lnTo>
                <a:lnTo>
                  <a:pt x="13833" y="7548"/>
                </a:lnTo>
                <a:lnTo>
                  <a:pt x="14076" y="8485"/>
                </a:lnTo>
                <a:lnTo>
                  <a:pt x="14157" y="9367"/>
                </a:lnTo>
                <a:lnTo>
                  <a:pt x="14197" y="10524"/>
                </a:lnTo>
                <a:lnTo>
                  <a:pt x="14197" y="11406"/>
                </a:lnTo>
                <a:lnTo>
                  <a:pt x="14116" y="12012"/>
                </a:lnTo>
                <a:lnTo>
                  <a:pt x="13995" y="12728"/>
                </a:lnTo>
                <a:lnTo>
                  <a:pt x="13833" y="13444"/>
                </a:lnTo>
                <a:lnTo>
                  <a:pt x="13712" y="14106"/>
                </a:lnTo>
                <a:lnTo>
                  <a:pt x="13591" y="14546"/>
                </a:lnTo>
                <a:lnTo>
                  <a:pt x="13065" y="13885"/>
                </a:lnTo>
                <a:lnTo>
                  <a:pt x="13307" y="12893"/>
                </a:lnTo>
                <a:lnTo>
                  <a:pt x="13469" y="11791"/>
                </a:lnTo>
                <a:lnTo>
                  <a:pt x="13550" y="10910"/>
                </a:lnTo>
                <a:lnTo>
                  <a:pt x="13591" y="10138"/>
                </a:lnTo>
                <a:lnTo>
                  <a:pt x="13469" y="9367"/>
                </a:lnTo>
                <a:lnTo>
                  <a:pt x="13388" y="8595"/>
                </a:lnTo>
                <a:lnTo>
                  <a:pt x="13267" y="7934"/>
                </a:lnTo>
                <a:lnTo>
                  <a:pt x="13024" y="7273"/>
                </a:lnTo>
                <a:close/>
              </a:path>
              <a:path w="21600" h="21600">
                <a:moveTo>
                  <a:pt x="16382" y="3967"/>
                </a:moveTo>
                <a:lnTo>
                  <a:pt x="16786" y="5179"/>
                </a:lnTo>
                <a:lnTo>
                  <a:pt x="17150" y="6612"/>
                </a:lnTo>
                <a:lnTo>
                  <a:pt x="17474" y="8651"/>
                </a:lnTo>
                <a:lnTo>
                  <a:pt x="17595" y="9753"/>
                </a:lnTo>
                <a:lnTo>
                  <a:pt x="17635" y="12012"/>
                </a:lnTo>
                <a:lnTo>
                  <a:pt x="17393" y="13665"/>
                </a:lnTo>
                <a:lnTo>
                  <a:pt x="17150" y="15208"/>
                </a:lnTo>
                <a:lnTo>
                  <a:pt x="16786" y="16310"/>
                </a:lnTo>
                <a:lnTo>
                  <a:pt x="16341" y="17687"/>
                </a:lnTo>
                <a:lnTo>
                  <a:pt x="15815" y="17081"/>
                </a:lnTo>
                <a:lnTo>
                  <a:pt x="16503" y="14602"/>
                </a:lnTo>
                <a:lnTo>
                  <a:pt x="16786" y="13169"/>
                </a:lnTo>
                <a:lnTo>
                  <a:pt x="16867" y="12012"/>
                </a:lnTo>
                <a:lnTo>
                  <a:pt x="16867" y="9642"/>
                </a:lnTo>
                <a:lnTo>
                  <a:pt x="16705" y="7989"/>
                </a:lnTo>
                <a:lnTo>
                  <a:pt x="16422" y="6612"/>
                </a:lnTo>
                <a:lnTo>
                  <a:pt x="16220" y="5675"/>
                </a:lnTo>
                <a:lnTo>
                  <a:pt x="15856" y="4518"/>
                </a:lnTo>
                <a:lnTo>
                  <a:pt x="16382" y="3967"/>
                </a:lnTo>
                <a:close/>
              </a:path>
              <a:path w="21600" h="21600">
                <a:moveTo>
                  <a:pt x="18889" y="1377"/>
                </a:moveTo>
                <a:lnTo>
                  <a:pt x="19415" y="826"/>
                </a:lnTo>
                <a:lnTo>
                  <a:pt x="20194" y="2576"/>
                </a:lnTo>
                <a:lnTo>
                  <a:pt x="20831" y="4683"/>
                </a:lnTo>
                <a:lnTo>
                  <a:pt x="21357" y="7204"/>
                </a:lnTo>
                <a:lnTo>
                  <a:pt x="21650" y="9450"/>
                </a:lnTo>
                <a:lnTo>
                  <a:pt x="21600" y="12301"/>
                </a:lnTo>
                <a:lnTo>
                  <a:pt x="21215" y="15938"/>
                </a:lnTo>
                <a:lnTo>
                  <a:pt x="20629" y="18348"/>
                </a:lnTo>
                <a:lnTo>
                  <a:pt x="19415" y="21655"/>
                </a:lnTo>
                <a:lnTo>
                  <a:pt x="18889" y="21159"/>
                </a:lnTo>
                <a:lnTo>
                  <a:pt x="19901" y="18404"/>
                </a:lnTo>
                <a:lnTo>
                  <a:pt x="20467" y="15593"/>
                </a:lnTo>
                <a:lnTo>
                  <a:pt x="20791" y="12342"/>
                </a:lnTo>
                <a:lnTo>
                  <a:pt x="20871" y="9532"/>
                </a:lnTo>
                <a:lnTo>
                  <a:pt x="20629" y="7411"/>
                </a:lnTo>
                <a:lnTo>
                  <a:pt x="20062" y="4628"/>
                </a:lnTo>
                <a:lnTo>
                  <a:pt x="19415" y="2810"/>
                </a:lnTo>
                <a:lnTo>
                  <a:pt x="18889" y="1377"/>
                </a:lnTo>
                <a:close/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Isosceles Triangle 52"/>
          <p:cNvSpPr/>
          <p:nvPr/>
        </p:nvSpPr>
        <p:spPr>
          <a:xfrm>
            <a:off x="4479403" y="1836650"/>
            <a:ext cx="843509" cy="762000"/>
          </a:xfrm>
          <a:custGeom>
            <a:avLst/>
            <a:gdLst>
              <a:gd name="connsiteX0" fmla="*/ 0 w 457200"/>
              <a:gd name="connsiteY0" fmla="*/ 307086 h 307086"/>
              <a:gd name="connsiteX1" fmla="*/ 228600 w 457200"/>
              <a:gd name="connsiteY1" fmla="*/ 0 h 307086"/>
              <a:gd name="connsiteX2" fmla="*/ 457200 w 457200"/>
              <a:gd name="connsiteY2" fmla="*/ 307086 h 307086"/>
              <a:gd name="connsiteX3" fmla="*/ 0 w 457200"/>
              <a:gd name="connsiteY3" fmla="*/ 307086 h 307086"/>
              <a:gd name="connsiteX0" fmla="*/ 0 w 457200"/>
              <a:gd name="connsiteY0" fmla="*/ 353384 h 353384"/>
              <a:gd name="connsiteX1" fmla="*/ 20255 w 457200"/>
              <a:gd name="connsiteY1" fmla="*/ 0 h 353384"/>
              <a:gd name="connsiteX2" fmla="*/ 457200 w 457200"/>
              <a:gd name="connsiteY2" fmla="*/ 353384 h 353384"/>
              <a:gd name="connsiteX3" fmla="*/ 0 w 457200"/>
              <a:gd name="connsiteY3" fmla="*/ 353384 h 353384"/>
              <a:gd name="connsiteX0" fmla="*/ 0 w 457200"/>
              <a:gd name="connsiteY0" fmla="*/ 353384 h 353384"/>
              <a:gd name="connsiteX1" fmla="*/ 78128 w 457200"/>
              <a:gd name="connsiteY1" fmla="*/ 0 h 353384"/>
              <a:gd name="connsiteX2" fmla="*/ 457200 w 457200"/>
              <a:gd name="connsiteY2" fmla="*/ 353384 h 353384"/>
              <a:gd name="connsiteX3" fmla="*/ 0 w 457200"/>
              <a:gd name="connsiteY3" fmla="*/ 353384 h 353384"/>
              <a:gd name="connsiteX0" fmla="*/ 0 w 457200"/>
              <a:gd name="connsiteY0" fmla="*/ 364958 h 364958"/>
              <a:gd name="connsiteX1" fmla="*/ 8680 w 457200"/>
              <a:gd name="connsiteY1" fmla="*/ 0 h 364958"/>
              <a:gd name="connsiteX2" fmla="*/ 457200 w 457200"/>
              <a:gd name="connsiteY2" fmla="*/ 364958 h 364958"/>
              <a:gd name="connsiteX3" fmla="*/ 0 w 457200"/>
              <a:gd name="connsiteY3" fmla="*/ 364958 h 364958"/>
              <a:gd name="connsiteX0" fmla="*/ 0 w 457200"/>
              <a:gd name="connsiteY0" fmla="*/ 364958 h 364958"/>
              <a:gd name="connsiteX1" fmla="*/ 8680 w 457200"/>
              <a:gd name="connsiteY1" fmla="*/ 0 h 364958"/>
              <a:gd name="connsiteX2" fmla="*/ 457200 w 457200"/>
              <a:gd name="connsiteY2" fmla="*/ 214487 h 364958"/>
              <a:gd name="connsiteX3" fmla="*/ 0 w 457200"/>
              <a:gd name="connsiteY3" fmla="*/ 364958 h 364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200" h="364958">
                <a:moveTo>
                  <a:pt x="0" y="364958"/>
                </a:moveTo>
                <a:lnTo>
                  <a:pt x="8680" y="0"/>
                </a:lnTo>
                <a:lnTo>
                  <a:pt x="457200" y="214487"/>
                </a:lnTo>
                <a:lnTo>
                  <a:pt x="0" y="364958"/>
                </a:lnTo>
                <a:close/>
              </a:path>
            </a:pathLst>
          </a:custGeom>
          <a:ln w="38100">
            <a:solidFill>
              <a:srgbClr val="0000FF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>
                <a:solidFill>
                  <a:srgbClr val="0000FF"/>
                </a:solidFill>
              </a:ln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65608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mph" presetSubtype="6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  <p:extLst mod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533400" y="304800"/>
            <a:ext cx="3429000" cy="10668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76200">
            <a:solidFill>
              <a:srgbClr val="FDC3C9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spc="50" dirty="0">
                <a:ln w="28575"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কমিউনিকেশন</a:t>
            </a:r>
            <a:endParaRPr lang="en-US" sz="4400" b="1" spc="50" dirty="0">
              <a:ln w="28575"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3236" y="1551709"/>
            <a:ext cx="41834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09538" y="2149801"/>
            <a:ext cx="8629661" cy="2861686"/>
            <a:chOff x="113647" y="2155068"/>
            <a:chExt cx="8574412" cy="2861686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647" y="2170331"/>
              <a:ext cx="3219461" cy="278266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grpSp>
          <p:nvGrpSpPr>
            <p:cNvPr id="6" name="Group 5"/>
            <p:cNvGrpSpPr/>
            <p:nvPr/>
          </p:nvGrpSpPr>
          <p:grpSpPr>
            <a:xfrm>
              <a:off x="3610785" y="2155068"/>
              <a:ext cx="5077274" cy="2861686"/>
              <a:chOff x="3610785" y="2155090"/>
              <a:chExt cx="5077274" cy="2861686"/>
            </a:xfrm>
          </p:grpSpPr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46848" y="2155090"/>
                <a:ext cx="2441211" cy="2818714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10785" y="2198062"/>
                <a:ext cx="2289113" cy="2818714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</p:grpSp>
      </p:grpSp>
      <p:sp>
        <p:nvSpPr>
          <p:cNvPr id="3" name="Rectangle 2"/>
          <p:cNvSpPr/>
          <p:nvPr/>
        </p:nvSpPr>
        <p:spPr>
          <a:xfrm>
            <a:off x="136465" y="5011487"/>
            <a:ext cx="346017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ব্যক্তির</a:t>
            </a:r>
            <a:r>
              <a:rPr lang="en-US" sz="36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cap="none" spc="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6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cap="none" spc="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ব্যক্তির</a:t>
            </a:r>
            <a:endParaRPr lang="en-US" sz="36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105400" y="4953000"/>
            <a:ext cx="25146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যন্ত্রের</a:t>
            </a:r>
            <a:r>
              <a:rPr lang="en-US" sz="36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cap="none" spc="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যন্ত্রের</a:t>
            </a:r>
            <a:endParaRPr lang="en-US" sz="36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36066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  <p:extLst mod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75007"/>
            <a:ext cx="7620000" cy="1053667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n-US" sz="36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ব্যক্তি</a:t>
            </a:r>
            <a:r>
              <a:rPr lang="en-US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 </a:t>
            </a:r>
            <a:r>
              <a:rPr lang="en-US" sz="3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বস্তুর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নিরিখে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কমিউনিকেশনকে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চার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ভাগে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যথা</a:t>
            </a:r>
            <a:r>
              <a:rPr lang="en-US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en-US" sz="3600" dirty="0"/>
          </a:p>
        </p:txBody>
      </p:sp>
      <p:sp>
        <p:nvSpPr>
          <p:cNvPr id="5" name="Rectangle 4"/>
          <p:cNvSpPr/>
          <p:nvPr/>
        </p:nvSpPr>
        <p:spPr>
          <a:xfrm>
            <a:off x="579120" y="1630263"/>
            <a:ext cx="3962400" cy="477053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indent="0">
              <a:buNone/>
            </a:pPr>
            <a:r>
              <a:rPr lang="en-US" sz="32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b="1" cap="none" spc="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ব্যক্তি</a:t>
            </a:r>
            <a:r>
              <a:rPr lang="en-US" sz="32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none" spc="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none" spc="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ব্যাক্তি</a:t>
            </a:r>
            <a:endParaRPr lang="en-US" sz="3200" b="1" cap="none" spc="0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>
              <a:lnSpc>
                <a:spcPct val="200000"/>
              </a:lnSpc>
              <a:buNone/>
            </a:pPr>
            <a:r>
              <a:rPr lang="en-US" sz="32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200" b="1" cap="none" spc="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ব্যক্তি</a:t>
            </a:r>
            <a:r>
              <a:rPr lang="en-US" sz="32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none" spc="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none" spc="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যন্ত্র</a:t>
            </a:r>
            <a:endParaRPr lang="en-US" sz="3200" b="1" cap="none" spc="0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>
              <a:lnSpc>
                <a:spcPct val="350000"/>
              </a:lnSpc>
              <a:buNone/>
            </a:pPr>
            <a:r>
              <a:rPr lang="en-US" sz="32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200" b="1" cap="none" spc="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যন্ত্র</a:t>
            </a:r>
            <a:r>
              <a:rPr lang="en-US" sz="32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none" spc="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none" spc="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ব্যক্তি</a:t>
            </a:r>
            <a:endParaRPr lang="en-US" sz="3200" b="1" cap="none" spc="0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>
              <a:lnSpc>
                <a:spcPct val="300000"/>
              </a:lnSpc>
              <a:buNone/>
            </a:pPr>
            <a:r>
              <a:rPr lang="en-US" sz="32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৪।</a:t>
            </a:r>
            <a:r>
              <a:rPr lang="en-US" sz="32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none" spc="0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যন্ত্র</a:t>
            </a:r>
            <a:r>
              <a:rPr lang="en-US" sz="32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none" spc="0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cap="none" spc="0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যন্ত্র</a:t>
            </a:r>
            <a:r>
              <a:rPr lang="en-US" sz="32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581400" y="1298811"/>
            <a:ext cx="3717979" cy="5230581"/>
            <a:chOff x="4853940" y="1639253"/>
            <a:chExt cx="3581400" cy="4908493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3940" y="2661322"/>
              <a:ext cx="3581400" cy="11170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3940" y="1639253"/>
              <a:ext cx="3581400" cy="990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3940" y="5246479"/>
              <a:ext cx="3581400" cy="1301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3940" y="3841309"/>
              <a:ext cx="3581400" cy="13194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505385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3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  <p:extLst mod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4800" y="1600200"/>
            <a:ext cx="8305800" cy="59770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spcBef>
                <a:spcPct val="20000"/>
              </a:spcBef>
            </a:pPr>
            <a:r>
              <a:rPr lang="en-US" sz="32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কমিউনিকেশন</a:t>
            </a:r>
            <a:r>
              <a:rPr 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শব্দটি</a:t>
            </a:r>
            <a:r>
              <a:rPr 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NikoshBAN" panose="02000000000000000000" pitchFamily="2" charset="0"/>
              </a:rPr>
              <a:t>Communicate</a:t>
            </a:r>
            <a:r>
              <a:rPr 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এসেছে</a:t>
            </a:r>
            <a:r>
              <a:rPr 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যার</a:t>
            </a:r>
            <a:r>
              <a:rPr 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NikoshBAN" panose="02000000000000000000" pitchFamily="2" charset="0"/>
              </a:rPr>
              <a:t>to share; </a:t>
            </a:r>
            <a:r>
              <a:rPr lang="en-US" sz="32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আদান-প্রদান</a:t>
            </a:r>
            <a:r>
              <a:rPr 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বিনিময়</a:t>
            </a:r>
            <a:r>
              <a:rPr 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সুতরাং</a:t>
            </a: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একজনের</a:t>
            </a: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আরেক</a:t>
            </a: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জনের</a:t>
            </a: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পরস্পর</a:t>
            </a: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বিনিময়</a:t>
            </a: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স্থান</a:t>
            </a: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স্থানে</a:t>
            </a: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অথবা</a:t>
            </a: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যন্ত্র</a:t>
            </a: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যন্ত্রে</a:t>
            </a: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বিনিময়ই</a:t>
            </a: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কমিউনিকেশন</a:t>
            </a: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>
              <a:lnSpc>
                <a:spcPct val="200000"/>
              </a:lnSpc>
              <a:spcBef>
                <a:spcPct val="20000"/>
              </a:spcBef>
            </a:pPr>
            <a:endParaRPr lang="en-US" sz="3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609600"/>
            <a:ext cx="2895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কমিউনিকেশন</a:t>
            </a:r>
            <a:endParaRPr lang="en-US" sz="4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50473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mph" presetSubtype="6" accel="10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7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4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9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6" grpId="0"/>
    </p:bldLst>
  </p:timing>
  <p:extLst mod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345" y="5153891"/>
            <a:ext cx="8243455" cy="1524000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as-I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সিস্টেম হচ্ছে </a:t>
            </a:r>
            <a:r>
              <a:rPr lang="as-I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এমন </a:t>
            </a:r>
            <a:r>
              <a:rPr lang="as-I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সমন্বিত ব্যবস্থা যা কোনো উদ্দেশ্য বা লক্ষ্য অর্জনের </a:t>
            </a:r>
            <a:r>
              <a:rPr lang="as-I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as-I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উপাদানের সমন্বয়ে গঠিত হয়ে থাকে।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b="1" dirty="0"/>
          </a:p>
        </p:txBody>
      </p:sp>
      <p:sp useBgFill="1"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33075"/>
            <a:ext cx="1981200" cy="1020762"/>
          </a:xfrm>
          <a:prstGeom prst="rect">
            <a:avLst/>
          </a:prstGeom>
          <a:ln w="76200">
            <a:solidFill>
              <a:schemeClr val="accent6">
                <a:lumMod val="50000"/>
              </a:schemeClr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pPr algn="ctr"/>
            <a:r>
              <a:rPr lang="bn-IN" sz="66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সিস্টেম </a:t>
            </a:r>
            <a:endParaRPr lang="en-US" sz="66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62743" y="1524000"/>
            <a:ext cx="8828857" cy="3581400"/>
            <a:chOff x="162743" y="1524000"/>
            <a:chExt cx="8828857" cy="28956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743" y="1524000"/>
              <a:ext cx="4953228" cy="28956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5970" y="1524000"/>
              <a:ext cx="3875630" cy="28956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188907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1000" autoRev="1" fill="remove"/>
                                        <p:tgtEl>
                                          <p:spTgt spid="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99"/>
                                      </p:to>
                                    </p:animClr>
                                    <p:animClr clrSpc="rgb" dir="cw">
                                      <p:cBhvr>
                                        <p:cTn id="7" dur="1000" autoRev="1" fill="remove"/>
                                        <p:tgtEl>
                                          <p:spTgt spid="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99"/>
                                      </p:to>
                                    </p:animClr>
                                    <p:set>
                                      <p:cBhvr>
                                        <p:cTn id="8" dur="1000" autoRev="1" fill="remove"/>
                                        <p:tgtEl>
                                          <p:spTgt spid="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0" autoRev="1" fill="remove"/>
                                        <p:tgtEl>
                                          <p:spTgt spid="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4" grpId="0" autoUpdateAnimBg="0"/>
    </p:bldLst>
  </p:timing>
  <p:extLst mod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Title 3"/>
          <p:cNvSpPr txBox="1">
            <a:spLocks/>
          </p:cNvSpPr>
          <p:nvPr/>
        </p:nvSpPr>
        <p:spPr>
          <a:xfrm>
            <a:off x="365090" y="377012"/>
            <a:ext cx="5105400" cy="762000"/>
          </a:xfrm>
          <a:prstGeom prst="rect">
            <a:avLst/>
          </a:prstGeom>
          <a:ln w="76200" cap="flat" cmpd="sng" algn="ctr">
            <a:solidFill>
              <a:schemeClr val="tx2">
                <a:lumMod val="50000"/>
              </a:schemeClr>
            </a:solidFill>
            <a:prstDash val="soli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কমিউনিকেশন সিস্টেম </a:t>
            </a:r>
            <a:endParaRPr lang="en-US" sz="48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28600" y="1447800"/>
            <a:ext cx="8222673" cy="1334079"/>
            <a:chOff x="152400" y="1332921"/>
            <a:chExt cx="8763000" cy="240087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9398" y="1347276"/>
              <a:ext cx="2286000" cy="2366901"/>
            </a:xfrm>
            <a:prstGeom prst="rect">
              <a:avLst/>
            </a:prstGeom>
          </p:spPr>
        </p:pic>
        <p:grpSp>
          <p:nvGrpSpPr>
            <p:cNvPr id="7" name="Group 6"/>
            <p:cNvGrpSpPr/>
            <p:nvPr/>
          </p:nvGrpSpPr>
          <p:grpSpPr>
            <a:xfrm>
              <a:off x="5181600" y="1332921"/>
              <a:ext cx="3733800" cy="2400879"/>
              <a:chOff x="4932998" y="1332921"/>
              <a:chExt cx="3830002" cy="2400879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75998" y="1332921"/>
                <a:ext cx="1219200" cy="2366901"/>
              </a:xfrm>
              <a:prstGeom prst="rect">
                <a:avLst/>
              </a:prstGeom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32998" y="1347276"/>
                <a:ext cx="1143000" cy="2366901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95198" y="1366899"/>
                <a:ext cx="1467802" cy="2366901"/>
              </a:xfrm>
              <a:prstGeom prst="rect">
                <a:avLst/>
              </a:prstGeom>
            </p:spPr>
          </p:pic>
        </p:grpSp>
        <p:pic>
          <p:nvPicPr>
            <p:cNvPr id="8" name="Picture 3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36" r="10419" b="45379"/>
            <a:stretch/>
          </p:blipFill>
          <p:spPr bwMode="auto">
            <a:xfrm>
              <a:off x="152400" y="1332921"/>
              <a:ext cx="2646998" cy="2346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 useBgFill="1">
        <p:nvSpPr>
          <p:cNvPr id="12" name="Rectangle 11"/>
          <p:cNvSpPr/>
          <p:nvPr/>
        </p:nvSpPr>
        <p:spPr>
          <a:xfrm>
            <a:off x="609600" y="3276600"/>
            <a:ext cx="8001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যে পদ্ধতিতে আমরা উপাত্ত বা তথ্যকে এক স্থান থেকে অন্য স্থানে কিংবা এক ডিভাইস থেকে অন্য ডিভাইসে একটি নির্দিষ্ট চ্যানেলের মাধ্যমে স্থানান্তরিত ক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রি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এবং সেই তথ্য সংগ্রহ করে ব্যবহার করতে পারি তাকে কমিউনিকেশন সিস্টেম বলে।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85947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4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1000" autoRev="1" fill="remove"/>
                                        <p:tgtEl>
                                          <p:spTgt spid="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7" dur="1000" autoRev="1" fill="remove"/>
                                        <p:tgtEl>
                                          <p:spTgt spid="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8" dur="1000" autoRev="1" fill="remove"/>
                                        <p:tgtEl>
                                          <p:spTgt spid="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0" autoRev="1" fill="remove"/>
                                        <p:tgtEl>
                                          <p:spTgt spid="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mph" presetSubtype="6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9" dur="3000" fill="hold"/>
                                        <p:tgtEl>
                                          <p:spTgt spid="1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9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  <p:bldP spid="12" grpId="0" autoUpdateAnimBg="0"/>
      <p:bldP spid="12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1600200"/>
            <a:ext cx="8610600" cy="39087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 ডেটাকে এক প্রান্ত থেকে অন্য </a:t>
            </a:r>
            <a:r>
              <a:rPr lang="as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প্রান্তে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কিংবা 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 ডিভাইস থেকে অন্য </a:t>
            </a:r>
            <a:r>
              <a:rPr lang="as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ডিভাইসে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কিংবা 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 কম্পিউটার থেকে অন্য কম্পিউটারে </a:t>
            </a:r>
            <a:r>
              <a:rPr lang="as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অথবা 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একজনের ডেটা অন্য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বহুজনের</a:t>
            </a:r>
            <a:r>
              <a:rPr lang="as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নিকট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স্থানান্তরের 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সমন্বিত </a:t>
            </a:r>
            <a:r>
              <a:rPr lang="as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প্রক্রিয়াই 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হলো ডেটা </a:t>
            </a:r>
            <a:r>
              <a:rPr lang="as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কমিউনিকেশন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সিস্টেম</a:t>
            </a:r>
            <a:r>
              <a:rPr lang="as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228600" y="381000"/>
            <a:ext cx="6705600" cy="762000"/>
          </a:xfrm>
          <a:prstGeom prst="rect">
            <a:avLst/>
          </a:prstGeom>
          <a:pattFill prst="pct5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  <a:ln w="76200" cap="flat" cmpd="sng" algn="ctr">
            <a:solidFill>
              <a:schemeClr val="accent6">
                <a:lumMod val="50000"/>
              </a:schemeClr>
            </a:solidFill>
            <a:prstDash val="soli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ডে</a:t>
            </a:r>
            <a:r>
              <a:rPr lang="bn-IN" sz="48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টা কমিউনিকেশন </a:t>
            </a:r>
            <a:r>
              <a:rPr lang="bn-IN" sz="48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সিস্টেম </a:t>
            </a:r>
            <a:endParaRPr lang="en-US" sz="48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99018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1500" autoRev="1" fill="remov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7" dur="1500" autoRev="1" fill="remov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8" dur="1500" autoRev="1" fill="remov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500" autoRev="1" fill="remov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7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mph" presetSubtype="6" ac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6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6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CC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Up Arrow 58"/>
          <p:cNvSpPr/>
          <p:nvPr/>
        </p:nvSpPr>
        <p:spPr>
          <a:xfrm>
            <a:off x="4261644" y="3331255"/>
            <a:ext cx="254794" cy="365760"/>
          </a:xfrm>
          <a:prstGeom prst="upArrow">
            <a:avLst/>
          </a:prstGeom>
          <a:solidFill>
            <a:srgbClr val="0000FF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Up Arrow 1"/>
          <p:cNvSpPr/>
          <p:nvPr/>
        </p:nvSpPr>
        <p:spPr>
          <a:xfrm>
            <a:off x="609600" y="3429000"/>
            <a:ext cx="254794" cy="640080"/>
          </a:xfrm>
          <a:prstGeom prst="upArrow">
            <a:avLst/>
          </a:prstGeom>
          <a:solidFill>
            <a:srgbClr val="0000FF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69" descr="Ironclad-openingartic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75" y="3352802"/>
            <a:ext cx="19812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9" descr="images (4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76" y="4462465"/>
            <a:ext cx="101917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0" descr="images (4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776" y="4462465"/>
            <a:ext cx="101917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6" descr="lenovo_3000_J105_tower_mai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9" y="4024313"/>
            <a:ext cx="1662112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3"/>
          <p:cNvSpPr>
            <a:spLocks noChangeArrowheads="1"/>
          </p:cNvSpPr>
          <p:nvPr/>
        </p:nvSpPr>
        <p:spPr bwMode="auto">
          <a:xfrm>
            <a:off x="95251" y="2166258"/>
            <a:ext cx="1600200" cy="1066800"/>
          </a:xfrm>
          <a:prstGeom prst="roundRect">
            <a:avLst>
              <a:gd name="adj" fmla="val 15986"/>
            </a:avLst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none" lIns="91418" tIns="45710" rIns="91418" bIns="45710" anchor="b"/>
          <a:lstStyle/>
          <a:p>
            <a:pPr algn="ctr" eaLnBrk="1" hangingPunct="1">
              <a:defRPr/>
            </a:pPr>
            <a:endParaRPr lang="en-US" sz="2600" b="1" dirty="0">
              <a:solidFill>
                <a:srgbClr val="FF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AutoShape 4"/>
          <p:cNvSpPr>
            <a:spLocks noChangeArrowheads="1"/>
          </p:cNvSpPr>
          <p:nvPr/>
        </p:nvSpPr>
        <p:spPr bwMode="auto">
          <a:xfrm>
            <a:off x="1905000" y="2161049"/>
            <a:ext cx="1687286" cy="1065213"/>
          </a:xfrm>
          <a:prstGeom prst="roundRect">
            <a:avLst>
              <a:gd name="adj" fmla="val 15304"/>
            </a:avLst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none" lIns="91418" tIns="45710" rIns="91418" bIns="45710" anchor="ctr"/>
          <a:lstStyle/>
          <a:p>
            <a:pPr algn="ctr" eaLnBrk="1" hangingPunct="1">
              <a:defRPr/>
            </a:pPr>
            <a:endParaRPr lang="en-US" sz="3200" b="1" spc="-150" dirty="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AutoShape 5"/>
          <p:cNvSpPr>
            <a:spLocks noChangeArrowheads="1"/>
          </p:cNvSpPr>
          <p:nvPr/>
        </p:nvSpPr>
        <p:spPr bwMode="auto">
          <a:xfrm>
            <a:off x="3752850" y="2209802"/>
            <a:ext cx="1600200" cy="1065213"/>
          </a:xfrm>
          <a:prstGeom prst="roundRect">
            <a:avLst>
              <a:gd name="adj" fmla="val 18661"/>
            </a:avLst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none" lIns="91418" tIns="45710" rIns="91418" bIns="45710" anchor="ctr"/>
          <a:lstStyle/>
          <a:p>
            <a:pPr algn="ctr" eaLnBrk="1" hangingPunct="1">
              <a:defRPr/>
            </a:pPr>
            <a:endParaRPr lang="en-US" sz="2600" b="1" dirty="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auto">
          <a:xfrm>
            <a:off x="5610225" y="2209800"/>
            <a:ext cx="1600200" cy="1066800"/>
          </a:xfrm>
          <a:prstGeom prst="roundRect">
            <a:avLst>
              <a:gd name="adj" fmla="val 16667"/>
            </a:avLst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none" lIns="91418" tIns="45710" rIns="91418" bIns="45710" anchor="ctr"/>
          <a:lstStyle/>
          <a:p>
            <a:pPr algn="ctr" eaLnBrk="1" hangingPunct="1">
              <a:defRPr/>
            </a:pPr>
            <a:endParaRPr lang="en-US" sz="2600" b="1" dirty="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AutoShape 8"/>
          <p:cNvSpPr>
            <a:spLocks noChangeArrowheads="1"/>
          </p:cNvSpPr>
          <p:nvPr/>
        </p:nvSpPr>
        <p:spPr bwMode="auto">
          <a:xfrm>
            <a:off x="7300685" y="2209800"/>
            <a:ext cx="1705203" cy="10668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none" lIns="91418" tIns="45710" rIns="91418" bIns="45710"/>
          <a:lstStyle/>
          <a:p>
            <a:pPr algn="ctr" eaLnBrk="1" hangingPunct="1">
              <a:defRPr/>
            </a:pPr>
            <a:endParaRPr lang="en-US" sz="2600" b="1" dirty="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AutoShape 10"/>
          <p:cNvSpPr>
            <a:spLocks noChangeArrowheads="1"/>
          </p:cNvSpPr>
          <p:nvPr/>
        </p:nvSpPr>
        <p:spPr bwMode="auto">
          <a:xfrm>
            <a:off x="28576" y="2133600"/>
            <a:ext cx="3571875" cy="1219200"/>
          </a:xfrm>
          <a:prstGeom prst="wedgeRectCallout">
            <a:avLst>
              <a:gd name="adj1" fmla="val -2269"/>
              <a:gd name="adj2" fmla="val -90625"/>
            </a:avLst>
          </a:prstGeom>
          <a:noFill/>
          <a:ln w="57150" cmpd="dbl">
            <a:solidFill>
              <a:srgbClr val="0033CC"/>
            </a:solidFill>
            <a:miter lim="800000"/>
            <a:headEnd/>
            <a:tailEnd/>
          </a:ln>
          <a:effectLst>
            <a:outerShdw dist="35921" dir="2700000" algn="ctr" rotWithShape="0">
              <a:srgbClr val="FF99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352425" y="941532"/>
            <a:ext cx="2895600" cy="654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1300163" eaLnBrk="1" hangingPunct="1">
              <a:defRPr/>
            </a:pPr>
            <a:r>
              <a:rPr lang="en-US" sz="3200" b="1" dirty="0" err="1" smtClean="0">
                <a:ln w="11430"/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Segoe UI" panose="020B0502040204020203" pitchFamily="34" charset="0"/>
                <a:cs typeface="NikoshBAN" panose="02000000000000000000" pitchFamily="2" charset="0"/>
              </a:rPr>
              <a:t>সোর্স</a:t>
            </a:r>
            <a:r>
              <a:rPr lang="bn-BD" sz="3200" b="1" dirty="0" smtClean="0">
                <a:ln w="11430"/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Segoe UI" panose="020B0502040204020203" pitchFamily="34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ln w="11430"/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Segoe UI" panose="020B0502040204020203" pitchFamily="34" charset="0"/>
                <a:cs typeface="NikoshBAN" panose="02000000000000000000" pitchFamily="2" charset="0"/>
              </a:rPr>
              <a:t>সিস্টেম</a:t>
            </a:r>
            <a:endParaRPr lang="en-US" sz="3200" b="1" dirty="0">
              <a:ln w="11430"/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ea typeface="Segoe UI" panose="020B0502040204020203" pitchFamily="34" charset="0"/>
              <a:cs typeface="NikoshBAN" panose="02000000000000000000" pitchFamily="2" charset="0"/>
            </a:endParaRPr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5967413" y="1143000"/>
            <a:ext cx="2895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1300163" eaLnBrk="1" hangingPunct="1">
              <a:defRPr/>
            </a:pPr>
            <a:endParaRPr lang="en-US" sz="3600" b="1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AutoShape 14"/>
          <p:cNvSpPr>
            <a:spLocks noChangeArrowheads="1"/>
          </p:cNvSpPr>
          <p:nvPr/>
        </p:nvSpPr>
        <p:spPr bwMode="auto">
          <a:xfrm>
            <a:off x="5514976" y="2128838"/>
            <a:ext cx="3571875" cy="1219200"/>
          </a:xfrm>
          <a:prstGeom prst="wedgeRectCallout">
            <a:avLst>
              <a:gd name="adj1" fmla="val 977"/>
              <a:gd name="adj2" fmla="val -91796"/>
            </a:avLst>
          </a:prstGeom>
          <a:noFill/>
          <a:ln w="38100" cmpd="dbl">
            <a:solidFill>
              <a:srgbClr val="0033CC"/>
            </a:solidFill>
            <a:miter lim="800000"/>
            <a:headEnd/>
            <a:tailEnd/>
          </a:ln>
          <a:effectLst>
            <a:outerShdw dist="35921" dir="2700000" algn="ctr" rotWithShape="0">
              <a:srgbClr val="FF99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20" descr="Microwave_Satellite_Dishes_On_A_Tower_Royalty_Free_Clipart_Picture_090326-124699-845048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00438" y="3672115"/>
            <a:ext cx="1676400" cy="2542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Freeform 26"/>
          <p:cNvSpPr>
            <a:spLocks/>
          </p:cNvSpPr>
          <p:nvPr/>
        </p:nvSpPr>
        <p:spPr bwMode="auto">
          <a:xfrm>
            <a:off x="3251201" y="4267200"/>
            <a:ext cx="982663" cy="800100"/>
          </a:xfrm>
          <a:custGeom>
            <a:avLst/>
            <a:gdLst>
              <a:gd name="T0" fmla="*/ 0 w 619"/>
              <a:gd name="T1" fmla="*/ 1270158750 h 504"/>
              <a:gd name="T2" fmla="*/ 161290082 w 619"/>
              <a:gd name="T3" fmla="*/ 1108868750 h 504"/>
              <a:gd name="T4" fmla="*/ 141128822 w 619"/>
              <a:gd name="T5" fmla="*/ 745966250 h 504"/>
              <a:gd name="T6" fmla="*/ 443547726 w 619"/>
              <a:gd name="T7" fmla="*/ 967740000 h 504"/>
              <a:gd name="T8" fmla="*/ 403225205 w 619"/>
              <a:gd name="T9" fmla="*/ 504031250 h 504"/>
              <a:gd name="T10" fmla="*/ 725805369 w 619"/>
              <a:gd name="T11" fmla="*/ 786288750 h 504"/>
              <a:gd name="T12" fmla="*/ 685482849 w 619"/>
              <a:gd name="T13" fmla="*/ 282257500 h 504"/>
              <a:gd name="T14" fmla="*/ 1068546794 w 619"/>
              <a:gd name="T15" fmla="*/ 584676250 h 504"/>
              <a:gd name="T16" fmla="*/ 1008063013 w 619"/>
              <a:gd name="T17" fmla="*/ 0 h 504"/>
              <a:gd name="T18" fmla="*/ 1391126958 w 619"/>
              <a:gd name="T19" fmla="*/ 362902500 h 504"/>
              <a:gd name="T20" fmla="*/ 1559978306 w 619"/>
              <a:gd name="T21" fmla="*/ 120967500 h 50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19"/>
              <a:gd name="T34" fmla="*/ 0 h 504"/>
              <a:gd name="T35" fmla="*/ 619 w 619"/>
              <a:gd name="T36" fmla="*/ 504 h 50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19" h="504">
                <a:moveTo>
                  <a:pt x="0" y="504"/>
                </a:moveTo>
                <a:lnTo>
                  <a:pt x="64" y="440"/>
                </a:lnTo>
                <a:lnTo>
                  <a:pt x="56" y="296"/>
                </a:lnTo>
                <a:lnTo>
                  <a:pt x="176" y="384"/>
                </a:lnTo>
                <a:lnTo>
                  <a:pt x="160" y="200"/>
                </a:lnTo>
                <a:lnTo>
                  <a:pt x="288" y="312"/>
                </a:lnTo>
                <a:lnTo>
                  <a:pt x="272" y="112"/>
                </a:lnTo>
                <a:lnTo>
                  <a:pt x="424" y="232"/>
                </a:lnTo>
                <a:lnTo>
                  <a:pt x="400" y="0"/>
                </a:lnTo>
                <a:lnTo>
                  <a:pt x="552" y="144"/>
                </a:lnTo>
                <a:lnTo>
                  <a:pt x="619" y="48"/>
                </a:lnTo>
              </a:path>
            </a:pathLst>
          </a:custGeom>
          <a:noFill/>
          <a:ln w="28575">
            <a:solidFill>
              <a:srgbClr val="99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Rectangle 31"/>
          <p:cNvSpPr>
            <a:spLocks noChangeArrowheads="1"/>
          </p:cNvSpPr>
          <p:nvPr/>
        </p:nvSpPr>
        <p:spPr bwMode="auto">
          <a:xfrm>
            <a:off x="76200" y="6091238"/>
            <a:ext cx="1676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accent2"/>
            </a:outerShdw>
          </a:effectLst>
        </p:spPr>
        <p:txBody>
          <a:bodyPr wrap="none" anchor="ctr"/>
          <a:lstStyle/>
          <a:p>
            <a:pPr algn="ctr" defTabSz="1300163" eaLnBrk="1" hangingPunct="1">
              <a:defRPr/>
            </a:pP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Computer</a:t>
            </a:r>
          </a:p>
        </p:txBody>
      </p:sp>
      <p:sp>
        <p:nvSpPr>
          <p:cNvPr id="21" name="Rectangle 32"/>
          <p:cNvSpPr>
            <a:spLocks noChangeArrowheads="1"/>
          </p:cNvSpPr>
          <p:nvPr/>
        </p:nvSpPr>
        <p:spPr bwMode="auto">
          <a:xfrm>
            <a:off x="1800225" y="6086475"/>
            <a:ext cx="1676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accent2"/>
            </a:outerShdw>
          </a:effectLst>
        </p:spPr>
        <p:txBody>
          <a:bodyPr wrap="none" anchor="ctr"/>
          <a:lstStyle/>
          <a:p>
            <a:pPr algn="ctr" defTabSz="1300163" eaLnBrk="1" hangingPunct="1">
              <a:defRPr/>
            </a:pP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Modem</a:t>
            </a:r>
          </a:p>
        </p:txBody>
      </p:sp>
      <p:sp>
        <p:nvSpPr>
          <p:cNvPr id="22" name="Rectangle 33"/>
          <p:cNvSpPr>
            <a:spLocks noChangeArrowheads="1"/>
          </p:cNvSpPr>
          <p:nvPr/>
        </p:nvSpPr>
        <p:spPr bwMode="auto">
          <a:xfrm>
            <a:off x="3505200" y="6091238"/>
            <a:ext cx="1676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accent2"/>
            </a:outerShdw>
          </a:effectLst>
        </p:spPr>
        <p:txBody>
          <a:bodyPr wrap="none" anchor="ctr"/>
          <a:lstStyle/>
          <a:p>
            <a:pPr algn="ctr" defTabSz="1300163" eaLnBrk="1" hangingPunct="1">
              <a:defRPr/>
            </a:pP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Transmitter</a:t>
            </a:r>
          </a:p>
        </p:txBody>
      </p:sp>
      <p:sp>
        <p:nvSpPr>
          <p:cNvPr id="23" name="Rectangle 34"/>
          <p:cNvSpPr>
            <a:spLocks noChangeArrowheads="1"/>
          </p:cNvSpPr>
          <p:nvPr/>
        </p:nvSpPr>
        <p:spPr bwMode="auto">
          <a:xfrm>
            <a:off x="6712858" y="6096000"/>
            <a:ext cx="1104787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accent2"/>
            </a:outerShdw>
          </a:effectLst>
        </p:spPr>
        <p:txBody>
          <a:bodyPr wrap="none" anchor="ctr"/>
          <a:lstStyle/>
          <a:p>
            <a:pPr algn="ctr" defTabSz="1300163" eaLnBrk="1" hangingPunct="1">
              <a:defRPr/>
            </a:pP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Server</a:t>
            </a:r>
          </a:p>
        </p:txBody>
      </p:sp>
      <p:sp>
        <p:nvSpPr>
          <p:cNvPr id="24" name="Rectangle 35"/>
          <p:cNvSpPr>
            <a:spLocks noChangeArrowheads="1"/>
          </p:cNvSpPr>
          <p:nvPr/>
        </p:nvSpPr>
        <p:spPr bwMode="auto">
          <a:xfrm>
            <a:off x="5440364" y="6120493"/>
            <a:ext cx="114186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accent2"/>
            </a:outerShdw>
          </a:effectLst>
        </p:spPr>
        <p:txBody>
          <a:bodyPr wrap="none" anchor="ctr"/>
          <a:lstStyle/>
          <a:p>
            <a:pPr algn="ctr" defTabSz="1300163" eaLnBrk="1" hangingPunct="1">
              <a:defRPr/>
            </a:pP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Modem</a:t>
            </a:r>
          </a:p>
        </p:txBody>
      </p:sp>
      <p:grpSp>
        <p:nvGrpSpPr>
          <p:cNvPr id="25" name="Group 52"/>
          <p:cNvGrpSpPr>
            <a:grpSpLocks/>
          </p:cNvGrpSpPr>
          <p:nvPr/>
        </p:nvGrpSpPr>
        <p:grpSpPr bwMode="auto">
          <a:xfrm>
            <a:off x="1314450" y="4876800"/>
            <a:ext cx="914400" cy="152400"/>
            <a:chOff x="816" y="2880"/>
            <a:chExt cx="672" cy="96"/>
          </a:xfrm>
        </p:grpSpPr>
        <p:sp>
          <p:nvSpPr>
            <p:cNvPr id="26" name="Line 37"/>
            <p:cNvSpPr>
              <a:spLocks noChangeShapeType="1"/>
            </p:cNvSpPr>
            <p:nvPr/>
          </p:nvSpPr>
          <p:spPr bwMode="auto">
            <a:xfrm>
              <a:off x="816" y="2976"/>
              <a:ext cx="96" cy="0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38"/>
            <p:cNvSpPr>
              <a:spLocks noChangeShapeType="1"/>
            </p:cNvSpPr>
            <p:nvPr/>
          </p:nvSpPr>
          <p:spPr bwMode="auto">
            <a:xfrm flipV="1">
              <a:off x="912" y="2880"/>
              <a:ext cx="0" cy="96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39"/>
            <p:cNvSpPr>
              <a:spLocks noChangeShapeType="1"/>
            </p:cNvSpPr>
            <p:nvPr/>
          </p:nvSpPr>
          <p:spPr bwMode="auto">
            <a:xfrm flipV="1">
              <a:off x="1008" y="2880"/>
              <a:ext cx="0" cy="96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40"/>
            <p:cNvSpPr>
              <a:spLocks noChangeShapeType="1"/>
            </p:cNvSpPr>
            <p:nvPr/>
          </p:nvSpPr>
          <p:spPr bwMode="auto">
            <a:xfrm flipV="1">
              <a:off x="1104" y="2880"/>
              <a:ext cx="0" cy="96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41"/>
            <p:cNvSpPr>
              <a:spLocks noChangeShapeType="1"/>
            </p:cNvSpPr>
            <p:nvPr/>
          </p:nvSpPr>
          <p:spPr bwMode="auto">
            <a:xfrm flipV="1">
              <a:off x="1200" y="2880"/>
              <a:ext cx="0" cy="96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42"/>
            <p:cNvSpPr>
              <a:spLocks noChangeShapeType="1"/>
            </p:cNvSpPr>
            <p:nvPr/>
          </p:nvSpPr>
          <p:spPr bwMode="auto">
            <a:xfrm flipV="1">
              <a:off x="1296" y="2880"/>
              <a:ext cx="0" cy="96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43"/>
            <p:cNvSpPr>
              <a:spLocks noChangeShapeType="1"/>
            </p:cNvSpPr>
            <p:nvPr/>
          </p:nvSpPr>
          <p:spPr bwMode="auto">
            <a:xfrm>
              <a:off x="912" y="2880"/>
              <a:ext cx="96" cy="0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44"/>
            <p:cNvSpPr>
              <a:spLocks noChangeShapeType="1"/>
            </p:cNvSpPr>
            <p:nvPr/>
          </p:nvSpPr>
          <p:spPr bwMode="auto">
            <a:xfrm>
              <a:off x="1008" y="2976"/>
              <a:ext cx="96" cy="0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45"/>
            <p:cNvSpPr>
              <a:spLocks noChangeShapeType="1"/>
            </p:cNvSpPr>
            <p:nvPr/>
          </p:nvSpPr>
          <p:spPr bwMode="auto">
            <a:xfrm>
              <a:off x="1104" y="2880"/>
              <a:ext cx="96" cy="0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46"/>
            <p:cNvSpPr>
              <a:spLocks noChangeShapeType="1"/>
            </p:cNvSpPr>
            <p:nvPr/>
          </p:nvSpPr>
          <p:spPr bwMode="auto">
            <a:xfrm>
              <a:off x="1200" y="2976"/>
              <a:ext cx="96" cy="0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49"/>
            <p:cNvSpPr>
              <a:spLocks noChangeShapeType="1"/>
            </p:cNvSpPr>
            <p:nvPr/>
          </p:nvSpPr>
          <p:spPr bwMode="auto">
            <a:xfrm flipV="1">
              <a:off x="1392" y="2880"/>
              <a:ext cx="0" cy="96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50"/>
            <p:cNvSpPr>
              <a:spLocks noChangeShapeType="1"/>
            </p:cNvSpPr>
            <p:nvPr/>
          </p:nvSpPr>
          <p:spPr bwMode="auto">
            <a:xfrm>
              <a:off x="1296" y="2880"/>
              <a:ext cx="96" cy="0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51"/>
            <p:cNvSpPr>
              <a:spLocks noChangeShapeType="1"/>
            </p:cNvSpPr>
            <p:nvPr/>
          </p:nvSpPr>
          <p:spPr bwMode="auto">
            <a:xfrm>
              <a:off x="1392" y="2976"/>
              <a:ext cx="96" cy="0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9" name="Group 53"/>
          <p:cNvGrpSpPr>
            <a:grpSpLocks/>
          </p:cNvGrpSpPr>
          <p:nvPr/>
        </p:nvGrpSpPr>
        <p:grpSpPr bwMode="auto">
          <a:xfrm>
            <a:off x="6451600" y="4876800"/>
            <a:ext cx="914400" cy="165100"/>
            <a:chOff x="816" y="2880"/>
            <a:chExt cx="672" cy="96"/>
          </a:xfrm>
        </p:grpSpPr>
        <p:sp>
          <p:nvSpPr>
            <p:cNvPr id="40" name="Line 54"/>
            <p:cNvSpPr>
              <a:spLocks noChangeShapeType="1"/>
            </p:cNvSpPr>
            <p:nvPr/>
          </p:nvSpPr>
          <p:spPr bwMode="auto">
            <a:xfrm>
              <a:off x="816" y="2976"/>
              <a:ext cx="96" cy="0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Line 55"/>
            <p:cNvSpPr>
              <a:spLocks noChangeShapeType="1"/>
            </p:cNvSpPr>
            <p:nvPr/>
          </p:nvSpPr>
          <p:spPr bwMode="auto">
            <a:xfrm flipV="1">
              <a:off x="912" y="2880"/>
              <a:ext cx="0" cy="96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Line 56"/>
            <p:cNvSpPr>
              <a:spLocks noChangeShapeType="1"/>
            </p:cNvSpPr>
            <p:nvPr/>
          </p:nvSpPr>
          <p:spPr bwMode="auto">
            <a:xfrm flipV="1">
              <a:off x="1008" y="2880"/>
              <a:ext cx="0" cy="96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Line 57"/>
            <p:cNvSpPr>
              <a:spLocks noChangeShapeType="1"/>
            </p:cNvSpPr>
            <p:nvPr/>
          </p:nvSpPr>
          <p:spPr bwMode="auto">
            <a:xfrm flipV="1">
              <a:off x="1104" y="2880"/>
              <a:ext cx="0" cy="96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Line 58"/>
            <p:cNvSpPr>
              <a:spLocks noChangeShapeType="1"/>
            </p:cNvSpPr>
            <p:nvPr/>
          </p:nvSpPr>
          <p:spPr bwMode="auto">
            <a:xfrm flipV="1">
              <a:off x="1200" y="2880"/>
              <a:ext cx="0" cy="96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Line 59"/>
            <p:cNvSpPr>
              <a:spLocks noChangeShapeType="1"/>
            </p:cNvSpPr>
            <p:nvPr/>
          </p:nvSpPr>
          <p:spPr bwMode="auto">
            <a:xfrm flipV="1">
              <a:off x="1296" y="2880"/>
              <a:ext cx="0" cy="96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Line 60"/>
            <p:cNvSpPr>
              <a:spLocks noChangeShapeType="1"/>
            </p:cNvSpPr>
            <p:nvPr/>
          </p:nvSpPr>
          <p:spPr bwMode="auto">
            <a:xfrm>
              <a:off x="912" y="2880"/>
              <a:ext cx="96" cy="0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Line 61"/>
            <p:cNvSpPr>
              <a:spLocks noChangeShapeType="1"/>
            </p:cNvSpPr>
            <p:nvPr/>
          </p:nvSpPr>
          <p:spPr bwMode="auto">
            <a:xfrm>
              <a:off x="1008" y="2976"/>
              <a:ext cx="96" cy="0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Line 62"/>
            <p:cNvSpPr>
              <a:spLocks noChangeShapeType="1"/>
            </p:cNvSpPr>
            <p:nvPr/>
          </p:nvSpPr>
          <p:spPr bwMode="auto">
            <a:xfrm>
              <a:off x="1104" y="2880"/>
              <a:ext cx="96" cy="0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Line 63"/>
            <p:cNvSpPr>
              <a:spLocks noChangeShapeType="1"/>
            </p:cNvSpPr>
            <p:nvPr/>
          </p:nvSpPr>
          <p:spPr bwMode="auto">
            <a:xfrm>
              <a:off x="1200" y="2976"/>
              <a:ext cx="96" cy="0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Line 64"/>
            <p:cNvSpPr>
              <a:spLocks noChangeShapeType="1"/>
            </p:cNvSpPr>
            <p:nvPr/>
          </p:nvSpPr>
          <p:spPr bwMode="auto">
            <a:xfrm flipV="1">
              <a:off x="1392" y="2880"/>
              <a:ext cx="0" cy="96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Line 65"/>
            <p:cNvSpPr>
              <a:spLocks noChangeShapeType="1"/>
            </p:cNvSpPr>
            <p:nvPr/>
          </p:nvSpPr>
          <p:spPr bwMode="auto">
            <a:xfrm>
              <a:off x="1296" y="2880"/>
              <a:ext cx="96" cy="0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Line 66"/>
            <p:cNvSpPr>
              <a:spLocks noChangeShapeType="1"/>
            </p:cNvSpPr>
            <p:nvPr/>
          </p:nvSpPr>
          <p:spPr bwMode="auto">
            <a:xfrm>
              <a:off x="1392" y="2976"/>
              <a:ext cx="96" cy="0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3" name="Freeform 68"/>
          <p:cNvSpPr>
            <a:spLocks/>
          </p:cNvSpPr>
          <p:nvPr/>
        </p:nvSpPr>
        <p:spPr bwMode="auto">
          <a:xfrm>
            <a:off x="4516439" y="4229100"/>
            <a:ext cx="923925" cy="827088"/>
          </a:xfrm>
          <a:custGeom>
            <a:avLst/>
            <a:gdLst>
              <a:gd name="T0" fmla="*/ 0 w 582"/>
              <a:gd name="T1" fmla="*/ 133569156 h 521"/>
              <a:gd name="T2" fmla="*/ 191531875 w 582"/>
              <a:gd name="T3" fmla="*/ 335181778 h 521"/>
              <a:gd name="T4" fmla="*/ 592235925 w 582"/>
              <a:gd name="T5" fmla="*/ 0 h 521"/>
              <a:gd name="T6" fmla="*/ 410784675 w 582"/>
              <a:gd name="T7" fmla="*/ 584676603 h 521"/>
              <a:gd name="T8" fmla="*/ 869453113 w 582"/>
              <a:gd name="T9" fmla="*/ 317539879 h 521"/>
              <a:gd name="T10" fmla="*/ 660280938 w 582"/>
              <a:gd name="T11" fmla="*/ 824092386 h 521"/>
              <a:gd name="T12" fmla="*/ 1086186550 w 582"/>
              <a:gd name="T13" fmla="*/ 592237871 h 521"/>
              <a:gd name="T14" fmla="*/ 955138425 w 582"/>
              <a:gd name="T15" fmla="*/ 1008063109 h 521"/>
              <a:gd name="T16" fmla="*/ 1302921575 w 582"/>
              <a:gd name="T17" fmla="*/ 846773012 h 521"/>
              <a:gd name="T18" fmla="*/ 1217234675 w 582"/>
              <a:gd name="T19" fmla="*/ 1169353207 h 521"/>
              <a:gd name="T20" fmla="*/ 1466730938 w 582"/>
              <a:gd name="T21" fmla="*/ 1313002994 h 52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582"/>
              <a:gd name="T34" fmla="*/ 0 h 521"/>
              <a:gd name="T35" fmla="*/ 582 w 582"/>
              <a:gd name="T36" fmla="*/ 521 h 521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582" h="521">
                <a:moveTo>
                  <a:pt x="0" y="53"/>
                </a:moveTo>
                <a:lnTo>
                  <a:pt x="76" y="133"/>
                </a:lnTo>
                <a:lnTo>
                  <a:pt x="235" y="0"/>
                </a:lnTo>
                <a:lnTo>
                  <a:pt x="163" y="232"/>
                </a:lnTo>
                <a:lnTo>
                  <a:pt x="345" y="126"/>
                </a:lnTo>
                <a:lnTo>
                  <a:pt x="262" y="327"/>
                </a:lnTo>
                <a:lnTo>
                  <a:pt x="431" y="235"/>
                </a:lnTo>
                <a:lnTo>
                  <a:pt x="379" y="400"/>
                </a:lnTo>
                <a:lnTo>
                  <a:pt x="517" y="336"/>
                </a:lnTo>
                <a:lnTo>
                  <a:pt x="483" y="464"/>
                </a:lnTo>
                <a:lnTo>
                  <a:pt x="582" y="521"/>
                </a:lnTo>
              </a:path>
            </a:pathLst>
          </a:custGeom>
          <a:noFill/>
          <a:ln w="28575">
            <a:solidFill>
              <a:srgbClr val="99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" name="Up Arrow 57"/>
          <p:cNvSpPr/>
          <p:nvPr/>
        </p:nvSpPr>
        <p:spPr>
          <a:xfrm>
            <a:off x="2582466" y="3414485"/>
            <a:ext cx="236934" cy="1371600"/>
          </a:xfrm>
          <a:prstGeom prst="upArrow">
            <a:avLst/>
          </a:prstGeom>
          <a:solidFill>
            <a:srgbClr val="0000FF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60" name="Up Arrow 59"/>
          <p:cNvSpPr/>
          <p:nvPr/>
        </p:nvSpPr>
        <p:spPr>
          <a:xfrm>
            <a:off x="5998851" y="3429000"/>
            <a:ext cx="236934" cy="1371600"/>
          </a:xfrm>
          <a:prstGeom prst="upArrow">
            <a:avLst/>
          </a:prstGeom>
          <a:solidFill>
            <a:srgbClr val="0000FF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Up Arrow 60"/>
          <p:cNvSpPr/>
          <p:nvPr/>
        </p:nvSpPr>
        <p:spPr>
          <a:xfrm>
            <a:off x="7690248" y="3401649"/>
            <a:ext cx="254794" cy="274320"/>
          </a:xfrm>
          <a:prstGeom prst="upArrow">
            <a:avLst/>
          </a:prstGeom>
          <a:solidFill>
            <a:srgbClr val="0000FF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AutoShape 13"/>
          <p:cNvSpPr>
            <a:spLocks noChangeArrowheads="1"/>
          </p:cNvSpPr>
          <p:nvPr/>
        </p:nvSpPr>
        <p:spPr bwMode="auto">
          <a:xfrm>
            <a:off x="3352800" y="963919"/>
            <a:ext cx="2519363" cy="914400"/>
          </a:xfrm>
          <a:prstGeom prst="downArrowCallout">
            <a:avLst>
              <a:gd name="adj1" fmla="val 22106"/>
              <a:gd name="adj2" fmla="val 37558"/>
              <a:gd name="adj3" fmla="val 23088"/>
              <a:gd name="adj4" fmla="val 50523"/>
            </a:avLst>
          </a:prstGeom>
          <a:noFill/>
          <a:ln w="38100" cmpd="dbl">
            <a:noFill/>
            <a:miter lim="800000"/>
            <a:headEnd/>
            <a:tailEnd/>
          </a:ln>
          <a:effectLst/>
          <a:extLst/>
        </p:spPr>
        <p:txBody>
          <a:bodyPr wrap="none"/>
          <a:lstStyle/>
          <a:p>
            <a:pPr algn="ctr" defTabSz="1300163" eaLnBrk="1" hangingPunct="1"/>
            <a:endParaRPr lang="en-US" sz="3600" b="1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5251" y="2228671"/>
            <a:ext cx="1683756" cy="107721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bn-BD" sz="3200" cap="none" spc="0" dirty="0">
                <a:ln w="11430"/>
                <a:solidFill>
                  <a:srgbClr val="0000FF"/>
                </a:solidFill>
                <a:latin typeface="Times New Roman" panose="02020603050405020304" pitchFamily="18" charset="0"/>
                <a:cs typeface="SolaimanLipi" pitchFamily="65" charset="0"/>
              </a:rPr>
              <a:t>উৎস</a:t>
            </a:r>
          </a:p>
          <a:p>
            <a:pPr algn="ctr" eaLnBrk="1" hangingPunct="1">
              <a:defRPr/>
            </a:pPr>
            <a:r>
              <a:rPr lang="en-US" sz="3200" cap="none" spc="0" dirty="0">
                <a:ln w="11430"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(Source)</a:t>
            </a:r>
            <a:endParaRPr lang="en-US" sz="3200" cap="none" spc="0" dirty="0">
              <a:ln w="11430"/>
              <a:solidFill>
                <a:srgbClr val="0000FF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1828800" y="2208220"/>
            <a:ext cx="1882246" cy="89255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bn-BD" sz="3200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প্রেরক</a:t>
            </a:r>
          </a:p>
          <a:p>
            <a:pPr algn="ctr" eaLnBrk="1" hangingPunct="1">
              <a:defRPr/>
            </a:pPr>
            <a:r>
              <a:rPr lang="bn-BD" sz="2000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000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Transmitter)</a:t>
            </a:r>
          </a:p>
        </p:txBody>
      </p:sp>
      <p:sp>
        <p:nvSpPr>
          <p:cNvPr id="55" name="Rectangle 54"/>
          <p:cNvSpPr/>
          <p:nvPr/>
        </p:nvSpPr>
        <p:spPr>
          <a:xfrm>
            <a:off x="3701625" y="2211480"/>
            <a:ext cx="1630575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bn-BD" sz="32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মাধ্যম</a:t>
            </a:r>
          </a:p>
          <a:p>
            <a:pPr algn="ctr" eaLnBrk="1" hangingPunct="1">
              <a:defRPr/>
            </a:pPr>
            <a:r>
              <a:rPr lang="en-US" sz="24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(Medium)</a:t>
            </a:r>
            <a:endParaRPr lang="en-US" sz="24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5578827" y="2191826"/>
            <a:ext cx="1736373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bn-BD" sz="32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প্রাপক</a:t>
            </a:r>
          </a:p>
          <a:p>
            <a:pPr algn="ctr" eaLnBrk="1" hangingPunct="1">
              <a:defRPr/>
            </a:pPr>
            <a:r>
              <a:rPr lang="bn-BD" sz="24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4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Receiver)</a:t>
            </a:r>
            <a:endParaRPr lang="en-US" sz="24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7275316" y="2296924"/>
            <a:ext cx="1813317" cy="892552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bn-BD" sz="3200" b="1" cap="none" spc="0" dirty="0">
                <a:ln w="11430">
                  <a:noFill/>
                </a:ln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গন্তব্য</a:t>
            </a:r>
          </a:p>
          <a:p>
            <a:pPr algn="ctr" eaLnBrk="1" hangingPunct="1">
              <a:defRPr/>
            </a:pPr>
            <a:r>
              <a:rPr lang="en-US" sz="2000" b="1" cap="none" spc="0" dirty="0">
                <a:ln w="11430">
                  <a:noFill/>
                </a:ln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(Destination)</a:t>
            </a:r>
            <a:endParaRPr lang="en-US" sz="2000" b="1" cap="none" spc="0" dirty="0">
              <a:ln w="11430">
                <a:noFill/>
              </a:ln>
              <a:solidFill>
                <a:srgbClr val="0000FF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6232094" y="934890"/>
            <a:ext cx="267881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cap="none" spc="0" dirty="0" err="1" smtClean="0">
                <a:ln w="11430"/>
                <a:solidFill>
                  <a:srgbClr val="FF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ডেস্টিনেশন</a:t>
            </a:r>
            <a:r>
              <a:rPr lang="bn-BD" sz="3200" b="1" cap="none" spc="0" dirty="0" smtClean="0">
                <a:ln w="11430"/>
                <a:solidFill>
                  <a:srgbClr val="FF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cap="none" spc="0" dirty="0">
                <a:ln w="11430"/>
                <a:solidFill>
                  <a:srgbClr val="FF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সিস্টেম</a:t>
            </a:r>
            <a:endParaRPr lang="en-US" sz="3200" b="1" cap="none" spc="0" dirty="0">
              <a:ln w="11430"/>
              <a:solidFill>
                <a:srgbClr val="FF33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5" name="Group 64"/>
          <p:cNvGrpSpPr/>
          <p:nvPr/>
        </p:nvGrpSpPr>
        <p:grpSpPr>
          <a:xfrm>
            <a:off x="3257551" y="889670"/>
            <a:ext cx="2690811" cy="1321810"/>
            <a:chOff x="3257551" y="934891"/>
            <a:chExt cx="2690811" cy="1231368"/>
          </a:xfrm>
        </p:grpSpPr>
        <p:sp>
          <p:nvSpPr>
            <p:cNvPr id="16" name="AutoShape 13"/>
            <p:cNvSpPr>
              <a:spLocks noChangeArrowheads="1"/>
            </p:cNvSpPr>
            <p:nvPr/>
          </p:nvSpPr>
          <p:spPr bwMode="auto">
            <a:xfrm>
              <a:off x="3257551" y="934891"/>
              <a:ext cx="2690811" cy="1231368"/>
            </a:xfrm>
            <a:prstGeom prst="downArrowCallout">
              <a:avLst>
                <a:gd name="adj1" fmla="val 22106"/>
                <a:gd name="adj2" fmla="val 37558"/>
                <a:gd name="adj3" fmla="val 23088"/>
                <a:gd name="adj4" fmla="val 48936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38100" cmpd="dbl">
              <a:solidFill>
                <a:schemeClr val="accent5">
                  <a:lumMod val="75000"/>
                </a:schemeClr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FF9900"/>
              </a:outerShdw>
            </a:effectLst>
            <a:extLst/>
          </p:spPr>
          <p:txBody>
            <a:bodyPr wrap="none"/>
            <a:lstStyle/>
            <a:p>
              <a:pPr algn="ctr" defTabSz="1300163" eaLnBrk="1" hangingPunct="1"/>
              <a:endParaRPr lang="en-US" sz="28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3352801" y="963919"/>
              <a:ext cx="2528888" cy="54476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bn-BD" sz="3200" b="1" cap="none" spc="0" dirty="0">
                  <a:ln w="11430">
                    <a:noFill/>
                  </a:ln>
                  <a:solidFill>
                    <a:srgbClr val="FF3399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ট্রান্সমিশন সিস্টেম</a:t>
              </a:r>
              <a:endParaRPr lang="en-US" sz="3200" b="1" cap="none" spc="0" dirty="0">
                <a:ln w="11430">
                  <a:noFill/>
                </a:ln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67" name="TextBox 66"/>
          <p:cNvSpPr txBox="1"/>
          <p:nvPr/>
        </p:nvSpPr>
        <p:spPr>
          <a:xfrm>
            <a:off x="609600" y="149089"/>
            <a:ext cx="77684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defRPr/>
            </a:pP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ডেটা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কমিউনিকেশন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সিস্টেমের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উপাদানসমূহ</a:t>
            </a:r>
            <a:endParaRPr lang="bn-BD" sz="3600" b="1" dirty="0">
              <a:latin typeface="NikoshBAN" pitchFamily="2" charset="0"/>
              <a:ea typeface="Calibri" pitchFamily="34" charset="0"/>
              <a:cs typeface="NikoshBAN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42981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4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1000" autoRev="1" fill="remove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99"/>
                                      </p:to>
                                    </p:animClr>
                                    <p:animClr clrSpc="rgb" dir="cw">
                                      <p:cBhvr>
                                        <p:cTn id="7" dur="1000" autoRev="1" fill="remove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99"/>
                                      </p:to>
                                    </p:animClr>
                                    <p:set>
                                      <p:cBhvr>
                                        <p:cTn id="8" dur="1000" autoRev="1" fill="remove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0" autoRev="1" fill="remove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4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3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1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500"/>
                            </p:stCondLst>
                            <p:childTnLst>
                              <p:par>
                                <p:cTn id="13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500"/>
                            </p:stCondLst>
                            <p:childTnLst>
                              <p:par>
                                <p:cTn id="15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2" grpId="0" animBg="1"/>
      <p:bldP spid="13" grpId="0" animBg="1"/>
      <p:bldP spid="14" grpId="0"/>
      <p:bldP spid="15" grpId="0"/>
      <p:bldP spid="17" grpId="0" animBg="1"/>
      <p:bldP spid="19" grpId="0" animBg="1"/>
      <p:bldP spid="20" grpId="0"/>
      <p:bldP spid="21" grpId="0"/>
      <p:bldP spid="22" grpId="0"/>
      <p:bldP spid="23" grpId="0"/>
      <p:bldP spid="24" grpId="0"/>
      <p:bldP spid="53" grpId="0" animBg="1"/>
      <p:bldP spid="58" grpId="0" animBg="1"/>
      <p:bldP spid="60" grpId="0" animBg="1"/>
      <p:bldP spid="61" grpId="0" animBg="1"/>
      <p:bldP spid="62" grpId="0"/>
      <p:bldP spid="6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04800" y="476898"/>
            <a:ext cx="8630958" cy="6000102"/>
          </a:xfrm>
          <a:prstGeom prst="rect">
            <a:avLst/>
          </a:prstGeom>
        </p:spPr>
        <p:txBody>
          <a:bodyPr vert="horz" lIns="91440" tIns="45720" rIns="91440" bIns="45720" rtlCol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6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ডেটা</a:t>
            </a:r>
            <a:r>
              <a:rPr lang="en-US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কমিউনিকেশনের</a:t>
            </a:r>
            <a:r>
              <a:rPr lang="en-US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মৌলিক</a:t>
            </a:r>
            <a:r>
              <a:rPr lang="en-US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পাঁচটি</a:t>
            </a:r>
            <a:r>
              <a:rPr lang="en-US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pPr marL="548640" indent="-548640">
              <a:spcBef>
                <a:spcPts val="0"/>
              </a:spcBef>
              <a:buFont typeface="Courier New" pitchFamily="49" charset="0"/>
              <a:buChar char="o"/>
            </a:pPr>
            <a:endParaRPr lang="en-US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274320" indent="0">
              <a:spcBef>
                <a:spcPts val="0"/>
              </a:spcBef>
              <a:buNone/>
            </a:pPr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উৎস</a:t>
            </a:r>
            <a:endParaRPr lang="en-U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548640" indent="-274320">
              <a:spcBef>
                <a:spcPts val="0"/>
              </a:spcBef>
              <a:buFont typeface="Courier New" pitchFamily="49" charset="0"/>
              <a:buChar char="o"/>
            </a:pPr>
            <a:endParaRPr lang="en-US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274320" lvl="1" indent="0">
              <a:spcBef>
                <a:spcPts val="0"/>
              </a:spcBef>
              <a:buNone/>
            </a:pPr>
            <a:endParaRPr lang="en-US" sz="2400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274320" lvl="1" indent="0">
              <a:spcBef>
                <a:spcPts val="0"/>
              </a:spcBef>
              <a:buNone/>
            </a:pPr>
            <a:endParaRPr lang="en-US" sz="3200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74320" lvl="1" indent="0">
              <a:spcBef>
                <a:spcPts val="0"/>
              </a:spcBef>
              <a:buNone/>
            </a:pPr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bn-IN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প্রেরক </a:t>
            </a:r>
            <a:endParaRPr lang="en-US" sz="3200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74320" lvl="1" indent="0">
              <a:spcBef>
                <a:spcPts val="0"/>
              </a:spcBef>
              <a:buNone/>
            </a:pP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274320" lvl="1" indent="0">
              <a:spcBef>
                <a:spcPts val="0"/>
              </a:spcBef>
              <a:buNone/>
            </a:pPr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bn-IN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কমিউনিকেশন মাধ্যম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74320" lvl="1" indent="0">
              <a:spcBef>
                <a:spcPts val="0"/>
              </a:spcBef>
              <a:buNone/>
            </a:pPr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                                          </a:t>
            </a:r>
          </a:p>
        </p:txBody>
      </p:sp>
      <p:sp>
        <p:nvSpPr>
          <p:cNvPr id="5" name="Rectangle 4"/>
          <p:cNvSpPr/>
          <p:nvPr/>
        </p:nvSpPr>
        <p:spPr>
          <a:xfrm>
            <a:off x="5945053" y="1254825"/>
            <a:ext cx="2815055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lvl="3"/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bn-IN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গ্রাহক </a:t>
            </a:r>
            <a:r>
              <a:rPr lang="bn-IN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 </a:t>
            </a:r>
            <a:r>
              <a:rPr lang="bn-IN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প্রাপক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409087" y="3779712"/>
            <a:ext cx="1500124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৫। </a:t>
            </a:r>
            <a:r>
              <a:rPr lang="en-US" sz="32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গন্তব্য</a:t>
            </a:r>
            <a:endParaRPr lang="en-U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954" y="2890848"/>
            <a:ext cx="3176587" cy="1214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5053" y="4525194"/>
            <a:ext cx="2855747" cy="19518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001" y="1739046"/>
            <a:ext cx="2794810" cy="152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3" name="Group 2"/>
          <p:cNvGrpSpPr/>
          <p:nvPr/>
        </p:nvGrpSpPr>
        <p:grpSpPr>
          <a:xfrm>
            <a:off x="990600" y="4997901"/>
            <a:ext cx="3974759" cy="1442088"/>
            <a:chOff x="1066800" y="5034912"/>
            <a:chExt cx="3974759" cy="111822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6800" y="5034912"/>
              <a:ext cx="1981200" cy="111822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0" y="5034912"/>
              <a:ext cx="1993559" cy="111822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170548"/>
            <a:ext cx="1905000" cy="14964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91018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1000" autoRev="1" fill="remove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7" dur="1000" autoRev="1" fill="remove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8" dur="1000" autoRev="1" fill="remove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0" autoRev="1" fill="remove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1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72292" y="3082751"/>
            <a:ext cx="8092440" cy="83099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 defTabSz="685800"/>
            <a:r>
              <a:rPr lang="en-US" sz="4950" b="1" dirty="0" err="1">
                <a:ln w="19050">
                  <a:solidFill>
                    <a:schemeClr val="accent1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বিছমিল্লাহির</a:t>
            </a:r>
            <a:r>
              <a:rPr lang="en-US" sz="4950" b="1" dirty="0">
                <a:ln w="19050">
                  <a:solidFill>
                    <a:schemeClr val="accent1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950" b="1" dirty="0" err="1">
                <a:ln w="19050">
                  <a:solidFill>
                    <a:schemeClr val="accent1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রাহ্‌মানির</a:t>
            </a:r>
            <a:r>
              <a:rPr lang="en-US" sz="4950" b="1" dirty="0">
                <a:ln w="19050">
                  <a:solidFill>
                    <a:schemeClr val="accent1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950" b="1" dirty="0" err="1">
                <a:ln w="19050">
                  <a:solidFill>
                    <a:schemeClr val="accent1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রাহিম</a:t>
            </a:r>
            <a:r>
              <a:rPr lang="en-US" sz="4950" b="1" dirty="0">
                <a:ln w="19050">
                  <a:solidFill>
                    <a:schemeClr val="accent1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8640810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1500" autoRev="1" fill="remove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7" dur="1500" autoRev="1" fill="remove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8" dur="1500" autoRev="1" fill="remove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500" autoRev="1" fill="remove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" presetClass="emph" presetSubtype="6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1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0448" y="2163902"/>
            <a:ext cx="2908334" cy="183572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49382" y="845127"/>
            <a:ext cx="8929254" cy="5481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None/>
              <a:defRPr/>
            </a:pPr>
            <a:r>
              <a:rPr lang="bn-BD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উৎস </a:t>
            </a:r>
            <a:r>
              <a:rPr lang="bn-BD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NikoshBAN" panose="02000000000000000000" pitchFamily="2" charset="0"/>
              </a:rPr>
              <a:t>(</a:t>
            </a:r>
            <a:r>
              <a:rPr lang="en-US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NikoshBAN" panose="02000000000000000000" pitchFamily="2" charset="0"/>
              </a:rPr>
              <a:t>Source):</a:t>
            </a:r>
            <a:r>
              <a:rPr lang="en-US" sz="36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NikoshBAN" panose="02000000000000000000" pitchFamily="2" charset="0"/>
              </a:rPr>
              <a:t> 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 ডিভাইস হতে ডেটা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উৎস বলে।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		</a:t>
            </a:r>
          </a:p>
          <a:p>
            <a:pPr marL="274320" indent="0" algn="just">
              <a:spcBef>
                <a:spcPts val="0"/>
              </a:spcBef>
              <a:buNone/>
              <a:defRPr/>
            </a:pP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  <a:p>
            <a:pPr marL="274320" indent="0" algn="just">
              <a:spcBef>
                <a:spcPts val="0"/>
              </a:spcBef>
              <a:buNone/>
              <a:defRPr/>
            </a:pPr>
            <a:r>
              <a:rPr lang="bn-BD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কম্পিউটার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,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ল্যাপটপ</a:t>
            </a:r>
            <a:r>
              <a:rPr lang="bn-BD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 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  <a:p>
            <a:pPr marL="274320" indent="0" algn="just">
              <a:spcBef>
                <a:spcPts val="0"/>
              </a:spcBef>
              <a:buNone/>
              <a:defRPr/>
            </a:pP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  <a:p>
            <a:pPr marL="548640" indent="-274320" algn="just">
              <a:spcBef>
                <a:spcPts val="0"/>
              </a:spcBef>
              <a:buFont typeface="Wingdings" pitchFamily="2" charset="2"/>
              <a:buChar char=":"/>
              <a:defRPr/>
            </a:pP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  <a:p>
            <a:pPr marL="274320" indent="0" algn="just">
              <a:spcBef>
                <a:spcPts val="0"/>
              </a:spcBef>
              <a:buNone/>
              <a:defRPr/>
            </a:pP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  <a:p>
            <a:pPr marL="274320" indent="0" algn="just">
              <a:spcBef>
                <a:spcPts val="0"/>
              </a:spcBef>
              <a:buNone/>
              <a:defRPr/>
            </a:pP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টেলিফোন ইত্যাদি</a:t>
            </a:r>
            <a:endParaRPr lang="bn-BD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74320" indent="0" algn="just">
              <a:spcBef>
                <a:spcPts val="0"/>
              </a:spcBef>
              <a:buNone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	</a:t>
            </a:r>
            <a:endParaRPr lang="bn-BD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  <a:p>
            <a:pPr marL="274320" indent="0" algn="just">
              <a:spcBef>
                <a:spcPts val="0"/>
              </a:spcBef>
              <a:buNone/>
              <a:defRPr/>
            </a:pPr>
            <a:endParaRPr lang="bn-BD" dirty="0" smtClean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045" y="4074349"/>
            <a:ext cx="2344607" cy="2357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008" y="4074349"/>
            <a:ext cx="2893773" cy="2357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498" y="2218360"/>
            <a:ext cx="2380154" cy="1781269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27477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4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autoRev="1" fill="remove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remove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8" dur="500" autoRev="1" fill="remove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remove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40"/>
                            </p:stCondLst>
                            <p:childTnLst>
                              <p:par>
                                <p:cTn id="11" presetID="27" presetClass="emph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4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2" dur="1500" autoRev="1" fill="remove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13" dur="1500" autoRev="1" fill="remove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4" dur="1500" autoRev="1" fill="remove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500" autoRev="1" fill="remove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9" dur="1000" autoRev="1" fill="remove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20" dur="1000" autoRev="1" fill="remove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21" dur="1000" autoRev="1" fill="remove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00" autoRev="1" fill="remove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6" dur="1000" autoRev="1" fill="remove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27" dur="1000" autoRev="1" fill="remove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28" dur="1000" autoRev="1" fill="remove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00" autoRev="1" fill="remove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3200400"/>
            <a:ext cx="3223179" cy="241738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559522" y="951131"/>
            <a:ext cx="8116248" cy="21248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None/>
              <a:defRPr/>
            </a:pPr>
            <a:r>
              <a:rPr lang="bn-BD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প্রেরক</a:t>
            </a:r>
            <a:r>
              <a:rPr lang="bn-BD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NikoshBAN" panose="02000000000000000000" pitchFamily="2" charset="0"/>
              </a:rPr>
              <a:t>(</a:t>
            </a:r>
            <a:r>
              <a:rPr lang="en-US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NikoshBAN" panose="02000000000000000000" pitchFamily="2" charset="0"/>
              </a:rPr>
              <a:t>Transmitter):</a:t>
            </a:r>
            <a:r>
              <a:rPr lang="bn-BD" sz="36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NikoshBAN" panose="02000000000000000000" pitchFamily="2" charset="0"/>
              </a:rPr>
              <a:t> </a:t>
            </a:r>
            <a:endParaRPr lang="en-US" sz="3600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NikoshBAN" panose="02000000000000000000" pitchFamily="2" charset="0"/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bn-BD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উৎস হতে ডেটা নিয়ে যে যন্ত্র কমিউনিকেশন মাধ্যমে পাঠায় তাকে বলে প্রেরক যন্ত্র। যেমন- মডেম।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48640" indent="-274320" algn="just">
              <a:spcBef>
                <a:spcPts val="0"/>
              </a:spcBef>
              <a:buFont typeface="Wingdings" pitchFamily="2" charset="2"/>
              <a:buChar char=":"/>
              <a:defRPr/>
            </a:pPr>
            <a:endParaRPr lang="bn-BD" dirty="0" smtClean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3133344"/>
            <a:ext cx="3189369" cy="2551496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75919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225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150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7" dur="150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8" dur="150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50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mph" presetSubtype="1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600"/>
                                  </p:iterate>
                                  <p:childTnLst>
                                    <p:set>
                                      <p:cBhvr override="childStyl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66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457200"/>
            <a:ext cx="7772400" cy="59093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bn-BD" sz="3600" b="1" dirty="0">
                <a:solidFill>
                  <a:srgbClr val="0000C0"/>
                </a:solidFill>
                <a:latin typeface="NikoshBAN" pitchFamily="2" charset="0"/>
                <a:cs typeface="NikoshBAN" pitchFamily="2" charset="0"/>
              </a:rPr>
              <a:t>কমিউনিকেশন চ্যানেল বা মাধ্যম</a:t>
            </a:r>
            <a:r>
              <a:rPr lang="en-US" sz="3600" b="1" dirty="0">
                <a:solidFill>
                  <a:srgbClr val="000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solidFill>
                  <a:srgbClr val="0000C0"/>
                </a:solidFill>
                <a:latin typeface="+mj-lt"/>
                <a:cs typeface="NikoshBAN" panose="02000000000000000000" pitchFamily="2" charset="0"/>
              </a:rPr>
              <a:t>(</a:t>
            </a:r>
            <a:r>
              <a:rPr lang="en-US" sz="3200" b="1" dirty="0">
                <a:solidFill>
                  <a:srgbClr val="0000C0"/>
                </a:solidFill>
                <a:latin typeface="+mj-lt"/>
                <a:cs typeface="NikoshBAN" panose="02000000000000000000" pitchFamily="2" charset="0"/>
              </a:rPr>
              <a:t>Medium): </a:t>
            </a:r>
          </a:p>
          <a:p>
            <a:pPr algn="just">
              <a:lnSpc>
                <a:spcPct val="150000"/>
              </a:lnSpc>
              <a:defRPr/>
            </a:pPr>
            <a:r>
              <a:rPr lang="bn-BD" sz="3600" b="1" spc="-150" dirty="0">
                <a:latin typeface="NikoshBAN" pitchFamily="2" charset="0"/>
                <a:cs typeface="NikoshBAN" pitchFamily="2" charset="0"/>
              </a:rPr>
              <a:t>যার ম</a:t>
            </a:r>
            <a:r>
              <a:rPr lang="en-US" sz="3600" b="1" spc="-150" dirty="0" err="1">
                <a:latin typeface="NikoshBAN" pitchFamily="2" charset="0"/>
                <a:cs typeface="NikoshBAN" pitchFamily="2" charset="0"/>
              </a:rPr>
              <a:t>ধ্যে</a:t>
            </a:r>
            <a:r>
              <a:rPr lang="bn-BD" sz="3600" b="1" spc="-150" dirty="0">
                <a:latin typeface="NikoshBAN" pitchFamily="2" charset="0"/>
                <a:cs typeface="NikoshBAN" pitchFamily="2" charset="0"/>
              </a:rPr>
              <a:t> দিয়ে ডেটা </a:t>
            </a:r>
            <a:r>
              <a:rPr lang="en-US" sz="3600" b="1" spc="-150" dirty="0" err="1">
                <a:latin typeface="NikoshBAN" pitchFamily="2" charset="0"/>
                <a:cs typeface="NikoshBAN" pitchFamily="2" charset="0"/>
              </a:rPr>
              <a:t>ট্রান্সমিট</a:t>
            </a:r>
            <a:r>
              <a:rPr lang="en-US" sz="3600" b="1" spc="-15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b="1" spc="-15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600" b="1" spc="-15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spc="-150" dirty="0">
                <a:latin typeface="NikoshBAN" pitchFamily="2" charset="0"/>
                <a:cs typeface="NikoshBAN" pitchFamily="2" charset="0"/>
              </a:rPr>
              <a:t>চ্যানেল বা মাধ্যম বলে। </a:t>
            </a:r>
            <a:r>
              <a:rPr lang="en-US" sz="3600" b="1" spc="-150" dirty="0" err="1">
                <a:latin typeface="NikoshBAN" pitchFamily="2" charset="0"/>
                <a:cs typeface="NikoshBAN" pitchFamily="2" charset="0"/>
              </a:rPr>
              <a:t>ডেটা</a:t>
            </a:r>
            <a:r>
              <a:rPr lang="en-US" sz="3600" b="1" spc="-15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latin typeface="NikoshBAN" pitchFamily="2" charset="0"/>
                <a:cs typeface="NikoshBAN" pitchFamily="2" charset="0"/>
              </a:rPr>
              <a:t>ট্রান্সমিশনে</a:t>
            </a:r>
            <a:r>
              <a:rPr lang="en-US" sz="3600" b="1" spc="-15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latin typeface="NikoshBAN" pitchFamily="2" charset="0"/>
                <a:cs typeface="NikoshBAN" pitchFamily="2" charset="0"/>
              </a:rPr>
              <a:t>দু’ধরণের</a:t>
            </a:r>
            <a:r>
              <a:rPr lang="en-US" sz="3600" b="1" spc="-15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latin typeface="NikoshBAN" pitchFamily="2" charset="0"/>
                <a:cs typeface="NikoshBAN" pitchFamily="2" charset="0"/>
              </a:rPr>
              <a:t>মাধ্যম</a:t>
            </a:r>
            <a:r>
              <a:rPr lang="en-US" sz="3600" b="1" spc="-15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3600" b="1" spc="-15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b="1" spc="-15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b="1" spc="-150" dirty="0" err="1"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3600" b="1" spc="-150" dirty="0">
                <a:latin typeface="NikoshBAN" pitchFamily="2" charset="0"/>
                <a:cs typeface="NikoshBAN" pitchFamily="2" charset="0"/>
              </a:rPr>
              <a:t>-</a:t>
            </a:r>
          </a:p>
          <a:p>
            <a:pPr algn="just">
              <a:lnSpc>
                <a:spcPct val="150000"/>
              </a:lnSpc>
              <a:defRPr/>
            </a:pPr>
            <a:r>
              <a:rPr lang="en-US" sz="3600" b="1" spc="-150" dirty="0">
                <a:latin typeface="NikoshBAN" pitchFamily="2" charset="0"/>
                <a:cs typeface="NikoshBAN" pitchFamily="2" charset="0"/>
              </a:rPr>
              <a:t>1। </a:t>
            </a:r>
            <a:r>
              <a:rPr lang="en-US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NikoshBAN" panose="02000000000000000000" pitchFamily="2" charset="0"/>
              </a:rPr>
              <a:t>Guided </a:t>
            </a:r>
            <a:r>
              <a:rPr lang="en-US" sz="3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NikoshBAN" panose="02000000000000000000" pitchFamily="2" charset="0"/>
              </a:rPr>
              <a:t>Medium:</a:t>
            </a:r>
          </a:p>
          <a:p>
            <a:pPr algn="just">
              <a:lnSpc>
                <a:spcPct val="150000"/>
              </a:lnSpc>
              <a:defRPr/>
            </a:pPr>
            <a:r>
              <a:rPr lang="en-US" sz="3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ক্যাবল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মাধ্যম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NikoshBAN" pitchFamily="2" charset="0"/>
              </a:rPr>
              <a:t>(Wired medium)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NikoshBAN" panose="02000000000000000000" pitchFamily="2" charset="0"/>
              </a:rPr>
              <a:t>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NikoshBAN" panose="02000000000000000000" pitchFamily="2" charset="0"/>
            </a:endParaRPr>
          </a:p>
          <a:p>
            <a:pPr algn="just">
              <a:lnSpc>
                <a:spcPct val="150000"/>
              </a:lnSpc>
              <a:defRPr/>
            </a:pPr>
            <a:r>
              <a:rPr lang="en-US" sz="3600" b="1" spc="-150" dirty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NikoshBAN" panose="02000000000000000000" pitchFamily="2" charset="0"/>
              </a:rPr>
              <a:t>Unguided </a:t>
            </a:r>
            <a:r>
              <a:rPr lang="en-US" sz="3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NikoshBAN" panose="02000000000000000000" pitchFamily="2" charset="0"/>
              </a:rPr>
              <a:t>Medium- </a:t>
            </a:r>
          </a:p>
          <a:p>
            <a:pPr algn="just">
              <a:lnSpc>
                <a:spcPct val="150000"/>
              </a:lnSpc>
              <a:defRPr/>
            </a:pP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বিহীন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মাধ্যম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NikoshBAN" panose="02000000000000000000" pitchFamily="2" charset="0"/>
              </a:rPr>
              <a:t>(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NikoshBAN" panose="02000000000000000000" pitchFamily="2" charset="0"/>
              </a:rPr>
              <a:t>Wireless medium)</a:t>
            </a:r>
            <a:endParaRPr lang="en-US" sz="3200" dirty="0">
              <a:latin typeface="+mj-lt"/>
              <a:cs typeface="NikoshBAN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18776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4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1500" autoRev="1" fill="remove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99"/>
                                      </p:to>
                                    </p:animClr>
                                    <p:animClr clrSpc="rgb" dir="cw">
                                      <p:cBhvr>
                                        <p:cTn id="7" dur="1500" autoRev="1" fill="remove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99"/>
                                      </p:to>
                                    </p:animClr>
                                    <p:set>
                                      <p:cBhvr>
                                        <p:cTn id="8" dur="1500" autoRev="1" fill="remove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500" autoRev="1" fill="remove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mph" presetSubtype="6" accel="10000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3" dur="3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9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mph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7" dur="1000" autoRev="1" fill="remove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18" dur="1000" autoRev="1" fill="remove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9" dur="1000" autoRev="1" fill="remove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1000" autoRev="1" fill="remove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800"/>
                            </p:stCondLst>
                            <p:childTnLst>
                              <p:par>
                                <p:cTn id="22" presetID="27" presetClass="emph" presetSubtype="0" fill="hold" nodeType="afterEffect">
                                  <p:stCondLst>
                                    <p:cond delay="13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3" dur="1000" autoRev="1" fill="remove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24" dur="1000" autoRev="1" fill="remove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25" dur="1000" autoRev="1" fill="remove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1000" autoRev="1" fill="remove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mph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4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0" dur="1000" autoRev="1" fill="remove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31" dur="1000" autoRev="1" fill="remove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32" dur="1000" autoRev="1" fill="remove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1000" autoRev="1" fill="remove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840"/>
                            </p:stCondLst>
                            <p:childTnLst>
                              <p:par>
                                <p:cTn id="35" presetID="27" presetClass="emph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4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6" dur="1000" autoRev="1" fill="remove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37" dur="1000" autoRev="1" fill="remove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38" dur="1000" autoRev="1" fill="remove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1000" autoRev="1" fill="remove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288889" y="2819401"/>
            <a:ext cx="2676907" cy="3469607"/>
            <a:chOff x="288889" y="2819401"/>
            <a:chExt cx="2676907" cy="346960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8844" y="2819401"/>
              <a:ext cx="2596952" cy="211411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4" name="Rectangle 3"/>
            <p:cNvSpPr/>
            <p:nvPr/>
          </p:nvSpPr>
          <p:spPr>
            <a:xfrm>
              <a:off x="288889" y="5211790"/>
              <a:ext cx="2619076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2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টুইস্টেড</a:t>
              </a:r>
              <a:r>
                <a:rPr lang="en-US" sz="32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পেয়ার</a:t>
              </a:r>
              <a:endPara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32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কেবল</a:t>
              </a:r>
              <a:endParaRPr lang="bn-BD" sz="32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3068548" y="2802442"/>
            <a:ext cx="2432178" cy="3506118"/>
            <a:chOff x="3068548" y="2802442"/>
            <a:chExt cx="2432178" cy="350611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68548" y="2802442"/>
              <a:ext cx="2432178" cy="213107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6" name="Rectangle 5"/>
            <p:cNvSpPr/>
            <p:nvPr/>
          </p:nvSpPr>
          <p:spPr>
            <a:xfrm>
              <a:off x="3068548" y="5231342"/>
              <a:ext cx="2189252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2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কো</a:t>
              </a:r>
              <a:r>
                <a:rPr lang="bn-IN" sz="32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-</a:t>
              </a:r>
              <a:r>
                <a:rPr lang="en-US" sz="32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এক্সিয়েল</a:t>
              </a:r>
              <a:endPara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32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কেবল</a:t>
              </a:r>
              <a:endParaRPr lang="bn-BD" sz="32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867400" y="2821578"/>
            <a:ext cx="2926079" cy="3467430"/>
            <a:chOff x="5867400" y="2821578"/>
            <a:chExt cx="2926079" cy="3467430"/>
          </a:xfrm>
        </p:grpSpPr>
        <p:pic>
          <p:nvPicPr>
            <p:cNvPr id="7" name="Picture 6" descr="fiber-optic (1).jp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67400" y="2821578"/>
              <a:ext cx="2895599" cy="211193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8" name="Rectangle 7"/>
            <p:cNvSpPr/>
            <p:nvPr/>
          </p:nvSpPr>
          <p:spPr>
            <a:xfrm>
              <a:off x="5897880" y="5211790"/>
              <a:ext cx="2895599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2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ফাইবার</a:t>
              </a:r>
              <a:r>
                <a:rPr lang="en-US" sz="32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অপটিক</a:t>
              </a:r>
              <a:endPara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32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কেবল</a:t>
              </a:r>
              <a:endParaRPr lang="bn-BD" sz="32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288889" y="362162"/>
            <a:ext cx="847411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sz="3200" b="1" dirty="0">
                <a:solidFill>
                  <a:srgbClr val="0000FF"/>
                </a:solidFill>
                <a:cs typeface="NikoshBAN" panose="02000000000000000000" pitchFamily="2" charset="0"/>
              </a:rPr>
              <a:t>Guided </a:t>
            </a:r>
            <a:r>
              <a:rPr lang="en-US" sz="3200" b="1" dirty="0" smtClean="0">
                <a:solidFill>
                  <a:srgbClr val="0000FF"/>
                </a:solidFill>
                <a:cs typeface="NikoshBAN" panose="02000000000000000000" pitchFamily="2" charset="0"/>
              </a:rPr>
              <a:t>Medium:</a:t>
            </a:r>
          </a:p>
          <a:p>
            <a:pPr lvl="0">
              <a:lnSpc>
                <a:spcPct val="150000"/>
              </a:lnSpc>
              <a:defRPr/>
            </a:pPr>
            <a:r>
              <a:rPr lang="en-US" sz="3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ডেটা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কমিউনিকেশনে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ক্যাবল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মাধ্যমকে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>
                <a:latin typeface="+mj-lt"/>
                <a:cs typeface="NikoshBAN" panose="02000000000000000000" pitchFamily="2" charset="0"/>
              </a:rPr>
              <a:t>Guided </a:t>
            </a:r>
            <a:r>
              <a:rPr lang="en-US" sz="2800" b="1" dirty="0" smtClean="0">
                <a:latin typeface="+mj-lt"/>
                <a:cs typeface="NikoshBAN" panose="02000000000000000000" pitchFamily="2" charset="0"/>
              </a:rPr>
              <a:t>Medium </a:t>
            </a:r>
            <a:r>
              <a:rPr lang="en-US" sz="2800" b="1" dirty="0" err="1" smtClean="0">
                <a:latin typeface="+mj-lt"/>
                <a:cs typeface="NikoshBAN" panose="02000000000000000000" pitchFamily="2" charset="0"/>
              </a:rPr>
              <a:t>বলা</a:t>
            </a:r>
            <a:r>
              <a:rPr lang="en-US" sz="2800" b="1" dirty="0" smtClean="0">
                <a:latin typeface="+mj-lt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+mj-lt"/>
                <a:cs typeface="NikoshBAN" panose="02000000000000000000" pitchFamily="2" charset="0"/>
              </a:rPr>
              <a:t>হয়</a:t>
            </a:r>
            <a:r>
              <a:rPr lang="en-US" sz="2800" b="1" dirty="0" smtClean="0">
                <a:latin typeface="+mj-lt"/>
                <a:cs typeface="NikoshBAN" panose="02000000000000000000" pitchFamily="2" charset="0"/>
              </a:rPr>
              <a:t>। </a:t>
            </a:r>
            <a:r>
              <a:rPr lang="en-US" sz="2800" b="1" dirty="0" smtClean="0">
                <a:cs typeface="NikoshBAN" panose="02000000000000000000" pitchFamily="2" charset="0"/>
              </a:rPr>
              <a:t>Guided </a:t>
            </a:r>
            <a:r>
              <a:rPr lang="en-US" sz="2800" b="1" dirty="0">
                <a:cs typeface="NikoshBAN" panose="02000000000000000000" pitchFamily="2" charset="0"/>
              </a:rPr>
              <a:t>Medium</a:t>
            </a:r>
            <a:r>
              <a:rPr lang="en-US" sz="2800" b="1" dirty="0">
                <a:solidFill>
                  <a:srgbClr val="0000FF"/>
                </a:solidFill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08178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1000" autoRev="1" fill="remove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7" dur="1000" autoRev="1" fill="remove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8" dur="1000" autoRev="1" fill="remove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0" autoRev="1" fill="remove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mph" presetSubtype="1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 override="childStyle">
                                        <p:cTn id="13" dur="indefinite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99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265721" y="2074331"/>
            <a:ext cx="2877627" cy="3976190"/>
            <a:chOff x="270075" y="1600200"/>
            <a:chExt cx="2877627" cy="397619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075" y="1600200"/>
              <a:ext cx="2877627" cy="339141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2" name="Rectangle 11"/>
            <p:cNvSpPr/>
            <p:nvPr/>
          </p:nvSpPr>
          <p:spPr>
            <a:xfrm>
              <a:off x="270075" y="4991615"/>
              <a:ext cx="2877627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bn-BD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রেডিও</a:t>
              </a:r>
              <a:r>
                <a: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ওয়েভ</a:t>
              </a:r>
              <a:endPara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143348" y="2160931"/>
            <a:ext cx="2721814" cy="3889590"/>
            <a:chOff x="3143348" y="1703731"/>
            <a:chExt cx="2721814" cy="3889590"/>
          </a:xfrm>
        </p:grpSpPr>
        <p:sp>
          <p:nvSpPr>
            <p:cNvPr id="6" name="Rectangle 5"/>
            <p:cNvSpPr/>
            <p:nvPr/>
          </p:nvSpPr>
          <p:spPr>
            <a:xfrm>
              <a:off x="3143348" y="5008547"/>
              <a:ext cx="2721814" cy="5847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bn-BD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মাইক্রো</a:t>
              </a:r>
              <a:r>
                <a: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ওয়েভ</a:t>
              </a:r>
              <a:endPara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4406" y="1703731"/>
              <a:ext cx="2720756" cy="3170378"/>
            </a:xfrm>
            <a:prstGeom prst="rect">
              <a:avLst/>
            </a:prstGeom>
          </p:spPr>
        </p:pic>
      </p:grpSp>
      <p:sp>
        <p:nvSpPr>
          <p:cNvPr id="5" name="Rectangle 4"/>
          <p:cNvSpPr/>
          <p:nvPr/>
        </p:nvSpPr>
        <p:spPr>
          <a:xfrm>
            <a:off x="270075" y="96392"/>
            <a:ext cx="8670784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0000FF"/>
                </a:solidFill>
                <a:latin typeface="+mj-lt"/>
                <a:cs typeface="NikoshBAN" panose="02000000000000000000" pitchFamily="2" charset="0"/>
              </a:rPr>
              <a:t>Unguided Medium: </a:t>
            </a:r>
          </a:p>
          <a:p>
            <a:pPr lvl="0">
              <a:defRPr/>
            </a:pP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ডেটা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কমিউনিকেশনে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বিহীন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মাধ্যমকে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>
                <a:latin typeface="+mj-lt"/>
                <a:cs typeface="NikoshBAN" panose="02000000000000000000" pitchFamily="2" charset="0"/>
              </a:rPr>
              <a:t>Unguided </a:t>
            </a:r>
            <a:r>
              <a:rPr lang="en-US" sz="2800" b="1" dirty="0" smtClean="0">
                <a:latin typeface="+mj-lt"/>
                <a:cs typeface="NikoshBAN" panose="02000000000000000000" pitchFamily="2" charset="0"/>
              </a:rPr>
              <a:t>Medium</a:t>
            </a:r>
            <a:r>
              <a:rPr lang="en-US" sz="2800" dirty="0" smtClean="0">
                <a:latin typeface="+mj-lt"/>
                <a:cs typeface="NikoshBAN" pitchFamily="2" charset="0"/>
              </a:rPr>
              <a:t> 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solidFill>
                  <a:prstClr val="black"/>
                </a:solidFill>
                <a:latin typeface="+mj-lt"/>
                <a:cs typeface="NikoshBAN" pitchFamily="2" charset="0"/>
              </a:rPr>
              <a:t>Wireless media </a:t>
            </a:r>
            <a:r>
              <a:rPr lang="en-US" sz="2800" dirty="0" err="1" smtClean="0">
                <a:solidFill>
                  <a:prstClr val="black"/>
                </a:solidFill>
                <a:latin typeface="+mj-lt"/>
                <a:cs typeface="NikoshBAN" pitchFamily="2" charset="0"/>
              </a:rPr>
              <a:t>বলা</a:t>
            </a:r>
            <a:r>
              <a:rPr lang="en-US" sz="2800" dirty="0" smtClean="0">
                <a:solidFill>
                  <a:prstClr val="black"/>
                </a:solidFill>
                <a:latin typeface="+mj-lt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+mj-lt"/>
                <a:cs typeface="NikoshBAN" pitchFamily="2" charset="0"/>
              </a:rPr>
              <a:t>হয়</a:t>
            </a:r>
            <a:r>
              <a:rPr lang="en-US" sz="2800" dirty="0" smtClean="0">
                <a:solidFill>
                  <a:prstClr val="black"/>
                </a:solidFill>
                <a:latin typeface="+mj-lt"/>
                <a:cs typeface="NikoshBAN" pitchFamily="2" charset="0"/>
              </a:rPr>
              <a:t>।  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>
                <a:latin typeface="+mj-lt"/>
                <a:cs typeface="NikoshBAN" panose="02000000000000000000" pitchFamily="2" charset="0"/>
              </a:rPr>
              <a:t>Unguided </a:t>
            </a:r>
            <a:r>
              <a:rPr lang="en-US" sz="2800" b="1" dirty="0" smtClean="0">
                <a:latin typeface="+mj-lt"/>
                <a:cs typeface="NikoshBAN" panose="02000000000000000000" pitchFamily="2" charset="0"/>
              </a:rPr>
              <a:t>Media</a:t>
            </a:r>
            <a:r>
              <a:rPr lang="en-US" sz="2800" dirty="0" smtClean="0">
                <a:latin typeface="+mj-lt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-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010089" y="2160931"/>
            <a:ext cx="2600511" cy="3720320"/>
            <a:chOff x="6010089" y="2160931"/>
            <a:chExt cx="2600511" cy="3720320"/>
          </a:xfrm>
        </p:grpSpPr>
        <p:sp>
          <p:nvSpPr>
            <p:cNvPr id="9" name="Rectangle 8"/>
            <p:cNvSpPr/>
            <p:nvPr/>
          </p:nvSpPr>
          <p:spPr>
            <a:xfrm>
              <a:off x="6010089" y="5296475"/>
              <a:ext cx="2600511" cy="5847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2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ইনফ্রারেড</a:t>
              </a:r>
              <a:r>
                <a: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অয়েভ</a:t>
              </a:r>
              <a:endPara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2" name="Picture 1" descr="Nyko Wand - Wikipedia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0089" y="2160931"/>
              <a:ext cx="2600511" cy="3170378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706827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autoRev="1" fill="remov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7" dur="1000" autoRev="1" fill="remov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8" dur="1000" autoRev="1" fill="remov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0" autoRev="1" fill="remov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mph" presetSubtype="1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700"/>
                                  </p:iterate>
                                  <p:childTnLst>
                                    <p:set>
                                      <p:cBhvr override="childStyle">
                                        <p:cTn id="13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66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57200" y="746029"/>
            <a:ext cx="7870258" cy="20726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defRPr/>
            </a:pPr>
            <a:r>
              <a:rPr lang="bn-BD" sz="3600" b="1" dirty="0" smtClean="0">
                <a:solidFill>
                  <a:srgbClr val="000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গ্রাহক বা প্রাপক (</a:t>
            </a:r>
            <a:r>
              <a:rPr lang="en-US" b="1" dirty="0" smtClean="0">
                <a:solidFill>
                  <a:srgbClr val="000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NikoshBAN" panose="02000000000000000000" pitchFamily="2" charset="0"/>
              </a:rPr>
              <a:t>Receiver</a:t>
            </a:r>
            <a:r>
              <a:rPr lang="en-US" sz="3600" b="1" dirty="0" smtClean="0">
                <a:solidFill>
                  <a:srgbClr val="000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):</a:t>
            </a:r>
            <a:r>
              <a:rPr lang="en-US" sz="3600" dirty="0" smtClean="0">
                <a:solidFill>
                  <a:srgbClr val="000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গ্রাহকের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ট্রান্সমিশন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সিস্টেম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সিগনাল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গ্রহণ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	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সিগনালকে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গম্তব্য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ডিভাইসের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বোধগম্য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উপস্থাপন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b="1" dirty="0">
                <a:latin typeface="NikoshBAN" panose="02000000000000000000" pitchFamily="2" charset="0"/>
                <a:cs typeface="NikoshBAN" panose="02000000000000000000" pitchFamily="2" charset="0"/>
              </a:rPr>
              <a:t>যেমন- মডেম 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US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		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962400"/>
            <a:ext cx="4989040" cy="153277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3238134"/>
            <a:ext cx="3764103" cy="2676503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55306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100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7" dur="100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8" dur="100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mph" presetSubtype="6" accel="10000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" y="533400"/>
            <a:ext cx="219322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defTabSz="642938"/>
            <a:r>
              <a:rPr lang="en-US" sz="4000" b="1" dirty="0" err="1">
                <a:solidFill>
                  <a:srgbClr val="000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সিগনাল</a:t>
            </a:r>
            <a:r>
              <a:rPr lang="en-US" sz="4000" b="1" dirty="0">
                <a:solidFill>
                  <a:srgbClr val="000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0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b="1" dirty="0">
                <a:solidFill>
                  <a:srgbClr val="000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1447800"/>
            <a:ext cx="8643257" cy="4754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সিগনাল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ফাংশন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ঘটনা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অর্থবহ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পৌছে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>
              <a:lnSpc>
                <a:spcPct val="200000"/>
              </a:lnSpc>
            </a:pP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ইলেকট্রনিক্সের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ভাষায়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সিগনাল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কারেন্ট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ভোল্টেজ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অথবা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তড়ি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চুম্বকীয়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তরঙ্গের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বহন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>
              <a:lnSpc>
                <a:spcPct val="200000"/>
              </a:lnSpc>
            </a:pP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মুলত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আদান-প্রদানের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সিগনাল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61583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15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7" dur="15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8" dur="15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5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mph" presetSubtype="1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 override="childStyle">
                                        <p:cTn id="16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66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243840" y="427822"/>
            <a:ext cx="8503920" cy="2637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310" tIns="32155" rIns="64310" bIns="32155"/>
          <a:lstStyle/>
          <a:p>
            <a:pPr algn="just" defTabSz="642938"/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হতে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 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অথবা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ডিভাইস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হতে অন্য কোন মাধ্যমে ডেটা ও তথ্য আদান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প্রদা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সিগনাল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algn="just" defTabSz="642938"/>
            <a:r>
              <a:rPr lang="en-US" sz="3200" b="1" dirty="0" err="1" smtClean="0">
                <a:solidFill>
                  <a:srgbClr val="000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যথা</a:t>
            </a:r>
            <a:r>
              <a:rPr lang="en-US" sz="3200" b="1" dirty="0" smtClean="0">
                <a:solidFill>
                  <a:srgbClr val="000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১। </a:t>
            </a:r>
            <a:r>
              <a:rPr lang="en-US" sz="3200" b="1" dirty="0" err="1" smtClean="0">
                <a:solidFill>
                  <a:srgbClr val="000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এনালগ</a:t>
            </a:r>
            <a:r>
              <a:rPr lang="en-US" sz="3200" b="1" dirty="0" smtClean="0">
                <a:solidFill>
                  <a:srgbClr val="000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0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সিগনাল</a:t>
            </a:r>
            <a:r>
              <a:rPr lang="en-US" sz="3200" b="1" dirty="0" smtClean="0">
                <a:solidFill>
                  <a:srgbClr val="000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</a:t>
            </a:r>
          </a:p>
          <a:p>
            <a:pPr algn="just" defTabSz="642938"/>
            <a:r>
              <a:rPr lang="en-US" sz="3200" b="1" dirty="0" smtClean="0">
                <a:solidFill>
                  <a:srgbClr val="000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২। </a:t>
            </a:r>
            <a:r>
              <a:rPr lang="en-US" sz="3200" b="1" dirty="0" err="1" smtClean="0">
                <a:solidFill>
                  <a:srgbClr val="000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ডিজিটাল</a:t>
            </a:r>
            <a:r>
              <a:rPr lang="en-US" sz="3200" b="1" dirty="0" smtClean="0">
                <a:solidFill>
                  <a:srgbClr val="000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0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সিগনালগ</a:t>
            </a:r>
            <a:endParaRPr 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  <a:p>
            <a:pPr algn="just" defTabSz="642938"/>
            <a:endParaRPr lang="en-US" sz="3200" dirty="0" smtClean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 defTabSz="642938"/>
            <a:endParaRPr lang="en-US" sz="3200" dirty="0" smtClean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 defTabSz="642938"/>
            <a:endParaRPr lang="en-US" sz="3200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 defTabSz="642938"/>
            <a:endParaRPr lang="en-US" sz="3200" dirty="0" smtClean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 defTabSz="642938"/>
            <a:endParaRPr lang="en-US" sz="2800" dirty="0">
              <a:solidFill>
                <a:srgbClr val="0000FF"/>
              </a:solidFill>
              <a:latin typeface="+mj-lt"/>
              <a:cs typeface="NikoshBAN" panose="02000000000000000000" pitchFamily="2" charset="0"/>
            </a:endParaRPr>
          </a:p>
          <a:p>
            <a:pPr algn="just" defTabSz="642938"/>
            <a:endParaRPr lang="en-US" sz="3200" dirty="0" smtClean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 defTabSz="642938"/>
            <a:r>
              <a:rPr lang="en-US" sz="32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		</a:t>
            </a:r>
            <a:endParaRPr lang="en-US" sz="320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5021167" y="4733376"/>
            <a:ext cx="3733800" cy="1769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310" tIns="32155" rIns="64310" bIns="32155"/>
          <a:lstStyle/>
          <a:p>
            <a:pPr algn="just" defTabSz="642938"/>
            <a:r>
              <a:rPr lang="bn-BD" sz="32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 </a:t>
            </a:r>
            <a:r>
              <a:rPr lang="bn-BD" sz="32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প্রসেসিং করার জন্য </a:t>
            </a:r>
            <a:r>
              <a:rPr lang="bn-BD" sz="32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ডেটাকে</a:t>
            </a:r>
            <a:r>
              <a:rPr lang="en-US" sz="32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রূপান্তর </a:t>
            </a:r>
            <a:r>
              <a:rPr lang="bn-BD" sz="32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 হয় </a:t>
            </a:r>
            <a:r>
              <a:rPr lang="en-US" sz="2800" b="1" dirty="0">
                <a:solidFill>
                  <a:srgbClr val="0000FF"/>
                </a:solidFill>
                <a:latin typeface="+mj-lt"/>
                <a:cs typeface="NikoshBAN" panose="02000000000000000000" pitchFamily="2" charset="0"/>
              </a:rPr>
              <a:t>Digital </a:t>
            </a:r>
            <a:r>
              <a:rPr lang="en-US" sz="2800" b="1" dirty="0" smtClean="0">
                <a:solidFill>
                  <a:srgbClr val="0000FF"/>
                </a:solidFill>
                <a:latin typeface="+mj-lt"/>
                <a:cs typeface="NikoshBAN" panose="02000000000000000000" pitchFamily="2" charset="0"/>
              </a:rPr>
              <a:t>signal-এ</a:t>
            </a:r>
          </a:p>
          <a:p>
            <a:pPr marL="274320" algn="just" defTabSz="642938"/>
            <a:r>
              <a:rPr lang="en-US" sz="32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endParaRPr lang="en-US" sz="2800" dirty="0" smtClean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15" t="50000"/>
          <a:stretch/>
        </p:blipFill>
        <p:spPr>
          <a:xfrm>
            <a:off x="533400" y="3569187"/>
            <a:ext cx="3261893" cy="83355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4" b="50000"/>
          <a:stretch/>
        </p:blipFill>
        <p:spPr>
          <a:xfrm>
            <a:off x="5021167" y="3649834"/>
            <a:ext cx="3513233" cy="789057"/>
          </a:xfrm>
          <a:prstGeom prst="rect">
            <a:avLst/>
          </a:prstGeom>
        </p:spPr>
      </p:pic>
      <p:sp>
        <p:nvSpPr>
          <p:cNvPr id="15" name="Wave 14"/>
          <p:cNvSpPr/>
          <p:nvPr/>
        </p:nvSpPr>
        <p:spPr>
          <a:xfrm>
            <a:off x="4495800" y="3430117"/>
            <a:ext cx="161382" cy="2895600"/>
          </a:xfrm>
          <a:prstGeom prst="wav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13806" y="4733376"/>
            <a:ext cx="32243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42938"/>
            <a:r>
              <a:rPr lang="bn-BD" sz="32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টেলিফোন লাইনের মধ্য </a:t>
            </a:r>
            <a:r>
              <a:rPr lang="bn-BD" sz="32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2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আদান-প্রদানহয়</a:t>
            </a:r>
            <a:r>
              <a:rPr lang="en-US" sz="32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>
                <a:solidFill>
                  <a:srgbClr val="0000FF"/>
                </a:solidFill>
                <a:latin typeface="+mj-lt"/>
                <a:cs typeface="NikoshBAN" panose="02000000000000000000" pitchFamily="2" charset="0"/>
              </a:rPr>
              <a:t>Analog </a:t>
            </a:r>
            <a:r>
              <a:rPr lang="en-US" sz="3200" b="1" dirty="0" err="1">
                <a:solidFill>
                  <a:srgbClr val="0000FF"/>
                </a:solidFill>
                <a:latin typeface="+mj-lt"/>
                <a:cs typeface="NikoshBAN" panose="02000000000000000000" pitchFamily="2" charset="0"/>
              </a:rPr>
              <a:t>Signa</a:t>
            </a:r>
            <a:endParaRPr lang="en-US" sz="3200" b="1" dirty="0">
              <a:latin typeface="+mj-lt"/>
              <a:cs typeface="NikoshBAN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10799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4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mph" presetSubtype="6" accel="10000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7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9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C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4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4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5" grpId="0" animBg="1"/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293914" y="533400"/>
            <a:ext cx="8556171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310" tIns="32155" rIns="64310" bIns="32155"/>
          <a:lstStyle/>
          <a:p>
            <a:pPr algn="just" defTabSz="642938"/>
            <a:r>
              <a:rPr lang="bn-BD" sz="3600" dirty="0" smtClean="0">
                <a:solidFill>
                  <a:srgbClr val="000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কাজেই </a:t>
            </a:r>
            <a:r>
              <a:rPr lang="bn-BD" sz="3600" dirty="0">
                <a:solidFill>
                  <a:srgbClr val="000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ডেটা কমিউনিকেশনের </a:t>
            </a:r>
            <a:r>
              <a:rPr lang="bn-BD" sz="3600" dirty="0" smtClean="0">
                <a:solidFill>
                  <a:srgbClr val="000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dirty="0" smtClean="0">
                <a:solidFill>
                  <a:srgbClr val="000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srgbClr val="000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3600" dirty="0" smtClean="0">
                <a:solidFill>
                  <a:srgbClr val="000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pPr algn="just" defTabSz="642938"/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ডিজিটাল সংকেতকে অ্যানালগ সংকেতে পরিণত করা </a:t>
            </a:r>
            <a:endParaRPr lang="en-US" sz="3200" dirty="0" smtClean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  <a:p>
            <a:pPr marL="60325" lvl="2" defTabSz="642938"/>
            <a:r>
              <a:rPr lang="bn-BD" sz="3600" b="1" dirty="0" smtClean="0">
                <a:solidFill>
                  <a:srgbClr val="000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bn-BD" sz="36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 smtClean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2" algn="just" defTabSz="642938"/>
            <a:endParaRPr lang="en-US" sz="3200" dirty="0" smtClean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74320" algn="just" defTabSz="642938"/>
            <a:endParaRPr 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74320" algn="just" defTabSz="642938"/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74320" algn="just" defTabSz="642938"/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অ্যানালগ 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সংকেতকে ডিজিটাল সংকেতে পরিণত করা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35" b="26363"/>
          <a:stretch/>
        </p:blipFill>
        <p:spPr>
          <a:xfrm>
            <a:off x="685800" y="4826726"/>
            <a:ext cx="6858000" cy="109728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82" t="24874" r="12877" b="32398"/>
          <a:stretch/>
        </p:blipFill>
        <p:spPr>
          <a:xfrm>
            <a:off x="2133600" y="1961606"/>
            <a:ext cx="5791200" cy="1619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306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100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7" dur="100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8" dur="100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400"/>
                            </p:stCondLst>
                            <p:childTnLst>
                              <p:par>
                                <p:cTn id="11" presetID="3" presetClass="emph" presetSubtype="1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700"/>
                                  </p:iterate>
                                  <p:childTnLst>
                                    <p:set>
                                      <p:cBhvr override="childStyle"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99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600"/>
                            </p:stCondLst>
                            <p:childTnLst>
                              <p:par>
                                <p:cTn id="14" presetID="1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4760"/>
                            </p:stCondLst>
                            <p:childTnLst>
                              <p:par>
                                <p:cTn id="19" presetID="1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 override="childStyle">
                                        <p:cTn id="20" dur="3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9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3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9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3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338197"/>
            <a:ext cx="8077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5011E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ডেটা</a:t>
            </a:r>
            <a:r>
              <a:rPr lang="en-US" sz="3200" dirty="0" smtClean="0">
                <a:solidFill>
                  <a:srgbClr val="5011E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5011E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কমিউনিকেশন</a:t>
            </a:r>
            <a:r>
              <a:rPr lang="en-US" sz="3200" dirty="0" smtClean="0">
                <a:solidFill>
                  <a:srgbClr val="5011E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5011E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সিস্টেমে</a:t>
            </a:r>
            <a:r>
              <a:rPr lang="en-US" sz="3200" dirty="0" smtClean="0">
                <a:solidFill>
                  <a:srgbClr val="5011E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5011E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অ্যানালগ</a:t>
            </a:r>
            <a:r>
              <a:rPr lang="en-US" sz="3200" dirty="0" smtClean="0">
                <a:solidFill>
                  <a:srgbClr val="5011E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5011E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সিগনালকে</a:t>
            </a:r>
            <a:r>
              <a:rPr lang="en-US" sz="3200" dirty="0" smtClean="0">
                <a:solidFill>
                  <a:srgbClr val="5011E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5011E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ডিজিটাল</a:t>
            </a:r>
            <a:r>
              <a:rPr lang="en-US" sz="3200" dirty="0" smtClean="0">
                <a:solidFill>
                  <a:srgbClr val="5011E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5011E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সিগনালে</a:t>
            </a:r>
            <a:r>
              <a:rPr lang="en-US" sz="3200" dirty="0" smtClean="0">
                <a:solidFill>
                  <a:srgbClr val="5011E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5011E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রুপান্তর</a:t>
            </a:r>
            <a:r>
              <a:rPr lang="en-US" sz="3200" dirty="0" smtClean="0">
                <a:solidFill>
                  <a:srgbClr val="5011E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5011E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 smtClean="0">
                <a:solidFill>
                  <a:srgbClr val="5011E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5011E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ডিজিটাল</a:t>
            </a:r>
            <a:r>
              <a:rPr lang="en-US" sz="3200" dirty="0" smtClean="0">
                <a:solidFill>
                  <a:srgbClr val="5011E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5011E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সিগনালকে</a:t>
            </a:r>
            <a:r>
              <a:rPr lang="en-US" sz="3200" dirty="0" smtClean="0">
                <a:solidFill>
                  <a:srgbClr val="5011E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5011E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অ্যানালগ</a:t>
            </a:r>
            <a:r>
              <a:rPr lang="en-US" sz="3200" dirty="0">
                <a:solidFill>
                  <a:srgbClr val="5011E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5011E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সিগনালে</a:t>
            </a:r>
            <a:r>
              <a:rPr lang="en-US" sz="3200" dirty="0">
                <a:solidFill>
                  <a:srgbClr val="5011E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5011E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রুপান্তরের</a:t>
            </a:r>
            <a:r>
              <a:rPr lang="en-US" sz="3200" dirty="0" smtClean="0">
                <a:solidFill>
                  <a:srgbClr val="5011E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5011E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 smtClean="0">
                <a:solidFill>
                  <a:srgbClr val="5011E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5011E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 smtClean="0">
                <a:solidFill>
                  <a:srgbClr val="5011E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5011E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ডিভাইস</a:t>
            </a:r>
            <a:r>
              <a:rPr lang="en-US" sz="3200" dirty="0" smtClean="0">
                <a:solidFill>
                  <a:srgbClr val="5011E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5011E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200" dirty="0" smtClean="0">
                <a:solidFill>
                  <a:srgbClr val="5011E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5011E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 smtClean="0">
                <a:solidFill>
                  <a:srgbClr val="5011E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5011E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solidFill>
                  <a:srgbClr val="5011E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5011E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dirty="0" smtClean="0">
                <a:solidFill>
                  <a:srgbClr val="5011E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5011E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3200" dirty="0" smtClean="0">
                <a:solidFill>
                  <a:srgbClr val="5011E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5011E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মডেম</a:t>
            </a:r>
            <a:r>
              <a:rPr lang="en-US" sz="3200" dirty="0" smtClean="0">
                <a:solidFill>
                  <a:srgbClr val="5011E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solidFill>
                  <a:srgbClr val="5011E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রাউটার</a:t>
            </a:r>
            <a:r>
              <a:rPr lang="en-US" sz="3200" dirty="0" smtClean="0">
                <a:solidFill>
                  <a:srgbClr val="5011E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5011E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3200" dirty="0" smtClean="0">
                <a:solidFill>
                  <a:srgbClr val="5011E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2590800"/>
            <a:ext cx="2381250" cy="10096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3790950"/>
            <a:ext cx="2857500" cy="1981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886201"/>
            <a:ext cx="38100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994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mph" presetSubtype="1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cw">
                                      <p:cBhvr override="childStyle"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3" t="15593" r="10067"/>
          <a:stretch/>
        </p:blipFill>
        <p:spPr>
          <a:xfrm>
            <a:off x="228600" y="2133600"/>
            <a:ext cx="8686800" cy="45407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ctangle 1"/>
          <p:cNvSpPr/>
          <p:nvPr/>
        </p:nvSpPr>
        <p:spPr>
          <a:xfrm>
            <a:off x="1981200" y="609600"/>
            <a:ext cx="44957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600" b="1" dirty="0" err="1">
                <a:ln w="11430">
                  <a:solidFill>
                    <a:srgbClr val="FF33CC"/>
                  </a:solidFill>
                </a:ln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endParaRPr lang="en-US" sz="9600" b="1" dirty="0">
              <a:ln w="11430">
                <a:solidFill>
                  <a:srgbClr val="FF33CC"/>
                </a:solidFill>
              </a:ln>
              <a:solidFill>
                <a:srgbClr val="FF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8310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100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animClr clrSpc="rgb" dir="cw">
                                      <p:cBhvr>
                                        <p:cTn id="7" dur="100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8" dur="100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60" y="831459"/>
            <a:ext cx="1761910" cy="2080257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826" y="3773258"/>
            <a:ext cx="1945546" cy="15240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647" y="961163"/>
            <a:ext cx="1771650" cy="1803871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2157277" y="2647728"/>
            <a:ext cx="4873802" cy="1878473"/>
            <a:chOff x="1815353" y="1899989"/>
            <a:chExt cx="8068246" cy="1878473"/>
          </a:xfrm>
        </p:grpSpPr>
        <p:grpSp>
          <p:nvGrpSpPr>
            <p:cNvPr id="10" name="Group 9"/>
            <p:cNvGrpSpPr/>
            <p:nvPr/>
          </p:nvGrpSpPr>
          <p:grpSpPr>
            <a:xfrm>
              <a:off x="6292770" y="1899989"/>
              <a:ext cx="3590829" cy="1545464"/>
              <a:chOff x="6292770" y="2028779"/>
              <a:chExt cx="3590829" cy="1545464"/>
            </a:xfrm>
          </p:grpSpPr>
          <p:sp>
            <p:nvSpPr>
              <p:cNvPr id="20" name="Freeform 19"/>
              <p:cNvSpPr/>
              <p:nvPr/>
            </p:nvSpPr>
            <p:spPr>
              <a:xfrm>
                <a:off x="6292770" y="2028779"/>
                <a:ext cx="3425242" cy="1545464"/>
              </a:xfrm>
              <a:custGeom>
                <a:avLst/>
                <a:gdLst>
                  <a:gd name="connsiteX0" fmla="*/ 0 w 8770512"/>
                  <a:gd name="connsiteY0" fmla="*/ 1481070 h 1545464"/>
                  <a:gd name="connsiteX1" fmla="*/ 25757 w 8770512"/>
                  <a:gd name="connsiteY1" fmla="*/ 1378039 h 1545464"/>
                  <a:gd name="connsiteX2" fmla="*/ 38636 w 8770512"/>
                  <a:gd name="connsiteY2" fmla="*/ 1326524 h 1545464"/>
                  <a:gd name="connsiteX3" fmla="*/ 64394 w 8770512"/>
                  <a:gd name="connsiteY3" fmla="*/ 1287887 h 1545464"/>
                  <a:gd name="connsiteX4" fmla="*/ 90152 w 8770512"/>
                  <a:gd name="connsiteY4" fmla="*/ 1184856 h 1545464"/>
                  <a:gd name="connsiteX5" fmla="*/ 115910 w 8770512"/>
                  <a:gd name="connsiteY5" fmla="*/ 1146219 h 1545464"/>
                  <a:gd name="connsiteX6" fmla="*/ 141667 w 8770512"/>
                  <a:gd name="connsiteY6" fmla="*/ 1094704 h 1545464"/>
                  <a:gd name="connsiteX7" fmla="*/ 167425 w 8770512"/>
                  <a:gd name="connsiteY7" fmla="*/ 1030310 h 1545464"/>
                  <a:gd name="connsiteX8" fmla="*/ 206062 w 8770512"/>
                  <a:gd name="connsiteY8" fmla="*/ 978794 h 1545464"/>
                  <a:gd name="connsiteX9" fmla="*/ 244698 w 8770512"/>
                  <a:gd name="connsiteY9" fmla="*/ 914400 h 1545464"/>
                  <a:gd name="connsiteX10" fmla="*/ 257577 w 8770512"/>
                  <a:gd name="connsiteY10" fmla="*/ 875763 h 1545464"/>
                  <a:gd name="connsiteX11" fmla="*/ 296214 w 8770512"/>
                  <a:gd name="connsiteY11" fmla="*/ 824248 h 1545464"/>
                  <a:gd name="connsiteX12" fmla="*/ 321971 w 8770512"/>
                  <a:gd name="connsiteY12" fmla="*/ 785611 h 1545464"/>
                  <a:gd name="connsiteX13" fmla="*/ 450760 w 8770512"/>
                  <a:gd name="connsiteY13" fmla="*/ 734095 h 1545464"/>
                  <a:gd name="connsiteX14" fmla="*/ 489397 w 8770512"/>
                  <a:gd name="connsiteY14" fmla="*/ 721217 h 1545464"/>
                  <a:gd name="connsiteX15" fmla="*/ 618186 w 8770512"/>
                  <a:gd name="connsiteY15" fmla="*/ 734095 h 1545464"/>
                  <a:gd name="connsiteX16" fmla="*/ 708338 w 8770512"/>
                  <a:gd name="connsiteY16" fmla="*/ 785611 h 1545464"/>
                  <a:gd name="connsiteX17" fmla="*/ 734095 w 8770512"/>
                  <a:gd name="connsiteY17" fmla="*/ 824248 h 1545464"/>
                  <a:gd name="connsiteX18" fmla="*/ 772732 w 8770512"/>
                  <a:gd name="connsiteY18" fmla="*/ 901521 h 1545464"/>
                  <a:gd name="connsiteX19" fmla="*/ 850005 w 8770512"/>
                  <a:gd name="connsiteY19" fmla="*/ 1004552 h 1545464"/>
                  <a:gd name="connsiteX20" fmla="*/ 901521 w 8770512"/>
                  <a:gd name="connsiteY20" fmla="*/ 1120462 h 1545464"/>
                  <a:gd name="connsiteX21" fmla="*/ 953036 w 8770512"/>
                  <a:gd name="connsiteY21" fmla="*/ 1197735 h 1545464"/>
                  <a:gd name="connsiteX22" fmla="*/ 1030310 w 8770512"/>
                  <a:gd name="connsiteY22" fmla="*/ 1326524 h 1545464"/>
                  <a:gd name="connsiteX23" fmla="*/ 1068946 w 8770512"/>
                  <a:gd name="connsiteY23" fmla="*/ 1365160 h 1545464"/>
                  <a:gd name="connsiteX24" fmla="*/ 1107583 w 8770512"/>
                  <a:gd name="connsiteY24" fmla="*/ 1378039 h 1545464"/>
                  <a:gd name="connsiteX25" fmla="*/ 1159098 w 8770512"/>
                  <a:gd name="connsiteY25" fmla="*/ 1416676 h 1545464"/>
                  <a:gd name="connsiteX26" fmla="*/ 1262129 w 8770512"/>
                  <a:gd name="connsiteY26" fmla="*/ 1455312 h 1545464"/>
                  <a:gd name="connsiteX27" fmla="*/ 1300766 w 8770512"/>
                  <a:gd name="connsiteY27" fmla="*/ 1481070 h 1545464"/>
                  <a:gd name="connsiteX28" fmla="*/ 1403797 w 8770512"/>
                  <a:gd name="connsiteY28" fmla="*/ 1506828 h 1545464"/>
                  <a:gd name="connsiteX29" fmla="*/ 1558343 w 8770512"/>
                  <a:gd name="connsiteY29" fmla="*/ 1493949 h 1545464"/>
                  <a:gd name="connsiteX30" fmla="*/ 1609859 w 8770512"/>
                  <a:gd name="connsiteY30" fmla="*/ 1429555 h 1545464"/>
                  <a:gd name="connsiteX31" fmla="*/ 1635617 w 8770512"/>
                  <a:gd name="connsiteY31" fmla="*/ 1326524 h 1545464"/>
                  <a:gd name="connsiteX32" fmla="*/ 1661374 w 8770512"/>
                  <a:gd name="connsiteY32" fmla="*/ 1236372 h 1545464"/>
                  <a:gd name="connsiteX33" fmla="*/ 1687132 w 8770512"/>
                  <a:gd name="connsiteY33" fmla="*/ 1004552 h 1545464"/>
                  <a:gd name="connsiteX34" fmla="*/ 1712890 w 8770512"/>
                  <a:gd name="connsiteY34" fmla="*/ 875763 h 1545464"/>
                  <a:gd name="connsiteX35" fmla="*/ 1764405 w 8770512"/>
                  <a:gd name="connsiteY35" fmla="*/ 798490 h 1545464"/>
                  <a:gd name="connsiteX36" fmla="*/ 1828800 w 8770512"/>
                  <a:gd name="connsiteY36" fmla="*/ 721217 h 1545464"/>
                  <a:gd name="connsiteX37" fmla="*/ 1841679 w 8770512"/>
                  <a:gd name="connsiteY37" fmla="*/ 682580 h 1545464"/>
                  <a:gd name="connsiteX38" fmla="*/ 1880315 w 8770512"/>
                  <a:gd name="connsiteY38" fmla="*/ 656822 h 1545464"/>
                  <a:gd name="connsiteX39" fmla="*/ 1931831 w 8770512"/>
                  <a:gd name="connsiteY39" fmla="*/ 618186 h 1545464"/>
                  <a:gd name="connsiteX40" fmla="*/ 2009104 w 8770512"/>
                  <a:gd name="connsiteY40" fmla="*/ 592428 h 1545464"/>
                  <a:gd name="connsiteX41" fmla="*/ 2202287 w 8770512"/>
                  <a:gd name="connsiteY41" fmla="*/ 605307 h 1545464"/>
                  <a:gd name="connsiteX42" fmla="*/ 2253802 w 8770512"/>
                  <a:gd name="connsiteY42" fmla="*/ 631064 h 1545464"/>
                  <a:gd name="connsiteX43" fmla="*/ 2369712 w 8770512"/>
                  <a:gd name="connsiteY43" fmla="*/ 721217 h 1545464"/>
                  <a:gd name="connsiteX44" fmla="*/ 2408349 w 8770512"/>
                  <a:gd name="connsiteY44" fmla="*/ 811369 h 1545464"/>
                  <a:gd name="connsiteX45" fmla="*/ 2498501 w 8770512"/>
                  <a:gd name="connsiteY45" fmla="*/ 953036 h 1545464"/>
                  <a:gd name="connsiteX46" fmla="*/ 2550017 w 8770512"/>
                  <a:gd name="connsiteY46" fmla="*/ 1068946 h 1545464"/>
                  <a:gd name="connsiteX47" fmla="*/ 2614411 w 8770512"/>
                  <a:gd name="connsiteY47" fmla="*/ 1223493 h 1545464"/>
                  <a:gd name="connsiteX48" fmla="*/ 2665926 w 8770512"/>
                  <a:gd name="connsiteY48" fmla="*/ 1313645 h 1545464"/>
                  <a:gd name="connsiteX49" fmla="*/ 2704563 w 8770512"/>
                  <a:gd name="connsiteY49" fmla="*/ 1352281 h 1545464"/>
                  <a:gd name="connsiteX50" fmla="*/ 2768957 w 8770512"/>
                  <a:gd name="connsiteY50" fmla="*/ 1429555 h 1545464"/>
                  <a:gd name="connsiteX51" fmla="*/ 2807594 w 8770512"/>
                  <a:gd name="connsiteY51" fmla="*/ 1442434 h 1545464"/>
                  <a:gd name="connsiteX52" fmla="*/ 2884867 w 8770512"/>
                  <a:gd name="connsiteY52" fmla="*/ 1481070 h 1545464"/>
                  <a:gd name="connsiteX53" fmla="*/ 3103808 w 8770512"/>
                  <a:gd name="connsiteY53" fmla="*/ 1455312 h 1545464"/>
                  <a:gd name="connsiteX54" fmla="*/ 3181081 w 8770512"/>
                  <a:gd name="connsiteY54" fmla="*/ 1416676 h 1545464"/>
                  <a:gd name="connsiteX55" fmla="*/ 3232597 w 8770512"/>
                  <a:gd name="connsiteY55" fmla="*/ 1378039 h 1545464"/>
                  <a:gd name="connsiteX56" fmla="*/ 3284112 w 8770512"/>
                  <a:gd name="connsiteY56" fmla="*/ 1352281 h 1545464"/>
                  <a:gd name="connsiteX57" fmla="*/ 3309870 w 8770512"/>
                  <a:gd name="connsiteY57" fmla="*/ 1313645 h 1545464"/>
                  <a:gd name="connsiteX58" fmla="*/ 3322749 w 8770512"/>
                  <a:gd name="connsiteY58" fmla="*/ 1262129 h 1545464"/>
                  <a:gd name="connsiteX59" fmla="*/ 3348507 w 8770512"/>
                  <a:gd name="connsiteY59" fmla="*/ 1223493 h 1545464"/>
                  <a:gd name="connsiteX60" fmla="*/ 3412901 w 8770512"/>
                  <a:gd name="connsiteY60" fmla="*/ 1133341 h 1545464"/>
                  <a:gd name="connsiteX61" fmla="*/ 3438659 w 8770512"/>
                  <a:gd name="connsiteY61" fmla="*/ 1081825 h 1545464"/>
                  <a:gd name="connsiteX62" fmla="*/ 3451538 w 8770512"/>
                  <a:gd name="connsiteY62" fmla="*/ 1043188 h 1545464"/>
                  <a:gd name="connsiteX63" fmla="*/ 3477295 w 8770512"/>
                  <a:gd name="connsiteY63" fmla="*/ 1004552 h 1545464"/>
                  <a:gd name="connsiteX64" fmla="*/ 3503053 w 8770512"/>
                  <a:gd name="connsiteY64" fmla="*/ 914400 h 1545464"/>
                  <a:gd name="connsiteX65" fmla="*/ 3554569 w 8770512"/>
                  <a:gd name="connsiteY65" fmla="*/ 811369 h 1545464"/>
                  <a:gd name="connsiteX66" fmla="*/ 3593205 w 8770512"/>
                  <a:gd name="connsiteY66" fmla="*/ 734095 h 1545464"/>
                  <a:gd name="connsiteX67" fmla="*/ 3606084 w 8770512"/>
                  <a:gd name="connsiteY67" fmla="*/ 695459 h 1545464"/>
                  <a:gd name="connsiteX68" fmla="*/ 3644721 w 8770512"/>
                  <a:gd name="connsiteY68" fmla="*/ 643943 h 1545464"/>
                  <a:gd name="connsiteX69" fmla="*/ 3683357 w 8770512"/>
                  <a:gd name="connsiteY69" fmla="*/ 566670 h 1545464"/>
                  <a:gd name="connsiteX70" fmla="*/ 3709115 w 8770512"/>
                  <a:gd name="connsiteY70" fmla="*/ 528034 h 1545464"/>
                  <a:gd name="connsiteX71" fmla="*/ 3773510 w 8770512"/>
                  <a:gd name="connsiteY71" fmla="*/ 386366 h 1545464"/>
                  <a:gd name="connsiteX72" fmla="*/ 3799267 w 8770512"/>
                  <a:gd name="connsiteY72" fmla="*/ 347729 h 1545464"/>
                  <a:gd name="connsiteX73" fmla="*/ 3850783 w 8770512"/>
                  <a:gd name="connsiteY73" fmla="*/ 257577 h 1545464"/>
                  <a:gd name="connsiteX74" fmla="*/ 3940935 w 8770512"/>
                  <a:gd name="connsiteY74" fmla="*/ 193183 h 1545464"/>
                  <a:gd name="connsiteX75" fmla="*/ 4031087 w 8770512"/>
                  <a:gd name="connsiteY75" fmla="*/ 141667 h 1545464"/>
                  <a:gd name="connsiteX76" fmla="*/ 4069724 w 8770512"/>
                  <a:gd name="connsiteY76" fmla="*/ 115910 h 1545464"/>
                  <a:gd name="connsiteX77" fmla="*/ 4134118 w 8770512"/>
                  <a:gd name="connsiteY77" fmla="*/ 103031 h 1545464"/>
                  <a:gd name="connsiteX78" fmla="*/ 4224270 w 8770512"/>
                  <a:gd name="connsiteY78" fmla="*/ 77273 h 1545464"/>
                  <a:gd name="connsiteX79" fmla="*/ 4430332 w 8770512"/>
                  <a:gd name="connsiteY79" fmla="*/ 103031 h 1545464"/>
                  <a:gd name="connsiteX80" fmla="*/ 4481848 w 8770512"/>
                  <a:gd name="connsiteY80" fmla="*/ 115910 h 1545464"/>
                  <a:gd name="connsiteX81" fmla="*/ 4559121 w 8770512"/>
                  <a:gd name="connsiteY81" fmla="*/ 141667 h 1545464"/>
                  <a:gd name="connsiteX82" fmla="*/ 4623515 w 8770512"/>
                  <a:gd name="connsiteY82" fmla="*/ 218941 h 1545464"/>
                  <a:gd name="connsiteX83" fmla="*/ 4713667 w 8770512"/>
                  <a:gd name="connsiteY83" fmla="*/ 296214 h 1545464"/>
                  <a:gd name="connsiteX84" fmla="*/ 4739425 w 8770512"/>
                  <a:gd name="connsiteY84" fmla="*/ 334850 h 1545464"/>
                  <a:gd name="connsiteX85" fmla="*/ 4778062 w 8770512"/>
                  <a:gd name="connsiteY85" fmla="*/ 373487 h 1545464"/>
                  <a:gd name="connsiteX86" fmla="*/ 4868214 w 8770512"/>
                  <a:gd name="connsiteY86" fmla="*/ 489397 h 1545464"/>
                  <a:gd name="connsiteX87" fmla="*/ 4893971 w 8770512"/>
                  <a:gd name="connsiteY87" fmla="*/ 540912 h 1545464"/>
                  <a:gd name="connsiteX88" fmla="*/ 4919729 w 8770512"/>
                  <a:gd name="connsiteY88" fmla="*/ 605307 h 1545464"/>
                  <a:gd name="connsiteX89" fmla="*/ 4997002 w 8770512"/>
                  <a:gd name="connsiteY89" fmla="*/ 734095 h 1545464"/>
                  <a:gd name="connsiteX90" fmla="*/ 5022760 w 8770512"/>
                  <a:gd name="connsiteY90" fmla="*/ 798490 h 1545464"/>
                  <a:gd name="connsiteX91" fmla="*/ 5061397 w 8770512"/>
                  <a:gd name="connsiteY91" fmla="*/ 837126 h 1545464"/>
                  <a:gd name="connsiteX92" fmla="*/ 5100033 w 8770512"/>
                  <a:gd name="connsiteY92" fmla="*/ 901521 h 1545464"/>
                  <a:gd name="connsiteX93" fmla="*/ 5125791 w 8770512"/>
                  <a:gd name="connsiteY93" fmla="*/ 978794 h 1545464"/>
                  <a:gd name="connsiteX94" fmla="*/ 5164428 w 8770512"/>
                  <a:gd name="connsiteY94" fmla="*/ 1017431 h 1545464"/>
                  <a:gd name="connsiteX95" fmla="*/ 5203064 w 8770512"/>
                  <a:gd name="connsiteY95" fmla="*/ 1159098 h 1545464"/>
                  <a:gd name="connsiteX96" fmla="*/ 5215943 w 8770512"/>
                  <a:gd name="connsiteY96" fmla="*/ 1197735 h 1545464"/>
                  <a:gd name="connsiteX97" fmla="*/ 5228822 w 8770512"/>
                  <a:gd name="connsiteY97" fmla="*/ 1236372 h 1545464"/>
                  <a:gd name="connsiteX98" fmla="*/ 5254580 w 8770512"/>
                  <a:gd name="connsiteY98" fmla="*/ 1275008 h 1545464"/>
                  <a:gd name="connsiteX99" fmla="*/ 5267459 w 8770512"/>
                  <a:gd name="connsiteY99" fmla="*/ 1313645 h 1545464"/>
                  <a:gd name="connsiteX100" fmla="*/ 5383369 w 8770512"/>
                  <a:gd name="connsiteY100" fmla="*/ 1403797 h 1545464"/>
                  <a:gd name="connsiteX101" fmla="*/ 5422005 w 8770512"/>
                  <a:gd name="connsiteY101" fmla="*/ 1429555 h 1545464"/>
                  <a:gd name="connsiteX102" fmla="*/ 5550794 w 8770512"/>
                  <a:gd name="connsiteY102" fmla="*/ 1429555 h 1545464"/>
                  <a:gd name="connsiteX103" fmla="*/ 5602310 w 8770512"/>
                  <a:gd name="connsiteY103" fmla="*/ 1352281 h 1545464"/>
                  <a:gd name="connsiteX104" fmla="*/ 5640946 w 8770512"/>
                  <a:gd name="connsiteY104" fmla="*/ 1236372 h 1545464"/>
                  <a:gd name="connsiteX105" fmla="*/ 5679583 w 8770512"/>
                  <a:gd name="connsiteY105" fmla="*/ 1133341 h 1545464"/>
                  <a:gd name="connsiteX106" fmla="*/ 5705341 w 8770512"/>
                  <a:gd name="connsiteY106" fmla="*/ 1081825 h 1545464"/>
                  <a:gd name="connsiteX107" fmla="*/ 5731098 w 8770512"/>
                  <a:gd name="connsiteY107" fmla="*/ 1004552 h 1545464"/>
                  <a:gd name="connsiteX108" fmla="*/ 5743977 w 8770512"/>
                  <a:gd name="connsiteY108" fmla="*/ 347729 h 1545464"/>
                  <a:gd name="connsiteX109" fmla="*/ 5756856 w 8770512"/>
                  <a:gd name="connsiteY109" fmla="*/ 296214 h 1545464"/>
                  <a:gd name="connsiteX110" fmla="*/ 5782614 w 8770512"/>
                  <a:gd name="connsiteY110" fmla="*/ 257577 h 1545464"/>
                  <a:gd name="connsiteX111" fmla="*/ 5821250 w 8770512"/>
                  <a:gd name="connsiteY111" fmla="*/ 167425 h 1545464"/>
                  <a:gd name="connsiteX112" fmla="*/ 5859887 w 8770512"/>
                  <a:gd name="connsiteY112" fmla="*/ 141667 h 1545464"/>
                  <a:gd name="connsiteX113" fmla="*/ 5898524 w 8770512"/>
                  <a:gd name="connsiteY113" fmla="*/ 103031 h 1545464"/>
                  <a:gd name="connsiteX114" fmla="*/ 6040191 w 8770512"/>
                  <a:gd name="connsiteY114" fmla="*/ 38636 h 1545464"/>
                  <a:gd name="connsiteX115" fmla="*/ 6091707 w 8770512"/>
                  <a:gd name="connsiteY115" fmla="*/ 25757 h 1545464"/>
                  <a:gd name="connsiteX116" fmla="*/ 6168980 w 8770512"/>
                  <a:gd name="connsiteY116" fmla="*/ 0 h 1545464"/>
                  <a:gd name="connsiteX117" fmla="*/ 6272011 w 8770512"/>
                  <a:gd name="connsiteY117" fmla="*/ 12879 h 1545464"/>
                  <a:gd name="connsiteX118" fmla="*/ 6452315 w 8770512"/>
                  <a:gd name="connsiteY118" fmla="*/ 90152 h 1545464"/>
                  <a:gd name="connsiteX119" fmla="*/ 6568225 w 8770512"/>
                  <a:gd name="connsiteY119" fmla="*/ 154546 h 1545464"/>
                  <a:gd name="connsiteX120" fmla="*/ 6606862 w 8770512"/>
                  <a:gd name="connsiteY120" fmla="*/ 206062 h 1545464"/>
                  <a:gd name="connsiteX121" fmla="*/ 6748529 w 8770512"/>
                  <a:gd name="connsiteY121" fmla="*/ 360608 h 1545464"/>
                  <a:gd name="connsiteX122" fmla="*/ 6774287 w 8770512"/>
                  <a:gd name="connsiteY122" fmla="*/ 412124 h 1545464"/>
                  <a:gd name="connsiteX123" fmla="*/ 6812924 w 8770512"/>
                  <a:gd name="connsiteY123" fmla="*/ 476518 h 1545464"/>
                  <a:gd name="connsiteX124" fmla="*/ 6903076 w 8770512"/>
                  <a:gd name="connsiteY124" fmla="*/ 592428 h 1545464"/>
                  <a:gd name="connsiteX125" fmla="*/ 6954591 w 8770512"/>
                  <a:gd name="connsiteY125" fmla="*/ 708338 h 1545464"/>
                  <a:gd name="connsiteX126" fmla="*/ 6980349 w 8770512"/>
                  <a:gd name="connsiteY126" fmla="*/ 746974 h 1545464"/>
                  <a:gd name="connsiteX127" fmla="*/ 7044743 w 8770512"/>
                  <a:gd name="connsiteY127" fmla="*/ 888642 h 1545464"/>
                  <a:gd name="connsiteX128" fmla="*/ 7057622 w 8770512"/>
                  <a:gd name="connsiteY128" fmla="*/ 940157 h 1545464"/>
                  <a:gd name="connsiteX129" fmla="*/ 7083380 w 8770512"/>
                  <a:gd name="connsiteY129" fmla="*/ 978794 h 1545464"/>
                  <a:gd name="connsiteX130" fmla="*/ 7134895 w 8770512"/>
                  <a:gd name="connsiteY130" fmla="*/ 1068946 h 1545464"/>
                  <a:gd name="connsiteX131" fmla="*/ 7173532 w 8770512"/>
                  <a:gd name="connsiteY131" fmla="*/ 1146219 h 1545464"/>
                  <a:gd name="connsiteX132" fmla="*/ 7212169 w 8770512"/>
                  <a:gd name="connsiteY132" fmla="*/ 1184856 h 1545464"/>
                  <a:gd name="connsiteX133" fmla="*/ 7302321 w 8770512"/>
                  <a:gd name="connsiteY133" fmla="*/ 1300766 h 1545464"/>
                  <a:gd name="connsiteX134" fmla="*/ 7353836 w 8770512"/>
                  <a:gd name="connsiteY134" fmla="*/ 1326524 h 1545464"/>
                  <a:gd name="connsiteX135" fmla="*/ 7431110 w 8770512"/>
                  <a:gd name="connsiteY135" fmla="*/ 1378039 h 1545464"/>
                  <a:gd name="connsiteX136" fmla="*/ 7534141 w 8770512"/>
                  <a:gd name="connsiteY136" fmla="*/ 1416676 h 1545464"/>
                  <a:gd name="connsiteX137" fmla="*/ 7662929 w 8770512"/>
                  <a:gd name="connsiteY137" fmla="*/ 1455312 h 1545464"/>
                  <a:gd name="connsiteX138" fmla="*/ 7765960 w 8770512"/>
                  <a:gd name="connsiteY138" fmla="*/ 1506828 h 1545464"/>
                  <a:gd name="connsiteX139" fmla="*/ 7843233 w 8770512"/>
                  <a:gd name="connsiteY139" fmla="*/ 1519707 h 1545464"/>
                  <a:gd name="connsiteX140" fmla="*/ 8062174 w 8770512"/>
                  <a:gd name="connsiteY140" fmla="*/ 1545464 h 1545464"/>
                  <a:gd name="connsiteX141" fmla="*/ 8397025 w 8770512"/>
                  <a:gd name="connsiteY141" fmla="*/ 1532586 h 1545464"/>
                  <a:gd name="connsiteX142" fmla="*/ 8448541 w 8770512"/>
                  <a:gd name="connsiteY142" fmla="*/ 1506828 h 1545464"/>
                  <a:gd name="connsiteX143" fmla="*/ 8487177 w 8770512"/>
                  <a:gd name="connsiteY143" fmla="*/ 1493949 h 1545464"/>
                  <a:gd name="connsiteX144" fmla="*/ 8564450 w 8770512"/>
                  <a:gd name="connsiteY144" fmla="*/ 1416676 h 1545464"/>
                  <a:gd name="connsiteX145" fmla="*/ 8641724 w 8770512"/>
                  <a:gd name="connsiteY145" fmla="*/ 1339403 h 1545464"/>
                  <a:gd name="connsiteX146" fmla="*/ 8693239 w 8770512"/>
                  <a:gd name="connsiteY146" fmla="*/ 1287887 h 1545464"/>
                  <a:gd name="connsiteX147" fmla="*/ 8744755 w 8770512"/>
                  <a:gd name="connsiteY147" fmla="*/ 1171977 h 1545464"/>
                  <a:gd name="connsiteX148" fmla="*/ 8757633 w 8770512"/>
                  <a:gd name="connsiteY148" fmla="*/ 1133341 h 1545464"/>
                  <a:gd name="connsiteX149" fmla="*/ 8770512 w 8770512"/>
                  <a:gd name="connsiteY149" fmla="*/ 1094704 h 1545464"/>
                  <a:gd name="connsiteX150" fmla="*/ 8770512 w 8770512"/>
                  <a:gd name="connsiteY150" fmla="*/ 1068946 h 15454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</a:cxnLst>
                <a:rect l="l" t="t" r="r" b="b"/>
                <a:pathLst>
                  <a:path w="8770512" h="1545464">
                    <a:moveTo>
                      <a:pt x="0" y="1481070"/>
                    </a:moveTo>
                    <a:cubicBezTo>
                      <a:pt x="26182" y="1350164"/>
                      <a:pt x="-642" y="1470436"/>
                      <a:pt x="25757" y="1378039"/>
                    </a:cubicBezTo>
                    <a:cubicBezTo>
                      <a:pt x="30619" y="1361020"/>
                      <a:pt x="31663" y="1342793"/>
                      <a:pt x="38636" y="1326524"/>
                    </a:cubicBezTo>
                    <a:cubicBezTo>
                      <a:pt x="44733" y="1312297"/>
                      <a:pt x="55808" y="1300766"/>
                      <a:pt x="64394" y="1287887"/>
                    </a:cubicBezTo>
                    <a:cubicBezTo>
                      <a:pt x="72980" y="1253543"/>
                      <a:pt x="78054" y="1218125"/>
                      <a:pt x="90152" y="1184856"/>
                    </a:cubicBezTo>
                    <a:cubicBezTo>
                      <a:pt x="95442" y="1170309"/>
                      <a:pt x="108230" y="1159658"/>
                      <a:pt x="115910" y="1146219"/>
                    </a:cubicBezTo>
                    <a:cubicBezTo>
                      <a:pt x="125435" y="1129550"/>
                      <a:pt x="133870" y="1112248"/>
                      <a:pt x="141667" y="1094704"/>
                    </a:cubicBezTo>
                    <a:cubicBezTo>
                      <a:pt x="151056" y="1073578"/>
                      <a:pt x="156198" y="1050519"/>
                      <a:pt x="167425" y="1030310"/>
                    </a:cubicBezTo>
                    <a:cubicBezTo>
                      <a:pt x="177849" y="1011546"/>
                      <a:pt x="194155" y="996654"/>
                      <a:pt x="206062" y="978794"/>
                    </a:cubicBezTo>
                    <a:cubicBezTo>
                      <a:pt x="219947" y="957966"/>
                      <a:pt x="233504" y="936789"/>
                      <a:pt x="244698" y="914400"/>
                    </a:cubicBezTo>
                    <a:cubicBezTo>
                      <a:pt x="250769" y="902258"/>
                      <a:pt x="250842" y="887550"/>
                      <a:pt x="257577" y="875763"/>
                    </a:cubicBezTo>
                    <a:cubicBezTo>
                      <a:pt x="268227" y="857126"/>
                      <a:pt x="283738" y="841715"/>
                      <a:pt x="296214" y="824248"/>
                    </a:cubicBezTo>
                    <a:cubicBezTo>
                      <a:pt x="305211" y="811653"/>
                      <a:pt x="311026" y="796556"/>
                      <a:pt x="321971" y="785611"/>
                    </a:cubicBezTo>
                    <a:cubicBezTo>
                      <a:pt x="356456" y="751126"/>
                      <a:pt x="406685" y="746688"/>
                      <a:pt x="450760" y="734095"/>
                    </a:cubicBezTo>
                    <a:cubicBezTo>
                      <a:pt x="463813" y="730366"/>
                      <a:pt x="476518" y="725510"/>
                      <a:pt x="489397" y="721217"/>
                    </a:cubicBezTo>
                    <a:cubicBezTo>
                      <a:pt x="532327" y="725510"/>
                      <a:pt x="576000" y="725055"/>
                      <a:pt x="618186" y="734095"/>
                    </a:cubicBezTo>
                    <a:cubicBezTo>
                      <a:pt x="642264" y="739255"/>
                      <a:pt x="687009" y="771392"/>
                      <a:pt x="708338" y="785611"/>
                    </a:cubicBezTo>
                    <a:cubicBezTo>
                      <a:pt x="716924" y="798490"/>
                      <a:pt x="726578" y="810717"/>
                      <a:pt x="734095" y="824248"/>
                    </a:cubicBezTo>
                    <a:cubicBezTo>
                      <a:pt x="748080" y="849422"/>
                      <a:pt x="757159" y="877297"/>
                      <a:pt x="772732" y="901521"/>
                    </a:cubicBezTo>
                    <a:cubicBezTo>
                      <a:pt x="795947" y="937632"/>
                      <a:pt x="834061" y="964693"/>
                      <a:pt x="850005" y="1004552"/>
                    </a:cubicBezTo>
                    <a:cubicBezTo>
                      <a:pt x="865507" y="1043305"/>
                      <a:pt x="879863" y="1084366"/>
                      <a:pt x="901521" y="1120462"/>
                    </a:cubicBezTo>
                    <a:cubicBezTo>
                      <a:pt x="917448" y="1147007"/>
                      <a:pt x="939191" y="1170047"/>
                      <a:pt x="953036" y="1197735"/>
                    </a:cubicBezTo>
                    <a:cubicBezTo>
                      <a:pt x="973362" y="1238385"/>
                      <a:pt x="999228" y="1295442"/>
                      <a:pt x="1030310" y="1326524"/>
                    </a:cubicBezTo>
                    <a:cubicBezTo>
                      <a:pt x="1043189" y="1339403"/>
                      <a:pt x="1053792" y="1355057"/>
                      <a:pt x="1068946" y="1365160"/>
                    </a:cubicBezTo>
                    <a:cubicBezTo>
                      <a:pt x="1080242" y="1372690"/>
                      <a:pt x="1094704" y="1373746"/>
                      <a:pt x="1107583" y="1378039"/>
                    </a:cubicBezTo>
                    <a:cubicBezTo>
                      <a:pt x="1124755" y="1390918"/>
                      <a:pt x="1140334" y="1406252"/>
                      <a:pt x="1159098" y="1416676"/>
                    </a:cubicBezTo>
                    <a:cubicBezTo>
                      <a:pt x="1182201" y="1429511"/>
                      <a:pt x="1233208" y="1445672"/>
                      <a:pt x="1262129" y="1455312"/>
                    </a:cubicBezTo>
                    <a:cubicBezTo>
                      <a:pt x="1275008" y="1463898"/>
                      <a:pt x="1286219" y="1475780"/>
                      <a:pt x="1300766" y="1481070"/>
                    </a:cubicBezTo>
                    <a:cubicBezTo>
                      <a:pt x="1334035" y="1493168"/>
                      <a:pt x="1403797" y="1506828"/>
                      <a:pt x="1403797" y="1506828"/>
                    </a:cubicBezTo>
                    <a:cubicBezTo>
                      <a:pt x="1455312" y="1502535"/>
                      <a:pt x="1507653" y="1504087"/>
                      <a:pt x="1558343" y="1493949"/>
                    </a:cubicBezTo>
                    <a:cubicBezTo>
                      <a:pt x="1597656" y="1486086"/>
                      <a:pt x="1601399" y="1460576"/>
                      <a:pt x="1609859" y="1429555"/>
                    </a:cubicBezTo>
                    <a:cubicBezTo>
                      <a:pt x="1619174" y="1395402"/>
                      <a:pt x="1624423" y="1360108"/>
                      <a:pt x="1635617" y="1326524"/>
                    </a:cubicBezTo>
                    <a:cubicBezTo>
                      <a:pt x="1654092" y="1271095"/>
                      <a:pt x="1645202" y="1301057"/>
                      <a:pt x="1661374" y="1236372"/>
                    </a:cubicBezTo>
                    <a:cubicBezTo>
                      <a:pt x="1685913" y="892825"/>
                      <a:pt x="1656584" y="1157290"/>
                      <a:pt x="1687132" y="1004552"/>
                    </a:cubicBezTo>
                    <a:cubicBezTo>
                      <a:pt x="1689288" y="993771"/>
                      <a:pt x="1702919" y="895706"/>
                      <a:pt x="1712890" y="875763"/>
                    </a:cubicBezTo>
                    <a:cubicBezTo>
                      <a:pt x="1726734" y="848074"/>
                      <a:pt x="1747233" y="824248"/>
                      <a:pt x="1764405" y="798490"/>
                    </a:cubicBezTo>
                    <a:cubicBezTo>
                      <a:pt x="1800266" y="744699"/>
                      <a:pt x="1779218" y="770797"/>
                      <a:pt x="1828800" y="721217"/>
                    </a:cubicBezTo>
                    <a:cubicBezTo>
                      <a:pt x="1833093" y="708338"/>
                      <a:pt x="1833198" y="693181"/>
                      <a:pt x="1841679" y="682580"/>
                    </a:cubicBezTo>
                    <a:cubicBezTo>
                      <a:pt x="1851348" y="670493"/>
                      <a:pt x="1867720" y="665819"/>
                      <a:pt x="1880315" y="656822"/>
                    </a:cubicBezTo>
                    <a:cubicBezTo>
                      <a:pt x="1897782" y="644346"/>
                      <a:pt x="1912632" y="627785"/>
                      <a:pt x="1931831" y="618186"/>
                    </a:cubicBezTo>
                    <a:cubicBezTo>
                      <a:pt x="1956116" y="606044"/>
                      <a:pt x="2009104" y="592428"/>
                      <a:pt x="2009104" y="592428"/>
                    </a:cubicBezTo>
                    <a:cubicBezTo>
                      <a:pt x="2073498" y="596721"/>
                      <a:pt x="2138539" y="595242"/>
                      <a:pt x="2202287" y="605307"/>
                    </a:cubicBezTo>
                    <a:cubicBezTo>
                      <a:pt x="2221251" y="608301"/>
                      <a:pt x="2237339" y="621187"/>
                      <a:pt x="2253802" y="631064"/>
                    </a:cubicBezTo>
                    <a:cubicBezTo>
                      <a:pt x="2330826" y="677278"/>
                      <a:pt x="2318249" y="669753"/>
                      <a:pt x="2369712" y="721217"/>
                    </a:cubicBezTo>
                    <a:cubicBezTo>
                      <a:pt x="2383036" y="761187"/>
                      <a:pt x="2384478" y="771583"/>
                      <a:pt x="2408349" y="811369"/>
                    </a:cubicBezTo>
                    <a:cubicBezTo>
                      <a:pt x="2426704" y="841961"/>
                      <a:pt x="2481978" y="916685"/>
                      <a:pt x="2498501" y="953036"/>
                    </a:cubicBezTo>
                    <a:cubicBezTo>
                      <a:pt x="2564185" y="1097539"/>
                      <a:pt x="2489227" y="977764"/>
                      <a:pt x="2550017" y="1068946"/>
                    </a:cubicBezTo>
                    <a:cubicBezTo>
                      <a:pt x="2572207" y="1157713"/>
                      <a:pt x="2554979" y="1104631"/>
                      <a:pt x="2614411" y="1223493"/>
                    </a:cubicBezTo>
                    <a:cubicBezTo>
                      <a:pt x="2630153" y="1254978"/>
                      <a:pt x="2643176" y="1286344"/>
                      <a:pt x="2665926" y="1313645"/>
                    </a:cubicBezTo>
                    <a:cubicBezTo>
                      <a:pt x="2677586" y="1327637"/>
                      <a:pt x="2692903" y="1338289"/>
                      <a:pt x="2704563" y="1352281"/>
                    </a:cubicBezTo>
                    <a:cubicBezTo>
                      <a:pt x="2734260" y="1387917"/>
                      <a:pt x="2726629" y="1401336"/>
                      <a:pt x="2768957" y="1429555"/>
                    </a:cubicBezTo>
                    <a:cubicBezTo>
                      <a:pt x="2780253" y="1437085"/>
                      <a:pt x="2795451" y="1436363"/>
                      <a:pt x="2807594" y="1442434"/>
                    </a:cubicBezTo>
                    <a:cubicBezTo>
                      <a:pt x="2907462" y="1492367"/>
                      <a:pt x="2787751" y="1448697"/>
                      <a:pt x="2884867" y="1481070"/>
                    </a:cubicBezTo>
                    <a:cubicBezTo>
                      <a:pt x="2900020" y="1479904"/>
                      <a:pt x="3051724" y="1477633"/>
                      <a:pt x="3103808" y="1455312"/>
                    </a:cubicBezTo>
                    <a:cubicBezTo>
                      <a:pt x="3278581" y="1380410"/>
                      <a:pt x="3018270" y="1470948"/>
                      <a:pt x="3181081" y="1416676"/>
                    </a:cubicBezTo>
                    <a:cubicBezTo>
                      <a:pt x="3198253" y="1403797"/>
                      <a:pt x="3214395" y="1389416"/>
                      <a:pt x="3232597" y="1378039"/>
                    </a:cubicBezTo>
                    <a:cubicBezTo>
                      <a:pt x="3248877" y="1367864"/>
                      <a:pt x="3269363" y="1364572"/>
                      <a:pt x="3284112" y="1352281"/>
                    </a:cubicBezTo>
                    <a:cubicBezTo>
                      <a:pt x="3296003" y="1342372"/>
                      <a:pt x="3301284" y="1326524"/>
                      <a:pt x="3309870" y="1313645"/>
                    </a:cubicBezTo>
                    <a:cubicBezTo>
                      <a:pt x="3314163" y="1296473"/>
                      <a:pt x="3315776" y="1278398"/>
                      <a:pt x="3322749" y="1262129"/>
                    </a:cubicBezTo>
                    <a:cubicBezTo>
                      <a:pt x="3328846" y="1247902"/>
                      <a:pt x="3339510" y="1236088"/>
                      <a:pt x="3348507" y="1223493"/>
                    </a:cubicBezTo>
                    <a:cubicBezTo>
                      <a:pt x="3368241" y="1195866"/>
                      <a:pt x="3395564" y="1163681"/>
                      <a:pt x="3412901" y="1133341"/>
                    </a:cubicBezTo>
                    <a:cubicBezTo>
                      <a:pt x="3422426" y="1116672"/>
                      <a:pt x="3431096" y="1099472"/>
                      <a:pt x="3438659" y="1081825"/>
                    </a:cubicBezTo>
                    <a:cubicBezTo>
                      <a:pt x="3444007" y="1069347"/>
                      <a:pt x="3445467" y="1055330"/>
                      <a:pt x="3451538" y="1043188"/>
                    </a:cubicBezTo>
                    <a:cubicBezTo>
                      <a:pt x="3458460" y="1029344"/>
                      <a:pt x="3470373" y="1018396"/>
                      <a:pt x="3477295" y="1004552"/>
                    </a:cubicBezTo>
                    <a:cubicBezTo>
                      <a:pt x="3489698" y="979746"/>
                      <a:pt x="3494800" y="939159"/>
                      <a:pt x="3503053" y="914400"/>
                    </a:cubicBezTo>
                    <a:cubicBezTo>
                      <a:pt x="3524058" y="851386"/>
                      <a:pt x="3523018" y="858694"/>
                      <a:pt x="3554569" y="811369"/>
                    </a:cubicBezTo>
                    <a:cubicBezTo>
                      <a:pt x="3586940" y="714257"/>
                      <a:pt x="3543275" y="833957"/>
                      <a:pt x="3593205" y="734095"/>
                    </a:cubicBezTo>
                    <a:cubicBezTo>
                      <a:pt x="3599276" y="721953"/>
                      <a:pt x="3599349" y="707246"/>
                      <a:pt x="3606084" y="695459"/>
                    </a:cubicBezTo>
                    <a:cubicBezTo>
                      <a:pt x="3616734" y="676822"/>
                      <a:pt x="3633677" y="662349"/>
                      <a:pt x="3644721" y="643943"/>
                    </a:cubicBezTo>
                    <a:cubicBezTo>
                      <a:pt x="3659537" y="619249"/>
                      <a:pt x="3669371" y="591844"/>
                      <a:pt x="3683357" y="566670"/>
                    </a:cubicBezTo>
                    <a:cubicBezTo>
                      <a:pt x="3690874" y="553139"/>
                      <a:pt x="3700529" y="540913"/>
                      <a:pt x="3709115" y="528034"/>
                    </a:cubicBezTo>
                    <a:cubicBezTo>
                      <a:pt x="3727350" y="473328"/>
                      <a:pt x="3735116" y="443959"/>
                      <a:pt x="3773510" y="386366"/>
                    </a:cubicBezTo>
                    <a:cubicBezTo>
                      <a:pt x="3782096" y="373487"/>
                      <a:pt x="3791588" y="361168"/>
                      <a:pt x="3799267" y="347729"/>
                    </a:cubicBezTo>
                    <a:cubicBezTo>
                      <a:pt x="3812734" y="324161"/>
                      <a:pt x="3829866" y="278494"/>
                      <a:pt x="3850783" y="257577"/>
                    </a:cubicBezTo>
                    <a:cubicBezTo>
                      <a:pt x="3897181" y="211179"/>
                      <a:pt x="3897058" y="229748"/>
                      <a:pt x="3940935" y="193183"/>
                    </a:cubicBezTo>
                    <a:cubicBezTo>
                      <a:pt x="4006703" y="138376"/>
                      <a:pt x="3947697" y="162514"/>
                      <a:pt x="4031087" y="141667"/>
                    </a:cubicBezTo>
                    <a:cubicBezTo>
                      <a:pt x="4043966" y="133081"/>
                      <a:pt x="4055231" y="121345"/>
                      <a:pt x="4069724" y="115910"/>
                    </a:cubicBezTo>
                    <a:cubicBezTo>
                      <a:pt x="4090220" y="108224"/>
                      <a:pt x="4112750" y="107780"/>
                      <a:pt x="4134118" y="103031"/>
                    </a:cubicBezTo>
                    <a:cubicBezTo>
                      <a:pt x="4182631" y="92250"/>
                      <a:pt x="4181245" y="91615"/>
                      <a:pt x="4224270" y="77273"/>
                    </a:cubicBezTo>
                    <a:cubicBezTo>
                      <a:pt x="4491496" y="97829"/>
                      <a:pt x="4317671" y="70842"/>
                      <a:pt x="4430332" y="103031"/>
                    </a:cubicBezTo>
                    <a:cubicBezTo>
                      <a:pt x="4447351" y="107894"/>
                      <a:pt x="4464894" y="110824"/>
                      <a:pt x="4481848" y="115910"/>
                    </a:cubicBezTo>
                    <a:cubicBezTo>
                      <a:pt x="4507854" y="123712"/>
                      <a:pt x="4559121" y="141667"/>
                      <a:pt x="4559121" y="141667"/>
                    </a:cubicBezTo>
                    <a:cubicBezTo>
                      <a:pt x="4585617" y="181410"/>
                      <a:pt x="4584954" y="185889"/>
                      <a:pt x="4623515" y="218941"/>
                    </a:cubicBezTo>
                    <a:cubicBezTo>
                      <a:pt x="4673267" y="261585"/>
                      <a:pt x="4673714" y="248270"/>
                      <a:pt x="4713667" y="296214"/>
                    </a:cubicBezTo>
                    <a:cubicBezTo>
                      <a:pt x="4723576" y="308105"/>
                      <a:pt x="4729516" y="322959"/>
                      <a:pt x="4739425" y="334850"/>
                    </a:cubicBezTo>
                    <a:cubicBezTo>
                      <a:pt x="4751085" y="348842"/>
                      <a:pt x="4766880" y="359110"/>
                      <a:pt x="4778062" y="373487"/>
                    </a:cubicBezTo>
                    <a:cubicBezTo>
                      <a:pt x="4885895" y="512129"/>
                      <a:pt x="4780497" y="401680"/>
                      <a:pt x="4868214" y="489397"/>
                    </a:cubicBezTo>
                    <a:cubicBezTo>
                      <a:pt x="4876800" y="506569"/>
                      <a:pt x="4886174" y="523368"/>
                      <a:pt x="4893971" y="540912"/>
                    </a:cubicBezTo>
                    <a:cubicBezTo>
                      <a:pt x="4903360" y="562038"/>
                      <a:pt x="4908850" y="584908"/>
                      <a:pt x="4919729" y="605307"/>
                    </a:cubicBezTo>
                    <a:cubicBezTo>
                      <a:pt x="4943288" y="649481"/>
                      <a:pt x="4978409" y="687612"/>
                      <a:pt x="4997002" y="734095"/>
                    </a:cubicBezTo>
                    <a:cubicBezTo>
                      <a:pt x="5005588" y="755560"/>
                      <a:pt x="5010507" y="778886"/>
                      <a:pt x="5022760" y="798490"/>
                    </a:cubicBezTo>
                    <a:cubicBezTo>
                      <a:pt x="5032413" y="813935"/>
                      <a:pt x="5050469" y="822555"/>
                      <a:pt x="5061397" y="837126"/>
                    </a:cubicBezTo>
                    <a:cubicBezTo>
                      <a:pt x="5076416" y="857152"/>
                      <a:pt x="5089675" y="878733"/>
                      <a:pt x="5100033" y="901521"/>
                    </a:cubicBezTo>
                    <a:cubicBezTo>
                      <a:pt x="5111268" y="926238"/>
                      <a:pt x="5106592" y="959595"/>
                      <a:pt x="5125791" y="978794"/>
                    </a:cubicBezTo>
                    <a:lnTo>
                      <a:pt x="5164428" y="1017431"/>
                    </a:lnTo>
                    <a:cubicBezTo>
                      <a:pt x="5182631" y="1108447"/>
                      <a:pt x="5170385" y="1061061"/>
                      <a:pt x="5203064" y="1159098"/>
                    </a:cubicBezTo>
                    <a:lnTo>
                      <a:pt x="5215943" y="1197735"/>
                    </a:lnTo>
                    <a:cubicBezTo>
                      <a:pt x="5220236" y="1210614"/>
                      <a:pt x="5221291" y="1225076"/>
                      <a:pt x="5228822" y="1236372"/>
                    </a:cubicBezTo>
                    <a:lnTo>
                      <a:pt x="5254580" y="1275008"/>
                    </a:lnTo>
                    <a:cubicBezTo>
                      <a:pt x="5258873" y="1287887"/>
                      <a:pt x="5259124" y="1302929"/>
                      <a:pt x="5267459" y="1313645"/>
                    </a:cubicBezTo>
                    <a:cubicBezTo>
                      <a:pt x="5328270" y="1391830"/>
                      <a:pt x="5319887" y="1382636"/>
                      <a:pt x="5383369" y="1403797"/>
                    </a:cubicBezTo>
                    <a:cubicBezTo>
                      <a:pt x="5396248" y="1412383"/>
                      <a:pt x="5408161" y="1422633"/>
                      <a:pt x="5422005" y="1429555"/>
                    </a:cubicBezTo>
                    <a:cubicBezTo>
                      <a:pt x="5471956" y="1454531"/>
                      <a:pt x="5486297" y="1438769"/>
                      <a:pt x="5550794" y="1429555"/>
                    </a:cubicBezTo>
                    <a:cubicBezTo>
                      <a:pt x="5567966" y="1403797"/>
                      <a:pt x="5592521" y="1381650"/>
                      <a:pt x="5602310" y="1352281"/>
                    </a:cubicBezTo>
                    <a:lnTo>
                      <a:pt x="5640946" y="1236372"/>
                    </a:lnTo>
                    <a:cubicBezTo>
                      <a:pt x="5655108" y="1193886"/>
                      <a:pt x="5659047" y="1179546"/>
                      <a:pt x="5679583" y="1133341"/>
                    </a:cubicBezTo>
                    <a:cubicBezTo>
                      <a:pt x="5687380" y="1115797"/>
                      <a:pt x="5698211" y="1099651"/>
                      <a:pt x="5705341" y="1081825"/>
                    </a:cubicBezTo>
                    <a:cubicBezTo>
                      <a:pt x="5715424" y="1056616"/>
                      <a:pt x="5731098" y="1004552"/>
                      <a:pt x="5731098" y="1004552"/>
                    </a:cubicBezTo>
                    <a:cubicBezTo>
                      <a:pt x="5735391" y="785611"/>
                      <a:pt x="5736019" y="566567"/>
                      <a:pt x="5743977" y="347729"/>
                    </a:cubicBezTo>
                    <a:cubicBezTo>
                      <a:pt x="5744620" y="330041"/>
                      <a:pt x="5749883" y="312483"/>
                      <a:pt x="5756856" y="296214"/>
                    </a:cubicBezTo>
                    <a:cubicBezTo>
                      <a:pt x="5762953" y="281987"/>
                      <a:pt x="5775692" y="271421"/>
                      <a:pt x="5782614" y="257577"/>
                    </a:cubicBezTo>
                    <a:cubicBezTo>
                      <a:pt x="5802744" y="217317"/>
                      <a:pt x="5787754" y="207621"/>
                      <a:pt x="5821250" y="167425"/>
                    </a:cubicBezTo>
                    <a:cubicBezTo>
                      <a:pt x="5831159" y="155534"/>
                      <a:pt x="5847996" y="151576"/>
                      <a:pt x="5859887" y="141667"/>
                    </a:cubicBezTo>
                    <a:cubicBezTo>
                      <a:pt x="5873879" y="130007"/>
                      <a:pt x="5883158" y="112809"/>
                      <a:pt x="5898524" y="103031"/>
                    </a:cubicBezTo>
                    <a:cubicBezTo>
                      <a:pt x="5940073" y="76591"/>
                      <a:pt x="5991158" y="52646"/>
                      <a:pt x="6040191" y="38636"/>
                    </a:cubicBezTo>
                    <a:cubicBezTo>
                      <a:pt x="6057210" y="33773"/>
                      <a:pt x="6074753" y="30843"/>
                      <a:pt x="6091707" y="25757"/>
                    </a:cubicBezTo>
                    <a:cubicBezTo>
                      <a:pt x="6117713" y="17955"/>
                      <a:pt x="6168980" y="0"/>
                      <a:pt x="6168980" y="0"/>
                    </a:cubicBezTo>
                    <a:cubicBezTo>
                      <a:pt x="6203324" y="4293"/>
                      <a:pt x="6238168" y="5627"/>
                      <a:pt x="6272011" y="12879"/>
                    </a:cubicBezTo>
                    <a:cubicBezTo>
                      <a:pt x="6338340" y="27092"/>
                      <a:pt x="6391993" y="59991"/>
                      <a:pt x="6452315" y="90152"/>
                    </a:cubicBezTo>
                    <a:cubicBezTo>
                      <a:pt x="6465791" y="96890"/>
                      <a:pt x="6547358" y="133679"/>
                      <a:pt x="6568225" y="154546"/>
                    </a:cubicBezTo>
                    <a:cubicBezTo>
                      <a:pt x="6583403" y="169724"/>
                      <a:pt x="6592503" y="190107"/>
                      <a:pt x="6606862" y="206062"/>
                    </a:cubicBezTo>
                    <a:cubicBezTo>
                      <a:pt x="6674575" y="281299"/>
                      <a:pt x="6691437" y="279048"/>
                      <a:pt x="6748529" y="360608"/>
                    </a:cubicBezTo>
                    <a:cubicBezTo>
                      <a:pt x="6759539" y="376336"/>
                      <a:pt x="6764963" y="395341"/>
                      <a:pt x="6774287" y="412124"/>
                    </a:cubicBezTo>
                    <a:cubicBezTo>
                      <a:pt x="6786444" y="434006"/>
                      <a:pt x="6798374" y="456149"/>
                      <a:pt x="6812924" y="476518"/>
                    </a:cubicBezTo>
                    <a:cubicBezTo>
                      <a:pt x="6841374" y="516348"/>
                      <a:pt x="6884898" y="546981"/>
                      <a:pt x="6903076" y="592428"/>
                    </a:cubicBezTo>
                    <a:cubicBezTo>
                      <a:pt x="6921475" y="638427"/>
                      <a:pt x="6930526" y="666225"/>
                      <a:pt x="6954591" y="708338"/>
                    </a:cubicBezTo>
                    <a:cubicBezTo>
                      <a:pt x="6962270" y="721777"/>
                      <a:pt x="6971763" y="734095"/>
                      <a:pt x="6980349" y="746974"/>
                    </a:cubicBezTo>
                    <a:cubicBezTo>
                      <a:pt x="7049141" y="987744"/>
                      <a:pt x="6961849" y="722853"/>
                      <a:pt x="7044743" y="888642"/>
                    </a:cubicBezTo>
                    <a:cubicBezTo>
                      <a:pt x="7052659" y="904474"/>
                      <a:pt x="7050649" y="923888"/>
                      <a:pt x="7057622" y="940157"/>
                    </a:cubicBezTo>
                    <a:cubicBezTo>
                      <a:pt x="7063719" y="954384"/>
                      <a:pt x="7076458" y="964949"/>
                      <a:pt x="7083380" y="978794"/>
                    </a:cubicBezTo>
                    <a:cubicBezTo>
                      <a:pt x="7132547" y="1077128"/>
                      <a:pt x="7041470" y="944379"/>
                      <a:pt x="7134895" y="1068946"/>
                    </a:cubicBezTo>
                    <a:cubicBezTo>
                      <a:pt x="7147803" y="1107670"/>
                      <a:pt x="7145791" y="1112930"/>
                      <a:pt x="7173532" y="1146219"/>
                    </a:cubicBezTo>
                    <a:cubicBezTo>
                      <a:pt x="7185192" y="1160211"/>
                      <a:pt x="7200987" y="1170479"/>
                      <a:pt x="7212169" y="1184856"/>
                    </a:cubicBezTo>
                    <a:cubicBezTo>
                      <a:pt x="7245459" y="1227657"/>
                      <a:pt x="7258461" y="1269437"/>
                      <a:pt x="7302321" y="1300766"/>
                    </a:cubicBezTo>
                    <a:cubicBezTo>
                      <a:pt x="7317943" y="1311925"/>
                      <a:pt x="7337373" y="1316646"/>
                      <a:pt x="7353836" y="1326524"/>
                    </a:cubicBezTo>
                    <a:cubicBezTo>
                      <a:pt x="7380382" y="1342451"/>
                      <a:pt x="7403933" y="1363215"/>
                      <a:pt x="7431110" y="1378039"/>
                    </a:cubicBezTo>
                    <a:cubicBezTo>
                      <a:pt x="7496341" y="1413619"/>
                      <a:pt x="7480483" y="1393679"/>
                      <a:pt x="7534141" y="1416676"/>
                    </a:cubicBezTo>
                    <a:cubicBezTo>
                      <a:pt x="7629432" y="1457515"/>
                      <a:pt x="7538945" y="1434649"/>
                      <a:pt x="7662929" y="1455312"/>
                    </a:cubicBezTo>
                    <a:cubicBezTo>
                      <a:pt x="7703763" y="1482535"/>
                      <a:pt x="7712643" y="1492287"/>
                      <a:pt x="7765960" y="1506828"/>
                    </a:cubicBezTo>
                    <a:cubicBezTo>
                      <a:pt x="7791153" y="1513699"/>
                      <a:pt x="7817541" y="1515036"/>
                      <a:pt x="7843233" y="1519707"/>
                    </a:cubicBezTo>
                    <a:cubicBezTo>
                      <a:pt x="7979562" y="1544494"/>
                      <a:pt x="7835647" y="1526588"/>
                      <a:pt x="8062174" y="1545464"/>
                    </a:cubicBezTo>
                    <a:cubicBezTo>
                      <a:pt x="8173791" y="1541171"/>
                      <a:pt x="8285880" y="1543700"/>
                      <a:pt x="8397025" y="1532586"/>
                    </a:cubicBezTo>
                    <a:cubicBezTo>
                      <a:pt x="8416129" y="1530676"/>
                      <a:pt x="8430894" y="1514391"/>
                      <a:pt x="8448541" y="1506828"/>
                    </a:cubicBezTo>
                    <a:cubicBezTo>
                      <a:pt x="8461019" y="1501480"/>
                      <a:pt x="8474298" y="1498242"/>
                      <a:pt x="8487177" y="1493949"/>
                    </a:cubicBezTo>
                    <a:cubicBezTo>
                      <a:pt x="8603312" y="1406848"/>
                      <a:pt x="8489119" y="1501422"/>
                      <a:pt x="8564450" y="1416676"/>
                    </a:cubicBezTo>
                    <a:cubicBezTo>
                      <a:pt x="8588651" y="1389450"/>
                      <a:pt x="8615966" y="1365161"/>
                      <a:pt x="8641724" y="1339403"/>
                    </a:cubicBezTo>
                    <a:cubicBezTo>
                      <a:pt x="8658896" y="1322231"/>
                      <a:pt x="8679768" y="1308093"/>
                      <a:pt x="8693239" y="1287887"/>
                    </a:cubicBezTo>
                    <a:cubicBezTo>
                      <a:pt x="8734057" y="1226660"/>
                      <a:pt x="8714103" y="1263932"/>
                      <a:pt x="8744755" y="1171977"/>
                    </a:cubicBezTo>
                    <a:lnTo>
                      <a:pt x="8757633" y="1133341"/>
                    </a:lnTo>
                    <a:cubicBezTo>
                      <a:pt x="8761926" y="1120462"/>
                      <a:pt x="8770512" y="1108280"/>
                      <a:pt x="8770512" y="1094704"/>
                    </a:cubicBezTo>
                    <a:lnTo>
                      <a:pt x="8770512" y="1068946"/>
                    </a:lnTo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28575">
                    <a:solidFill>
                      <a:prstClr val="black"/>
                    </a:solidFill>
                  </a:ln>
                  <a:solidFill>
                    <a:prstClr val="white"/>
                  </a:solidFill>
                </a:endParaRPr>
              </a:p>
            </p:txBody>
          </p:sp>
          <p:sp>
            <p:nvSpPr>
              <p:cNvPr id="6" name="Freeform 5"/>
              <p:cNvSpPr/>
              <p:nvPr/>
            </p:nvSpPr>
            <p:spPr>
              <a:xfrm>
                <a:off x="9722224" y="2043953"/>
                <a:ext cx="161375" cy="1062318"/>
              </a:xfrm>
              <a:custGeom>
                <a:avLst/>
                <a:gdLst>
                  <a:gd name="connsiteX0" fmla="*/ 0 w 161375"/>
                  <a:gd name="connsiteY0" fmla="*/ 1062318 h 1062318"/>
                  <a:gd name="connsiteX1" fmla="*/ 13447 w 161375"/>
                  <a:gd name="connsiteY1" fmla="*/ 820271 h 1062318"/>
                  <a:gd name="connsiteX2" fmla="*/ 26894 w 161375"/>
                  <a:gd name="connsiteY2" fmla="*/ 766482 h 1062318"/>
                  <a:gd name="connsiteX3" fmla="*/ 53788 w 161375"/>
                  <a:gd name="connsiteY3" fmla="*/ 726141 h 1062318"/>
                  <a:gd name="connsiteX4" fmla="*/ 80682 w 161375"/>
                  <a:gd name="connsiteY4" fmla="*/ 497541 h 1062318"/>
                  <a:gd name="connsiteX5" fmla="*/ 94129 w 161375"/>
                  <a:gd name="connsiteY5" fmla="*/ 430306 h 1062318"/>
                  <a:gd name="connsiteX6" fmla="*/ 121023 w 161375"/>
                  <a:gd name="connsiteY6" fmla="*/ 201706 h 1062318"/>
                  <a:gd name="connsiteX7" fmla="*/ 134470 w 161375"/>
                  <a:gd name="connsiteY7" fmla="*/ 94129 h 1062318"/>
                  <a:gd name="connsiteX8" fmla="*/ 161364 w 161375"/>
                  <a:gd name="connsiteY8" fmla="*/ 0 h 10623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1375" h="1062318">
                    <a:moveTo>
                      <a:pt x="0" y="1062318"/>
                    </a:moveTo>
                    <a:cubicBezTo>
                      <a:pt x="4482" y="981636"/>
                      <a:pt x="6131" y="900746"/>
                      <a:pt x="13447" y="820271"/>
                    </a:cubicBezTo>
                    <a:cubicBezTo>
                      <a:pt x="15120" y="801865"/>
                      <a:pt x="19614" y="783469"/>
                      <a:pt x="26894" y="766482"/>
                    </a:cubicBezTo>
                    <a:cubicBezTo>
                      <a:pt x="33260" y="751627"/>
                      <a:pt x="44823" y="739588"/>
                      <a:pt x="53788" y="726141"/>
                    </a:cubicBezTo>
                    <a:cubicBezTo>
                      <a:pt x="85170" y="600613"/>
                      <a:pt x="53926" y="738346"/>
                      <a:pt x="80682" y="497541"/>
                    </a:cubicBezTo>
                    <a:cubicBezTo>
                      <a:pt x="83206" y="474825"/>
                      <a:pt x="90372" y="452851"/>
                      <a:pt x="94129" y="430306"/>
                    </a:cubicBezTo>
                    <a:cubicBezTo>
                      <a:pt x="111234" y="327677"/>
                      <a:pt x="108278" y="316414"/>
                      <a:pt x="121023" y="201706"/>
                    </a:cubicBezTo>
                    <a:cubicBezTo>
                      <a:pt x="125014" y="165789"/>
                      <a:pt x="126898" y="129465"/>
                      <a:pt x="134470" y="94129"/>
                    </a:cubicBezTo>
                    <a:cubicBezTo>
                      <a:pt x="162781" y="-37992"/>
                      <a:pt x="161364" y="49257"/>
                      <a:pt x="161364" y="0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28575">
                    <a:solidFill>
                      <a:sysClr val="windowText" lastClr="000000"/>
                    </a:solidFill>
                  </a:ln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4" name="Freeform 23"/>
            <p:cNvSpPr/>
            <p:nvPr/>
          </p:nvSpPr>
          <p:spPr>
            <a:xfrm>
              <a:off x="1815353" y="2026935"/>
              <a:ext cx="4479432" cy="1751527"/>
            </a:xfrm>
            <a:custGeom>
              <a:avLst/>
              <a:gdLst>
                <a:gd name="connsiteX0" fmla="*/ 0 w 10917266"/>
                <a:gd name="connsiteY0" fmla="*/ 1442434 h 1751527"/>
                <a:gd name="connsiteX1" fmla="*/ 64394 w 10917266"/>
                <a:gd name="connsiteY1" fmla="*/ 1403798 h 1751527"/>
                <a:gd name="connsiteX2" fmla="*/ 103031 w 10917266"/>
                <a:gd name="connsiteY2" fmla="*/ 1352282 h 1751527"/>
                <a:gd name="connsiteX3" fmla="*/ 141667 w 10917266"/>
                <a:gd name="connsiteY3" fmla="*/ 1313645 h 1751527"/>
                <a:gd name="connsiteX4" fmla="*/ 257577 w 10917266"/>
                <a:gd name="connsiteY4" fmla="*/ 1197736 h 1751527"/>
                <a:gd name="connsiteX5" fmla="*/ 309093 w 10917266"/>
                <a:gd name="connsiteY5" fmla="*/ 1120462 h 1751527"/>
                <a:gd name="connsiteX6" fmla="*/ 347729 w 10917266"/>
                <a:gd name="connsiteY6" fmla="*/ 1081826 h 1751527"/>
                <a:gd name="connsiteX7" fmla="*/ 399245 w 10917266"/>
                <a:gd name="connsiteY7" fmla="*/ 1004552 h 1751527"/>
                <a:gd name="connsiteX8" fmla="*/ 476518 w 10917266"/>
                <a:gd name="connsiteY8" fmla="*/ 940158 h 1751527"/>
                <a:gd name="connsiteX9" fmla="*/ 515155 w 10917266"/>
                <a:gd name="connsiteY9" fmla="*/ 927279 h 1751527"/>
                <a:gd name="connsiteX10" fmla="*/ 721217 w 10917266"/>
                <a:gd name="connsiteY10" fmla="*/ 940158 h 1751527"/>
                <a:gd name="connsiteX11" fmla="*/ 759853 w 10917266"/>
                <a:gd name="connsiteY11" fmla="*/ 965916 h 1751527"/>
                <a:gd name="connsiteX12" fmla="*/ 837126 w 10917266"/>
                <a:gd name="connsiteY12" fmla="*/ 991674 h 1751527"/>
                <a:gd name="connsiteX13" fmla="*/ 888642 w 10917266"/>
                <a:gd name="connsiteY13" fmla="*/ 978795 h 1751527"/>
                <a:gd name="connsiteX14" fmla="*/ 940157 w 10917266"/>
                <a:gd name="connsiteY14" fmla="*/ 1094705 h 1751527"/>
                <a:gd name="connsiteX15" fmla="*/ 978794 w 10917266"/>
                <a:gd name="connsiteY15" fmla="*/ 1184857 h 1751527"/>
                <a:gd name="connsiteX16" fmla="*/ 1030310 w 10917266"/>
                <a:gd name="connsiteY16" fmla="*/ 1275009 h 1751527"/>
                <a:gd name="connsiteX17" fmla="*/ 1068946 w 10917266"/>
                <a:gd name="connsiteY17" fmla="*/ 1365161 h 1751527"/>
                <a:gd name="connsiteX18" fmla="*/ 1094704 w 10917266"/>
                <a:gd name="connsiteY18" fmla="*/ 1442434 h 1751527"/>
                <a:gd name="connsiteX19" fmla="*/ 1171977 w 10917266"/>
                <a:gd name="connsiteY19" fmla="*/ 1558344 h 1751527"/>
                <a:gd name="connsiteX20" fmla="*/ 1197735 w 10917266"/>
                <a:gd name="connsiteY20" fmla="*/ 1596981 h 1751527"/>
                <a:gd name="connsiteX21" fmla="*/ 1275008 w 10917266"/>
                <a:gd name="connsiteY21" fmla="*/ 1674254 h 1751527"/>
                <a:gd name="connsiteX22" fmla="*/ 1390918 w 10917266"/>
                <a:gd name="connsiteY22" fmla="*/ 1738648 h 1751527"/>
                <a:gd name="connsiteX23" fmla="*/ 1429555 w 10917266"/>
                <a:gd name="connsiteY23" fmla="*/ 1751527 h 1751527"/>
                <a:gd name="connsiteX24" fmla="*/ 1803042 w 10917266"/>
                <a:gd name="connsiteY24" fmla="*/ 1738648 h 1751527"/>
                <a:gd name="connsiteX25" fmla="*/ 1893194 w 10917266"/>
                <a:gd name="connsiteY25" fmla="*/ 1635617 h 1751527"/>
                <a:gd name="connsiteX26" fmla="*/ 1931831 w 10917266"/>
                <a:gd name="connsiteY26" fmla="*/ 1609859 h 1751527"/>
                <a:gd name="connsiteX27" fmla="*/ 1957588 w 10917266"/>
                <a:gd name="connsiteY27" fmla="*/ 1571223 h 1751527"/>
                <a:gd name="connsiteX28" fmla="*/ 1970467 w 10917266"/>
                <a:gd name="connsiteY28" fmla="*/ 1532586 h 1751527"/>
                <a:gd name="connsiteX29" fmla="*/ 2021983 w 10917266"/>
                <a:gd name="connsiteY29" fmla="*/ 1455313 h 1751527"/>
                <a:gd name="connsiteX30" fmla="*/ 2047740 w 10917266"/>
                <a:gd name="connsiteY30" fmla="*/ 1416676 h 1751527"/>
                <a:gd name="connsiteX31" fmla="*/ 2073498 w 10917266"/>
                <a:gd name="connsiteY31" fmla="*/ 1378040 h 1751527"/>
                <a:gd name="connsiteX32" fmla="*/ 2099256 w 10917266"/>
                <a:gd name="connsiteY32" fmla="*/ 1287888 h 1751527"/>
                <a:gd name="connsiteX33" fmla="*/ 2112135 w 10917266"/>
                <a:gd name="connsiteY33" fmla="*/ 1249251 h 1751527"/>
                <a:gd name="connsiteX34" fmla="*/ 2137893 w 10917266"/>
                <a:gd name="connsiteY34" fmla="*/ 1146220 h 1751527"/>
                <a:gd name="connsiteX35" fmla="*/ 2163650 w 10917266"/>
                <a:gd name="connsiteY35" fmla="*/ 1107583 h 1751527"/>
                <a:gd name="connsiteX36" fmla="*/ 2189408 w 10917266"/>
                <a:gd name="connsiteY36" fmla="*/ 1030310 h 1751527"/>
                <a:gd name="connsiteX37" fmla="*/ 2202287 w 10917266"/>
                <a:gd name="connsiteY37" fmla="*/ 991674 h 1751527"/>
                <a:gd name="connsiteX38" fmla="*/ 2253802 w 10917266"/>
                <a:gd name="connsiteY38" fmla="*/ 901521 h 1751527"/>
                <a:gd name="connsiteX39" fmla="*/ 2266681 w 10917266"/>
                <a:gd name="connsiteY39" fmla="*/ 850006 h 1751527"/>
                <a:gd name="connsiteX40" fmla="*/ 2279560 w 10917266"/>
                <a:gd name="connsiteY40" fmla="*/ 811369 h 1751527"/>
                <a:gd name="connsiteX41" fmla="*/ 2292439 w 10917266"/>
                <a:gd name="connsiteY41" fmla="*/ 759854 h 1751527"/>
                <a:gd name="connsiteX42" fmla="*/ 2331076 w 10917266"/>
                <a:gd name="connsiteY42" fmla="*/ 721217 h 1751527"/>
                <a:gd name="connsiteX43" fmla="*/ 2446986 w 10917266"/>
                <a:gd name="connsiteY43" fmla="*/ 656823 h 1751527"/>
                <a:gd name="connsiteX44" fmla="*/ 2691684 w 10917266"/>
                <a:gd name="connsiteY44" fmla="*/ 669702 h 1751527"/>
                <a:gd name="connsiteX45" fmla="*/ 2743200 w 10917266"/>
                <a:gd name="connsiteY45" fmla="*/ 695459 h 1751527"/>
                <a:gd name="connsiteX46" fmla="*/ 2794715 w 10917266"/>
                <a:gd name="connsiteY46" fmla="*/ 708338 h 1751527"/>
                <a:gd name="connsiteX47" fmla="*/ 2871988 w 10917266"/>
                <a:gd name="connsiteY47" fmla="*/ 759854 h 1751527"/>
                <a:gd name="connsiteX48" fmla="*/ 2910625 w 10917266"/>
                <a:gd name="connsiteY48" fmla="*/ 785612 h 1751527"/>
                <a:gd name="connsiteX49" fmla="*/ 2949262 w 10917266"/>
                <a:gd name="connsiteY49" fmla="*/ 798490 h 1751527"/>
                <a:gd name="connsiteX50" fmla="*/ 3052293 w 10917266"/>
                <a:gd name="connsiteY50" fmla="*/ 888643 h 1751527"/>
                <a:gd name="connsiteX51" fmla="*/ 3090929 w 10917266"/>
                <a:gd name="connsiteY51" fmla="*/ 927279 h 1751527"/>
                <a:gd name="connsiteX52" fmla="*/ 3116687 w 10917266"/>
                <a:gd name="connsiteY52" fmla="*/ 965916 h 1751527"/>
                <a:gd name="connsiteX53" fmla="*/ 3193960 w 10917266"/>
                <a:gd name="connsiteY53" fmla="*/ 1043189 h 1751527"/>
                <a:gd name="connsiteX54" fmla="*/ 3245476 w 10917266"/>
                <a:gd name="connsiteY54" fmla="*/ 1120462 h 1751527"/>
                <a:gd name="connsiteX55" fmla="*/ 3271233 w 10917266"/>
                <a:gd name="connsiteY55" fmla="*/ 1159099 h 1751527"/>
                <a:gd name="connsiteX56" fmla="*/ 3296991 w 10917266"/>
                <a:gd name="connsiteY56" fmla="*/ 1210614 h 1751527"/>
                <a:gd name="connsiteX57" fmla="*/ 3335628 w 10917266"/>
                <a:gd name="connsiteY57" fmla="*/ 1236372 h 1751527"/>
                <a:gd name="connsiteX58" fmla="*/ 3374264 w 10917266"/>
                <a:gd name="connsiteY58" fmla="*/ 1313645 h 1751527"/>
                <a:gd name="connsiteX59" fmla="*/ 3412901 w 10917266"/>
                <a:gd name="connsiteY59" fmla="*/ 1352282 h 1751527"/>
                <a:gd name="connsiteX60" fmla="*/ 3464417 w 10917266"/>
                <a:gd name="connsiteY60" fmla="*/ 1429555 h 1751527"/>
                <a:gd name="connsiteX61" fmla="*/ 3490174 w 10917266"/>
                <a:gd name="connsiteY61" fmla="*/ 1468192 h 1751527"/>
                <a:gd name="connsiteX62" fmla="*/ 3528811 w 10917266"/>
                <a:gd name="connsiteY62" fmla="*/ 1493950 h 1751527"/>
                <a:gd name="connsiteX63" fmla="*/ 3618963 w 10917266"/>
                <a:gd name="connsiteY63" fmla="*/ 1596981 h 1751527"/>
                <a:gd name="connsiteX64" fmla="*/ 3644721 w 10917266"/>
                <a:gd name="connsiteY64" fmla="*/ 1635617 h 1751527"/>
                <a:gd name="connsiteX65" fmla="*/ 3773510 w 10917266"/>
                <a:gd name="connsiteY65" fmla="*/ 1712890 h 1751527"/>
                <a:gd name="connsiteX66" fmla="*/ 3812146 w 10917266"/>
                <a:gd name="connsiteY66" fmla="*/ 1725769 h 1751527"/>
                <a:gd name="connsiteX67" fmla="*/ 3876540 w 10917266"/>
                <a:gd name="connsiteY67" fmla="*/ 1738648 h 1751527"/>
                <a:gd name="connsiteX68" fmla="*/ 4031087 w 10917266"/>
                <a:gd name="connsiteY68" fmla="*/ 1725769 h 1751527"/>
                <a:gd name="connsiteX69" fmla="*/ 4146997 w 10917266"/>
                <a:gd name="connsiteY69" fmla="*/ 1661375 h 1751527"/>
                <a:gd name="connsiteX70" fmla="*/ 4185633 w 10917266"/>
                <a:gd name="connsiteY70" fmla="*/ 1622738 h 1751527"/>
                <a:gd name="connsiteX71" fmla="*/ 4262907 w 10917266"/>
                <a:gd name="connsiteY71" fmla="*/ 1493950 h 1751527"/>
                <a:gd name="connsiteX72" fmla="*/ 4288664 w 10917266"/>
                <a:gd name="connsiteY72" fmla="*/ 1313645 h 1751527"/>
                <a:gd name="connsiteX73" fmla="*/ 4301543 w 10917266"/>
                <a:gd name="connsiteY73" fmla="*/ 1146220 h 1751527"/>
                <a:gd name="connsiteX74" fmla="*/ 4314422 w 10917266"/>
                <a:gd name="connsiteY74" fmla="*/ 1056068 h 1751527"/>
                <a:gd name="connsiteX75" fmla="*/ 4340180 w 10917266"/>
                <a:gd name="connsiteY75" fmla="*/ 888643 h 1751527"/>
                <a:gd name="connsiteX76" fmla="*/ 4353059 w 10917266"/>
                <a:gd name="connsiteY76" fmla="*/ 824248 h 1751527"/>
                <a:gd name="connsiteX77" fmla="*/ 4378817 w 10917266"/>
                <a:gd name="connsiteY77" fmla="*/ 772733 h 1751527"/>
                <a:gd name="connsiteX78" fmla="*/ 4391695 w 10917266"/>
                <a:gd name="connsiteY78" fmla="*/ 721217 h 1751527"/>
                <a:gd name="connsiteX79" fmla="*/ 4443211 w 10917266"/>
                <a:gd name="connsiteY79" fmla="*/ 669702 h 1751527"/>
                <a:gd name="connsiteX80" fmla="*/ 4520484 w 10917266"/>
                <a:gd name="connsiteY80" fmla="*/ 643944 h 1751527"/>
                <a:gd name="connsiteX81" fmla="*/ 4610636 w 10917266"/>
                <a:gd name="connsiteY81" fmla="*/ 618186 h 1751527"/>
                <a:gd name="connsiteX82" fmla="*/ 4958366 w 10917266"/>
                <a:gd name="connsiteY82" fmla="*/ 631065 h 1751527"/>
                <a:gd name="connsiteX83" fmla="*/ 5009881 w 10917266"/>
                <a:gd name="connsiteY83" fmla="*/ 656823 h 1751527"/>
                <a:gd name="connsiteX84" fmla="*/ 5074276 w 10917266"/>
                <a:gd name="connsiteY84" fmla="*/ 682581 h 1751527"/>
                <a:gd name="connsiteX85" fmla="*/ 5112912 w 10917266"/>
                <a:gd name="connsiteY85" fmla="*/ 695459 h 1751527"/>
                <a:gd name="connsiteX86" fmla="*/ 5203064 w 10917266"/>
                <a:gd name="connsiteY86" fmla="*/ 746975 h 1751527"/>
                <a:gd name="connsiteX87" fmla="*/ 5267459 w 10917266"/>
                <a:gd name="connsiteY87" fmla="*/ 772733 h 1751527"/>
                <a:gd name="connsiteX88" fmla="*/ 5331853 w 10917266"/>
                <a:gd name="connsiteY88" fmla="*/ 850006 h 1751527"/>
                <a:gd name="connsiteX89" fmla="*/ 5370490 w 10917266"/>
                <a:gd name="connsiteY89" fmla="*/ 901521 h 1751527"/>
                <a:gd name="connsiteX90" fmla="*/ 5409126 w 10917266"/>
                <a:gd name="connsiteY90" fmla="*/ 940158 h 1751527"/>
                <a:gd name="connsiteX91" fmla="*/ 5434884 w 10917266"/>
                <a:gd name="connsiteY91" fmla="*/ 978795 h 1751527"/>
                <a:gd name="connsiteX92" fmla="*/ 5499279 w 10917266"/>
                <a:gd name="connsiteY92" fmla="*/ 1017431 h 1751527"/>
                <a:gd name="connsiteX93" fmla="*/ 5512157 w 10917266"/>
                <a:gd name="connsiteY93" fmla="*/ 1056068 h 1751527"/>
                <a:gd name="connsiteX94" fmla="*/ 5589431 w 10917266"/>
                <a:gd name="connsiteY94" fmla="*/ 1184857 h 1751527"/>
                <a:gd name="connsiteX95" fmla="*/ 5602310 w 10917266"/>
                <a:gd name="connsiteY95" fmla="*/ 1223493 h 1751527"/>
                <a:gd name="connsiteX96" fmla="*/ 5640946 w 10917266"/>
                <a:gd name="connsiteY96" fmla="*/ 1236372 h 1751527"/>
                <a:gd name="connsiteX97" fmla="*/ 5653825 w 10917266"/>
                <a:gd name="connsiteY97" fmla="*/ 1287888 h 1751527"/>
                <a:gd name="connsiteX98" fmla="*/ 5756856 w 10917266"/>
                <a:gd name="connsiteY98" fmla="*/ 1403798 h 1751527"/>
                <a:gd name="connsiteX99" fmla="*/ 5782614 w 10917266"/>
                <a:gd name="connsiteY99" fmla="*/ 1442434 h 1751527"/>
                <a:gd name="connsiteX100" fmla="*/ 5859887 w 10917266"/>
                <a:gd name="connsiteY100" fmla="*/ 1481071 h 1751527"/>
                <a:gd name="connsiteX101" fmla="*/ 5911402 w 10917266"/>
                <a:gd name="connsiteY101" fmla="*/ 1519707 h 1751527"/>
                <a:gd name="connsiteX102" fmla="*/ 6001555 w 10917266"/>
                <a:gd name="connsiteY102" fmla="*/ 1558344 h 1751527"/>
                <a:gd name="connsiteX103" fmla="*/ 6156101 w 10917266"/>
                <a:gd name="connsiteY103" fmla="*/ 1545465 h 1751527"/>
                <a:gd name="connsiteX104" fmla="*/ 6207617 w 10917266"/>
                <a:gd name="connsiteY104" fmla="*/ 1532586 h 1751527"/>
                <a:gd name="connsiteX105" fmla="*/ 6297769 w 10917266"/>
                <a:gd name="connsiteY105" fmla="*/ 1442434 h 1751527"/>
                <a:gd name="connsiteX106" fmla="*/ 6413679 w 10917266"/>
                <a:gd name="connsiteY106" fmla="*/ 1313645 h 1751527"/>
                <a:gd name="connsiteX107" fmla="*/ 6452315 w 10917266"/>
                <a:gd name="connsiteY107" fmla="*/ 1210614 h 1751527"/>
                <a:gd name="connsiteX108" fmla="*/ 6516710 w 10917266"/>
                <a:gd name="connsiteY108" fmla="*/ 1107583 h 1751527"/>
                <a:gd name="connsiteX109" fmla="*/ 6542467 w 10917266"/>
                <a:gd name="connsiteY109" fmla="*/ 1043189 h 1751527"/>
                <a:gd name="connsiteX110" fmla="*/ 6555346 w 10917266"/>
                <a:gd name="connsiteY110" fmla="*/ 991674 h 1751527"/>
                <a:gd name="connsiteX111" fmla="*/ 6619740 w 10917266"/>
                <a:gd name="connsiteY111" fmla="*/ 875764 h 1751527"/>
                <a:gd name="connsiteX112" fmla="*/ 6632619 w 10917266"/>
                <a:gd name="connsiteY112" fmla="*/ 837127 h 1751527"/>
                <a:gd name="connsiteX113" fmla="*/ 6684135 w 10917266"/>
                <a:gd name="connsiteY113" fmla="*/ 759854 h 1751527"/>
                <a:gd name="connsiteX114" fmla="*/ 6735650 w 10917266"/>
                <a:gd name="connsiteY114" fmla="*/ 682581 h 1751527"/>
                <a:gd name="connsiteX115" fmla="*/ 6748529 w 10917266"/>
                <a:gd name="connsiteY115" fmla="*/ 631065 h 1751527"/>
                <a:gd name="connsiteX116" fmla="*/ 6761408 w 10917266"/>
                <a:gd name="connsiteY116" fmla="*/ 592428 h 1751527"/>
                <a:gd name="connsiteX117" fmla="*/ 6825802 w 10917266"/>
                <a:gd name="connsiteY117" fmla="*/ 502276 h 1751527"/>
                <a:gd name="connsiteX118" fmla="*/ 6851560 w 10917266"/>
                <a:gd name="connsiteY118" fmla="*/ 450761 h 1751527"/>
                <a:gd name="connsiteX119" fmla="*/ 6864439 w 10917266"/>
                <a:gd name="connsiteY119" fmla="*/ 412124 h 1751527"/>
                <a:gd name="connsiteX120" fmla="*/ 6954591 w 10917266"/>
                <a:gd name="connsiteY120" fmla="*/ 296214 h 1751527"/>
                <a:gd name="connsiteX121" fmla="*/ 6980349 w 10917266"/>
                <a:gd name="connsiteY121" fmla="*/ 244699 h 1751527"/>
                <a:gd name="connsiteX122" fmla="*/ 7044743 w 10917266"/>
                <a:gd name="connsiteY122" fmla="*/ 193183 h 1751527"/>
                <a:gd name="connsiteX123" fmla="*/ 7109138 w 10917266"/>
                <a:gd name="connsiteY123" fmla="*/ 167426 h 1751527"/>
                <a:gd name="connsiteX124" fmla="*/ 7147774 w 10917266"/>
                <a:gd name="connsiteY124" fmla="*/ 141668 h 1751527"/>
                <a:gd name="connsiteX125" fmla="*/ 7199290 w 10917266"/>
                <a:gd name="connsiteY125" fmla="*/ 115910 h 1751527"/>
                <a:gd name="connsiteX126" fmla="*/ 7237926 w 10917266"/>
                <a:gd name="connsiteY126" fmla="*/ 90152 h 1751527"/>
                <a:gd name="connsiteX127" fmla="*/ 7276563 w 10917266"/>
                <a:gd name="connsiteY127" fmla="*/ 77274 h 1751527"/>
                <a:gd name="connsiteX128" fmla="*/ 7379594 w 10917266"/>
                <a:gd name="connsiteY128" fmla="*/ 38637 h 1751527"/>
                <a:gd name="connsiteX129" fmla="*/ 7443988 w 10917266"/>
                <a:gd name="connsiteY129" fmla="*/ 25758 h 1751527"/>
                <a:gd name="connsiteX130" fmla="*/ 7534140 w 10917266"/>
                <a:gd name="connsiteY130" fmla="*/ 0 h 1751527"/>
                <a:gd name="connsiteX131" fmla="*/ 8062174 w 10917266"/>
                <a:gd name="connsiteY131" fmla="*/ 12879 h 1751527"/>
                <a:gd name="connsiteX132" fmla="*/ 8152326 w 10917266"/>
                <a:gd name="connsiteY132" fmla="*/ 64395 h 1751527"/>
                <a:gd name="connsiteX133" fmla="*/ 8216721 w 10917266"/>
                <a:gd name="connsiteY133" fmla="*/ 77274 h 1751527"/>
                <a:gd name="connsiteX134" fmla="*/ 8268236 w 10917266"/>
                <a:gd name="connsiteY134" fmla="*/ 103031 h 1751527"/>
                <a:gd name="connsiteX135" fmla="*/ 8306873 w 10917266"/>
                <a:gd name="connsiteY135" fmla="*/ 128789 h 1751527"/>
                <a:gd name="connsiteX136" fmla="*/ 8358388 w 10917266"/>
                <a:gd name="connsiteY136" fmla="*/ 141668 h 1751527"/>
                <a:gd name="connsiteX137" fmla="*/ 8474298 w 10917266"/>
                <a:gd name="connsiteY137" fmla="*/ 218941 h 1751527"/>
                <a:gd name="connsiteX138" fmla="*/ 8512935 w 10917266"/>
                <a:gd name="connsiteY138" fmla="*/ 244699 h 1751527"/>
                <a:gd name="connsiteX139" fmla="*/ 8564450 w 10917266"/>
                <a:gd name="connsiteY139" fmla="*/ 270457 h 1751527"/>
                <a:gd name="connsiteX140" fmla="*/ 8667481 w 10917266"/>
                <a:gd name="connsiteY140" fmla="*/ 334851 h 1751527"/>
                <a:gd name="connsiteX141" fmla="*/ 8783391 w 10917266"/>
                <a:gd name="connsiteY141" fmla="*/ 373488 h 1751527"/>
                <a:gd name="connsiteX142" fmla="*/ 8873543 w 10917266"/>
                <a:gd name="connsiteY142" fmla="*/ 450761 h 1751527"/>
                <a:gd name="connsiteX143" fmla="*/ 8912180 w 10917266"/>
                <a:gd name="connsiteY143" fmla="*/ 476519 h 1751527"/>
                <a:gd name="connsiteX144" fmla="*/ 8963695 w 10917266"/>
                <a:gd name="connsiteY144" fmla="*/ 528034 h 1751527"/>
                <a:gd name="connsiteX145" fmla="*/ 9053848 w 10917266"/>
                <a:gd name="connsiteY145" fmla="*/ 592428 h 1751527"/>
                <a:gd name="connsiteX146" fmla="*/ 9131121 w 10917266"/>
                <a:gd name="connsiteY146" fmla="*/ 669702 h 1751527"/>
                <a:gd name="connsiteX147" fmla="*/ 9169757 w 10917266"/>
                <a:gd name="connsiteY147" fmla="*/ 721217 h 1751527"/>
                <a:gd name="connsiteX148" fmla="*/ 9208394 w 10917266"/>
                <a:gd name="connsiteY148" fmla="*/ 746975 h 1751527"/>
                <a:gd name="connsiteX149" fmla="*/ 9285667 w 10917266"/>
                <a:gd name="connsiteY149" fmla="*/ 811369 h 1751527"/>
                <a:gd name="connsiteX150" fmla="*/ 9324304 w 10917266"/>
                <a:gd name="connsiteY150" fmla="*/ 862885 h 1751527"/>
                <a:gd name="connsiteX151" fmla="*/ 9388698 w 10917266"/>
                <a:gd name="connsiteY151" fmla="*/ 927279 h 1751527"/>
                <a:gd name="connsiteX152" fmla="*/ 9427335 w 10917266"/>
                <a:gd name="connsiteY152" fmla="*/ 978795 h 1751527"/>
                <a:gd name="connsiteX153" fmla="*/ 9504608 w 10917266"/>
                <a:gd name="connsiteY153" fmla="*/ 1056068 h 1751527"/>
                <a:gd name="connsiteX154" fmla="*/ 9594760 w 10917266"/>
                <a:gd name="connsiteY154" fmla="*/ 1171978 h 1751527"/>
                <a:gd name="connsiteX155" fmla="*/ 9633397 w 10917266"/>
                <a:gd name="connsiteY155" fmla="*/ 1184857 h 1751527"/>
                <a:gd name="connsiteX156" fmla="*/ 9672033 w 10917266"/>
                <a:gd name="connsiteY156" fmla="*/ 1262130 h 1751527"/>
                <a:gd name="connsiteX157" fmla="*/ 9826580 w 10917266"/>
                <a:gd name="connsiteY157" fmla="*/ 1339403 h 1751527"/>
                <a:gd name="connsiteX158" fmla="*/ 9903853 w 10917266"/>
                <a:gd name="connsiteY158" fmla="*/ 1352282 h 1751527"/>
                <a:gd name="connsiteX159" fmla="*/ 10470524 w 10917266"/>
                <a:gd name="connsiteY159" fmla="*/ 1339403 h 1751527"/>
                <a:gd name="connsiteX160" fmla="*/ 10805374 w 10917266"/>
                <a:gd name="connsiteY160" fmla="*/ 1352282 h 1751527"/>
                <a:gd name="connsiteX161" fmla="*/ 10856890 w 10917266"/>
                <a:gd name="connsiteY161" fmla="*/ 1365161 h 1751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</a:cxnLst>
              <a:rect l="l" t="t" r="r" b="b"/>
              <a:pathLst>
                <a:path w="10917266" h="1751527">
                  <a:moveTo>
                    <a:pt x="0" y="1442434"/>
                  </a:moveTo>
                  <a:cubicBezTo>
                    <a:pt x="21465" y="1429555"/>
                    <a:pt x="45556" y="1420282"/>
                    <a:pt x="64394" y="1403798"/>
                  </a:cubicBezTo>
                  <a:cubicBezTo>
                    <a:pt x="80548" y="1389663"/>
                    <a:pt x="89062" y="1368580"/>
                    <a:pt x="103031" y="1352282"/>
                  </a:cubicBezTo>
                  <a:cubicBezTo>
                    <a:pt x="114884" y="1338453"/>
                    <a:pt x="127838" y="1325498"/>
                    <a:pt x="141667" y="1313645"/>
                  </a:cubicBezTo>
                  <a:cubicBezTo>
                    <a:pt x="223630" y="1243391"/>
                    <a:pt x="173782" y="1309463"/>
                    <a:pt x="257577" y="1197736"/>
                  </a:cubicBezTo>
                  <a:cubicBezTo>
                    <a:pt x="276151" y="1172970"/>
                    <a:pt x="287203" y="1142352"/>
                    <a:pt x="309093" y="1120462"/>
                  </a:cubicBezTo>
                  <a:cubicBezTo>
                    <a:pt x="321972" y="1107583"/>
                    <a:pt x="336547" y="1096203"/>
                    <a:pt x="347729" y="1081826"/>
                  </a:cubicBezTo>
                  <a:cubicBezTo>
                    <a:pt x="366735" y="1057390"/>
                    <a:pt x="377355" y="1026442"/>
                    <a:pt x="399245" y="1004552"/>
                  </a:cubicBezTo>
                  <a:cubicBezTo>
                    <a:pt x="427728" y="976069"/>
                    <a:pt x="440657" y="958088"/>
                    <a:pt x="476518" y="940158"/>
                  </a:cubicBezTo>
                  <a:cubicBezTo>
                    <a:pt x="488660" y="934087"/>
                    <a:pt x="502276" y="931572"/>
                    <a:pt x="515155" y="927279"/>
                  </a:cubicBezTo>
                  <a:cubicBezTo>
                    <a:pt x="583842" y="931572"/>
                    <a:pt x="653238" y="929424"/>
                    <a:pt x="721217" y="940158"/>
                  </a:cubicBezTo>
                  <a:cubicBezTo>
                    <a:pt x="736506" y="942572"/>
                    <a:pt x="745709" y="959630"/>
                    <a:pt x="759853" y="965916"/>
                  </a:cubicBezTo>
                  <a:cubicBezTo>
                    <a:pt x="784664" y="976943"/>
                    <a:pt x="811368" y="983088"/>
                    <a:pt x="837126" y="991674"/>
                  </a:cubicBezTo>
                  <a:cubicBezTo>
                    <a:pt x="854298" y="987381"/>
                    <a:pt x="872373" y="971823"/>
                    <a:pt x="888642" y="978795"/>
                  </a:cubicBezTo>
                  <a:cubicBezTo>
                    <a:pt x="930968" y="996934"/>
                    <a:pt x="932702" y="1061158"/>
                    <a:pt x="940157" y="1094705"/>
                  </a:cubicBezTo>
                  <a:cubicBezTo>
                    <a:pt x="957463" y="1172583"/>
                    <a:pt x="942630" y="1121570"/>
                    <a:pt x="978794" y="1184857"/>
                  </a:cubicBezTo>
                  <a:cubicBezTo>
                    <a:pt x="1044155" y="1299237"/>
                    <a:pt x="967554" y="1180876"/>
                    <a:pt x="1030310" y="1275009"/>
                  </a:cubicBezTo>
                  <a:cubicBezTo>
                    <a:pt x="1071756" y="1399354"/>
                    <a:pt x="1005300" y="1206048"/>
                    <a:pt x="1068946" y="1365161"/>
                  </a:cubicBezTo>
                  <a:cubicBezTo>
                    <a:pt x="1079030" y="1390370"/>
                    <a:pt x="1079643" y="1419843"/>
                    <a:pt x="1094704" y="1442434"/>
                  </a:cubicBezTo>
                  <a:lnTo>
                    <a:pt x="1171977" y="1558344"/>
                  </a:lnTo>
                  <a:cubicBezTo>
                    <a:pt x="1180563" y="1571223"/>
                    <a:pt x="1186790" y="1586036"/>
                    <a:pt x="1197735" y="1596981"/>
                  </a:cubicBezTo>
                  <a:lnTo>
                    <a:pt x="1275008" y="1674254"/>
                  </a:lnTo>
                  <a:cubicBezTo>
                    <a:pt x="1332842" y="1732088"/>
                    <a:pt x="1296369" y="1707131"/>
                    <a:pt x="1390918" y="1738648"/>
                  </a:cubicBezTo>
                  <a:lnTo>
                    <a:pt x="1429555" y="1751527"/>
                  </a:lnTo>
                  <a:cubicBezTo>
                    <a:pt x="1554051" y="1747234"/>
                    <a:pt x="1679016" y="1750276"/>
                    <a:pt x="1803042" y="1738648"/>
                  </a:cubicBezTo>
                  <a:cubicBezTo>
                    <a:pt x="1846753" y="1734550"/>
                    <a:pt x="1874460" y="1648107"/>
                    <a:pt x="1893194" y="1635617"/>
                  </a:cubicBezTo>
                  <a:lnTo>
                    <a:pt x="1931831" y="1609859"/>
                  </a:lnTo>
                  <a:cubicBezTo>
                    <a:pt x="1940417" y="1596980"/>
                    <a:pt x="1950666" y="1585067"/>
                    <a:pt x="1957588" y="1571223"/>
                  </a:cubicBezTo>
                  <a:cubicBezTo>
                    <a:pt x="1963659" y="1559081"/>
                    <a:pt x="1963874" y="1544453"/>
                    <a:pt x="1970467" y="1532586"/>
                  </a:cubicBezTo>
                  <a:cubicBezTo>
                    <a:pt x="1985501" y="1505525"/>
                    <a:pt x="2004811" y="1481071"/>
                    <a:pt x="2021983" y="1455313"/>
                  </a:cubicBezTo>
                  <a:lnTo>
                    <a:pt x="2047740" y="1416676"/>
                  </a:lnTo>
                  <a:lnTo>
                    <a:pt x="2073498" y="1378040"/>
                  </a:lnTo>
                  <a:cubicBezTo>
                    <a:pt x="2104378" y="1285401"/>
                    <a:pt x="2066913" y="1401088"/>
                    <a:pt x="2099256" y="1287888"/>
                  </a:cubicBezTo>
                  <a:cubicBezTo>
                    <a:pt x="2102986" y="1274835"/>
                    <a:pt x="2108842" y="1262421"/>
                    <a:pt x="2112135" y="1249251"/>
                  </a:cubicBezTo>
                  <a:cubicBezTo>
                    <a:pt x="2119483" y="1219858"/>
                    <a:pt x="2123173" y="1175661"/>
                    <a:pt x="2137893" y="1146220"/>
                  </a:cubicBezTo>
                  <a:cubicBezTo>
                    <a:pt x="2144815" y="1132376"/>
                    <a:pt x="2157364" y="1121727"/>
                    <a:pt x="2163650" y="1107583"/>
                  </a:cubicBezTo>
                  <a:cubicBezTo>
                    <a:pt x="2174677" y="1082772"/>
                    <a:pt x="2180822" y="1056068"/>
                    <a:pt x="2189408" y="1030310"/>
                  </a:cubicBezTo>
                  <a:cubicBezTo>
                    <a:pt x="2193701" y="1017431"/>
                    <a:pt x="2194757" y="1002969"/>
                    <a:pt x="2202287" y="991674"/>
                  </a:cubicBezTo>
                  <a:cubicBezTo>
                    <a:pt x="2223641" y="959644"/>
                    <a:pt x="2239795" y="938873"/>
                    <a:pt x="2253802" y="901521"/>
                  </a:cubicBezTo>
                  <a:cubicBezTo>
                    <a:pt x="2260017" y="884948"/>
                    <a:pt x="2261818" y="867025"/>
                    <a:pt x="2266681" y="850006"/>
                  </a:cubicBezTo>
                  <a:cubicBezTo>
                    <a:pt x="2270411" y="836953"/>
                    <a:pt x="2275830" y="824422"/>
                    <a:pt x="2279560" y="811369"/>
                  </a:cubicBezTo>
                  <a:cubicBezTo>
                    <a:pt x="2284423" y="794350"/>
                    <a:pt x="2283657" y="775222"/>
                    <a:pt x="2292439" y="759854"/>
                  </a:cubicBezTo>
                  <a:cubicBezTo>
                    <a:pt x="2301476" y="744040"/>
                    <a:pt x="2316699" y="732399"/>
                    <a:pt x="2331076" y="721217"/>
                  </a:cubicBezTo>
                  <a:cubicBezTo>
                    <a:pt x="2397502" y="669553"/>
                    <a:pt x="2388691" y="676255"/>
                    <a:pt x="2446986" y="656823"/>
                  </a:cubicBezTo>
                  <a:cubicBezTo>
                    <a:pt x="2528552" y="661116"/>
                    <a:pt x="2610691" y="659138"/>
                    <a:pt x="2691684" y="669702"/>
                  </a:cubicBezTo>
                  <a:cubicBezTo>
                    <a:pt x="2710721" y="672185"/>
                    <a:pt x="2725224" y="688718"/>
                    <a:pt x="2743200" y="695459"/>
                  </a:cubicBezTo>
                  <a:cubicBezTo>
                    <a:pt x="2759773" y="701674"/>
                    <a:pt x="2777543" y="704045"/>
                    <a:pt x="2794715" y="708338"/>
                  </a:cubicBezTo>
                  <a:lnTo>
                    <a:pt x="2871988" y="759854"/>
                  </a:lnTo>
                  <a:cubicBezTo>
                    <a:pt x="2884867" y="768440"/>
                    <a:pt x="2895941" y="780718"/>
                    <a:pt x="2910625" y="785612"/>
                  </a:cubicBezTo>
                  <a:lnTo>
                    <a:pt x="2949262" y="798490"/>
                  </a:lnTo>
                  <a:cubicBezTo>
                    <a:pt x="3022238" y="907958"/>
                    <a:pt x="2902045" y="738395"/>
                    <a:pt x="3052293" y="888643"/>
                  </a:cubicBezTo>
                  <a:cubicBezTo>
                    <a:pt x="3065172" y="901522"/>
                    <a:pt x="3079269" y="913287"/>
                    <a:pt x="3090929" y="927279"/>
                  </a:cubicBezTo>
                  <a:cubicBezTo>
                    <a:pt x="3100838" y="939170"/>
                    <a:pt x="3106404" y="954347"/>
                    <a:pt x="3116687" y="965916"/>
                  </a:cubicBezTo>
                  <a:cubicBezTo>
                    <a:pt x="3140888" y="993142"/>
                    <a:pt x="3173754" y="1012880"/>
                    <a:pt x="3193960" y="1043189"/>
                  </a:cubicBezTo>
                  <a:lnTo>
                    <a:pt x="3245476" y="1120462"/>
                  </a:lnTo>
                  <a:cubicBezTo>
                    <a:pt x="3254062" y="1133341"/>
                    <a:pt x="3264311" y="1145255"/>
                    <a:pt x="3271233" y="1159099"/>
                  </a:cubicBezTo>
                  <a:cubicBezTo>
                    <a:pt x="3279819" y="1176271"/>
                    <a:pt x="3284700" y="1195865"/>
                    <a:pt x="3296991" y="1210614"/>
                  </a:cubicBezTo>
                  <a:cubicBezTo>
                    <a:pt x="3306900" y="1222505"/>
                    <a:pt x="3322749" y="1227786"/>
                    <a:pt x="3335628" y="1236372"/>
                  </a:cubicBezTo>
                  <a:cubicBezTo>
                    <a:pt x="3348535" y="1275094"/>
                    <a:pt x="3346525" y="1280358"/>
                    <a:pt x="3374264" y="1313645"/>
                  </a:cubicBezTo>
                  <a:cubicBezTo>
                    <a:pt x="3385924" y="1327637"/>
                    <a:pt x="3401719" y="1337905"/>
                    <a:pt x="3412901" y="1352282"/>
                  </a:cubicBezTo>
                  <a:cubicBezTo>
                    <a:pt x="3431907" y="1376718"/>
                    <a:pt x="3447245" y="1403797"/>
                    <a:pt x="3464417" y="1429555"/>
                  </a:cubicBezTo>
                  <a:cubicBezTo>
                    <a:pt x="3473003" y="1442434"/>
                    <a:pt x="3477295" y="1459606"/>
                    <a:pt x="3490174" y="1468192"/>
                  </a:cubicBezTo>
                  <a:lnTo>
                    <a:pt x="3528811" y="1493950"/>
                  </a:lnTo>
                  <a:cubicBezTo>
                    <a:pt x="3588912" y="1584102"/>
                    <a:pt x="3554568" y="1554051"/>
                    <a:pt x="3618963" y="1596981"/>
                  </a:cubicBezTo>
                  <a:cubicBezTo>
                    <a:pt x="3627549" y="1609860"/>
                    <a:pt x="3633072" y="1625424"/>
                    <a:pt x="3644721" y="1635617"/>
                  </a:cubicBezTo>
                  <a:cubicBezTo>
                    <a:pt x="3674025" y="1661258"/>
                    <a:pt x="3733961" y="1695941"/>
                    <a:pt x="3773510" y="1712890"/>
                  </a:cubicBezTo>
                  <a:cubicBezTo>
                    <a:pt x="3785988" y="1718238"/>
                    <a:pt x="3798976" y="1722476"/>
                    <a:pt x="3812146" y="1725769"/>
                  </a:cubicBezTo>
                  <a:cubicBezTo>
                    <a:pt x="3833382" y="1731078"/>
                    <a:pt x="3855075" y="1734355"/>
                    <a:pt x="3876540" y="1738648"/>
                  </a:cubicBezTo>
                  <a:cubicBezTo>
                    <a:pt x="3928056" y="1734355"/>
                    <a:pt x="3979846" y="1732601"/>
                    <a:pt x="4031087" y="1725769"/>
                  </a:cubicBezTo>
                  <a:cubicBezTo>
                    <a:pt x="4068460" y="1720786"/>
                    <a:pt x="4128280" y="1680092"/>
                    <a:pt x="4146997" y="1661375"/>
                  </a:cubicBezTo>
                  <a:cubicBezTo>
                    <a:pt x="4159876" y="1648496"/>
                    <a:pt x="4174451" y="1637115"/>
                    <a:pt x="4185633" y="1622738"/>
                  </a:cubicBezTo>
                  <a:cubicBezTo>
                    <a:pt x="4229150" y="1566788"/>
                    <a:pt x="4234870" y="1550023"/>
                    <a:pt x="4262907" y="1493950"/>
                  </a:cubicBezTo>
                  <a:cubicBezTo>
                    <a:pt x="4274722" y="1423062"/>
                    <a:pt x="4281500" y="1388874"/>
                    <a:pt x="4288664" y="1313645"/>
                  </a:cubicBezTo>
                  <a:cubicBezTo>
                    <a:pt x="4293971" y="1257924"/>
                    <a:pt x="4295973" y="1201915"/>
                    <a:pt x="4301543" y="1146220"/>
                  </a:cubicBezTo>
                  <a:cubicBezTo>
                    <a:pt x="4304564" y="1116015"/>
                    <a:pt x="4310875" y="1086216"/>
                    <a:pt x="4314422" y="1056068"/>
                  </a:cubicBezTo>
                  <a:cubicBezTo>
                    <a:pt x="4352127" y="735575"/>
                    <a:pt x="4306271" y="1024279"/>
                    <a:pt x="4340180" y="888643"/>
                  </a:cubicBezTo>
                  <a:cubicBezTo>
                    <a:pt x="4345489" y="867407"/>
                    <a:pt x="4346137" y="845015"/>
                    <a:pt x="4353059" y="824248"/>
                  </a:cubicBezTo>
                  <a:cubicBezTo>
                    <a:pt x="4359130" y="806035"/>
                    <a:pt x="4370231" y="789905"/>
                    <a:pt x="4378817" y="772733"/>
                  </a:cubicBezTo>
                  <a:cubicBezTo>
                    <a:pt x="4383110" y="755561"/>
                    <a:pt x="4382314" y="736227"/>
                    <a:pt x="4391695" y="721217"/>
                  </a:cubicBezTo>
                  <a:cubicBezTo>
                    <a:pt x="4404566" y="700624"/>
                    <a:pt x="4422387" y="682196"/>
                    <a:pt x="4443211" y="669702"/>
                  </a:cubicBezTo>
                  <a:cubicBezTo>
                    <a:pt x="4466493" y="655733"/>
                    <a:pt x="4494144" y="650529"/>
                    <a:pt x="4520484" y="643944"/>
                  </a:cubicBezTo>
                  <a:cubicBezTo>
                    <a:pt x="4585170" y="627772"/>
                    <a:pt x="4555208" y="636663"/>
                    <a:pt x="4610636" y="618186"/>
                  </a:cubicBezTo>
                  <a:cubicBezTo>
                    <a:pt x="4726546" y="622479"/>
                    <a:pt x="4842916" y="619892"/>
                    <a:pt x="4958366" y="631065"/>
                  </a:cubicBezTo>
                  <a:cubicBezTo>
                    <a:pt x="4977475" y="632914"/>
                    <a:pt x="4992337" y="649026"/>
                    <a:pt x="5009881" y="656823"/>
                  </a:cubicBezTo>
                  <a:cubicBezTo>
                    <a:pt x="5031007" y="666212"/>
                    <a:pt x="5052629" y="674464"/>
                    <a:pt x="5074276" y="682581"/>
                  </a:cubicBezTo>
                  <a:cubicBezTo>
                    <a:pt x="5086987" y="687348"/>
                    <a:pt x="5100434" y="690112"/>
                    <a:pt x="5112912" y="695459"/>
                  </a:cubicBezTo>
                  <a:cubicBezTo>
                    <a:pt x="5270956" y="763191"/>
                    <a:pt x="5073731" y="682308"/>
                    <a:pt x="5203064" y="746975"/>
                  </a:cubicBezTo>
                  <a:cubicBezTo>
                    <a:pt x="5223742" y="757314"/>
                    <a:pt x="5245994" y="764147"/>
                    <a:pt x="5267459" y="772733"/>
                  </a:cubicBezTo>
                  <a:cubicBezTo>
                    <a:pt x="5324387" y="858123"/>
                    <a:pt x="5257482" y="763240"/>
                    <a:pt x="5331853" y="850006"/>
                  </a:cubicBezTo>
                  <a:cubicBezTo>
                    <a:pt x="5345822" y="866303"/>
                    <a:pt x="5356521" y="885224"/>
                    <a:pt x="5370490" y="901521"/>
                  </a:cubicBezTo>
                  <a:cubicBezTo>
                    <a:pt x="5382343" y="915350"/>
                    <a:pt x="5397466" y="926166"/>
                    <a:pt x="5409126" y="940158"/>
                  </a:cubicBezTo>
                  <a:cubicBezTo>
                    <a:pt x="5419035" y="952049"/>
                    <a:pt x="5423132" y="968722"/>
                    <a:pt x="5434884" y="978795"/>
                  </a:cubicBezTo>
                  <a:cubicBezTo>
                    <a:pt x="5453890" y="995086"/>
                    <a:pt x="5477814" y="1004552"/>
                    <a:pt x="5499279" y="1017431"/>
                  </a:cubicBezTo>
                  <a:cubicBezTo>
                    <a:pt x="5503572" y="1030310"/>
                    <a:pt x="5505564" y="1044201"/>
                    <a:pt x="5512157" y="1056068"/>
                  </a:cubicBezTo>
                  <a:cubicBezTo>
                    <a:pt x="5569387" y="1159083"/>
                    <a:pt x="5552890" y="1099595"/>
                    <a:pt x="5589431" y="1184857"/>
                  </a:cubicBezTo>
                  <a:cubicBezTo>
                    <a:pt x="5594779" y="1197335"/>
                    <a:pt x="5592711" y="1213894"/>
                    <a:pt x="5602310" y="1223493"/>
                  </a:cubicBezTo>
                  <a:cubicBezTo>
                    <a:pt x="5611909" y="1233092"/>
                    <a:pt x="5628067" y="1232079"/>
                    <a:pt x="5640946" y="1236372"/>
                  </a:cubicBezTo>
                  <a:cubicBezTo>
                    <a:pt x="5645239" y="1253544"/>
                    <a:pt x="5646852" y="1271619"/>
                    <a:pt x="5653825" y="1287888"/>
                  </a:cubicBezTo>
                  <a:cubicBezTo>
                    <a:pt x="5676313" y="1340360"/>
                    <a:pt x="5723888" y="1354347"/>
                    <a:pt x="5756856" y="1403798"/>
                  </a:cubicBezTo>
                  <a:cubicBezTo>
                    <a:pt x="5765442" y="1416677"/>
                    <a:pt x="5771669" y="1431489"/>
                    <a:pt x="5782614" y="1442434"/>
                  </a:cubicBezTo>
                  <a:cubicBezTo>
                    <a:pt x="5807581" y="1467401"/>
                    <a:pt x="5828462" y="1470596"/>
                    <a:pt x="5859887" y="1481071"/>
                  </a:cubicBezTo>
                  <a:cubicBezTo>
                    <a:pt x="5877059" y="1493950"/>
                    <a:pt x="5893200" y="1508331"/>
                    <a:pt x="5911402" y="1519707"/>
                  </a:cubicBezTo>
                  <a:cubicBezTo>
                    <a:pt x="5947779" y="1542442"/>
                    <a:pt x="5963995" y="1545824"/>
                    <a:pt x="6001555" y="1558344"/>
                  </a:cubicBezTo>
                  <a:cubicBezTo>
                    <a:pt x="6053070" y="1554051"/>
                    <a:pt x="6104806" y="1551877"/>
                    <a:pt x="6156101" y="1545465"/>
                  </a:cubicBezTo>
                  <a:cubicBezTo>
                    <a:pt x="6173665" y="1543270"/>
                    <a:pt x="6193302" y="1542997"/>
                    <a:pt x="6207617" y="1532586"/>
                  </a:cubicBezTo>
                  <a:cubicBezTo>
                    <a:pt x="6241987" y="1507590"/>
                    <a:pt x="6267718" y="1472485"/>
                    <a:pt x="6297769" y="1442434"/>
                  </a:cubicBezTo>
                  <a:cubicBezTo>
                    <a:pt x="6381600" y="1358603"/>
                    <a:pt x="6343200" y="1401744"/>
                    <a:pt x="6413679" y="1313645"/>
                  </a:cubicBezTo>
                  <a:cubicBezTo>
                    <a:pt x="6423695" y="1283594"/>
                    <a:pt x="6438838" y="1235643"/>
                    <a:pt x="6452315" y="1210614"/>
                  </a:cubicBezTo>
                  <a:cubicBezTo>
                    <a:pt x="6471516" y="1174955"/>
                    <a:pt x="6501669" y="1145186"/>
                    <a:pt x="6516710" y="1107583"/>
                  </a:cubicBezTo>
                  <a:cubicBezTo>
                    <a:pt x="6525296" y="1086118"/>
                    <a:pt x="6535156" y="1065121"/>
                    <a:pt x="6542467" y="1043189"/>
                  </a:cubicBezTo>
                  <a:cubicBezTo>
                    <a:pt x="6548064" y="1026397"/>
                    <a:pt x="6549131" y="1008247"/>
                    <a:pt x="6555346" y="991674"/>
                  </a:cubicBezTo>
                  <a:cubicBezTo>
                    <a:pt x="6573951" y="942062"/>
                    <a:pt x="6595148" y="924948"/>
                    <a:pt x="6619740" y="875764"/>
                  </a:cubicBezTo>
                  <a:cubicBezTo>
                    <a:pt x="6625811" y="863622"/>
                    <a:pt x="6626026" y="848994"/>
                    <a:pt x="6632619" y="837127"/>
                  </a:cubicBezTo>
                  <a:cubicBezTo>
                    <a:pt x="6647653" y="810066"/>
                    <a:pt x="6666963" y="785612"/>
                    <a:pt x="6684135" y="759854"/>
                  </a:cubicBezTo>
                  <a:cubicBezTo>
                    <a:pt x="6724346" y="639220"/>
                    <a:pt x="6658472" y="817643"/>
                    <a:pt x="6735650" y="682581"/>
                  </a:cubicBezTo>
                  <a:cubicBezTo>
                    <a:pt x="6744432" y="667213"/>
                    <a:pt x="6743666" y="648084"/>
                    <a:pt x="6748529" y="631065"/>
                  </a:cubicBezTo>
                  <a:cubicBezTo>
                    <a:pt x="6752259" y="618012"/>
                    <a:pt x="6756060" y="604906"/>
                    <a:pt x="6761408" y="592428"/>
                  </a:cubicBezTo>
                  <a:cubicBezTo>
                    <a:pt x="6806788" y="486542"/>
                    <a:pt x="6762703" y="590615"/>
                    <a:pt x="6825802" y="502276"/>
                  </a:cubicBezTo>
                  <a:cubicBezTo>
                    <a:pt x="6836961" y="486653"/>
                    <a:pt x="6843997" y="468407"/>
                    <a:pt x="6851560" y="450761"/>
                  </a:cubicBezTo>
                  <a:cubicBezTo>
                    <a:pt x="6856908" y="438283"/>
                    <a:pt x="6856909" y="423420"/>
                    <a:pt x="6864439" y="412124"/>
                  </a:cubicBezTo>
                  <a:cubicBezTo>
                    <a:pt x="6891590" y="371397"/>
                    <a:pt x="6932701" y="339994"/>
                    <a:pt x="6954591" y="296214"/>
                  </a:cubicBezTo>
                  <a:cubicBezTo>
                    <a:pt x="6963177" y="279042"/>
                    <a:pt x="6967707" y="259147"/>
                    <a:pt x="6980349" y="244699"/>
                  </a:cubicBezTo>
                  <a:cubicBezTo>
                    <a:pt x="6998450" y="224012"/>
                    <a:pt x="7021172" y="207326"/>
                    <a:pt x="7044743" y="193183"/>
                  </a:cubicBezTo>
                  <a:cubicBezTo>
                    <a:pt x="7064567" y="181289"/>
                    <a:pt x="7088460" y="177765"/>
                    <a:pt x="7109138" y="167426"/>
                  </a:cubicBezTo>
                  <a:cubicBezTo>
                    <a:pt x="7122982" y="160504"/>
                    <a:pt x="7134335" y="149347"/>
                    <a:pt x="7147774" y="141668"/>
                  </a:cubicBezTo>
                  <a:cubicBezTo>
                    <a:pt x="7164443" y="132143"/>
                    <a:pt x="7182621" y="125435"/>
                    <a:pt x="7199290" y="115910"/>
                  </a:cubicBezTo>
                  <a:cubicBezTo>
                    <a:pt x="7212729" y="108231"/>
                    <a:pt x="7224082" y="97074"/>
                    <a:pt x="7237926" y="90152"/>
                  </a:cubicBezTo>
                  <a:cubicBezTo>
                    <a:pt x="7250068" y="84081"/>
                    <a:pt x="7263852" y="82041"/>
                    <a:pt x="7276563" y="77274"/>
                  </a:cubicBezTo>
                  <a:cubicBezTo>
                    <a:pt x="7300205" y="68408"/>
                    <a:pt x="7350358" y="45946"/>
                    <a:pt x="7379594" y="38637"/>
                  </a:cubicBezTo>
                  <a:cubicBezTo>
                    <a:pt x="7400830" y="33328"/>
                    <a:pt x="7422620" y="30507"/>
                    <a:pt x="7443988" y="25758"/>
                  </a:cubicBezTo>
                  <a:cubicBezTo>
                    <a:pt x="7492505" y="14976"/>
                    <a:pt x="7491113" y="14343"/>
                    <a:pt x="7534140" y="0"/>
                  </a:cubicBezTo>
                  <a:cubicBezTo>
                    <a:pt x="7710151" y="4293"/>
                    <a:pt x="7886284" y="5062"/>
                    <a:pt x="8062174" y="12879"/>
                  </a:cubicBezTo>
                  <a:cubicBezTo>
                    <a:pt x="8154705" y="16992"/>
                    <a:pt x="8077152" y="26808"/>
                    <a:pt x="8152326" y="64395"/>
                  </a:cubicBezTo>
                  <a:cubicBezTo>
                    <a:pt x="8171905" y="74185"/>
                    <a:pt x="8195256" y="72981"/>
                    <a:pt x="8216721" y="77274"/>
                  </a:cubicBezTo>
                  <a:cubicBezTo>
                    <a:pt x="8233893" y="85860"/>
                    <a:pt x="8251567" y="93506"/>
                    <a:pt x="8268236" y="103031"/>
                  </a:cubicBezTo>
                  <a:cubicBezTo>
                    <a:pt x="8281675" y="110711"/>
                    <a:pt x="8292646" y="122692"/>
                    <a:pt x="8306873" y="128789"/>
                  </a:cubicBezTo>
                  <a:cubicBezTo>
                    <a:pt x="8323142" y="135762"/>
                    <a:pt x="8341216" y="137375"/>
                    <a:pt x="8358388" y="141668"/>
                  </a:cubicBezTo>
                  <a:lnTo>
                    <a:pt x="8474298" y="218941"/>
                  </a:lnTo>
                  <a:cubicBezTo>
                    <a:pt x="8487177" y="227527"/>
                    <a:pt x="8499091" y="237777"/>
                    <a:pt x="8512935" y="244699"/>
                  </a:cubicBezTo>
                  <a:cubicBezTo>
                    <a:pt x="8530107" y="253285"/>
                    <a:pt x="8547867" y="260783"/>
                    <a:pt x="8564450" y="270457"/>
                  </a:cubicBezTo>
                  <a:cubicBezTo>
                    <a:pt x="8599433" y="290864"/>
                    <a:pt x="8628191" y="325028"/>
                    <a:pt x="8667481" y="334851"/>
                  </a:cubicBezTo>
                  <a:cubicBezTo>
                    <a:pt x="8709921" y="345461"/>
                    <a:pt x="8743709" y="351443"/>
                    <a:pt x="8783391" y="373488"/>
                  </a:cubicBezTo>
                  <a:cubicBezTo>
                    <a:pt x="8841277" y="405647"/>
                    <a:pt x="8826688" y="411715"/>
                    <a:pt x="8873543" y="450761"/>
                  </a:cubicBezTo>
                  <a:cubicBezTo>
                    <a:pt x="8885434" y="460670"/>
                    <a:pt x="8900428" y="466446"/>
                    <a:pt x="8912180" y="476519"/>
                  </a:cubicBezTo>
                  <a:cubicBezTo>
                    <a:pt x="8930618" y="492323"/>
                    <a:pt x="8945257" y="512230"/>
                    <a:pt x="8963695" y="528034"/>
                  </a:cubicBezTo>
                  <a:cubicBezTo>
                    <a:pt x="9014876" y="571904"/>
                    <a:pt x="8997320" y="535900"/>
                    <a:pt x="9053848" y="592428"/>
                  </a:cubicBezTo>
                  <a:cubicBezTo>
                    <a:pt x="9149699" y="688279"/>
                    <a:pt x="9040063" y="608996"/>
                    <a:pt x="9131121" y="669702"/>
                  </a:cubicBezTo>
                  <a:cubicBezTo>
                    <a:pt x="9144000" y="686874"/>
                    <a:pt x="9154579" y="706039"/>
                    <a:pt x="9169757" y="721217"/>
                  </a:cubicBezTo>
                  <a:cubicBezTo>
                    <a:pt x="9180702" y="732162"/>
                    <a:pt x="9196176" y="737472"/>
                    <a:pt x="9208394" y="746975"/>
                  </a:cubicBezTo>
                  <a:cubicBezTo>
                    <a:pt x="9234860" y="767560"/>
                    <a:pt x="9261958" y="787660"/>
                    <a:pt x="9285667" y="811369"/>
                  </a:cubicBezTo>
                  <a:cubicBezTo>
                    <a:pt x="9300845" y="826547"/>
                    <a:pt x="9310043" y="846842"/>
                    <a:pt x="9324304" y="862885"/>
                  </a:cubicBezTo>
                  <a:cubicBezTo>
                    <a:pt x="9344471" y="885573"/>
                    <a:pt x="9368531" y="904591"/>
                    <a:pt x="9388698" y="927279"/>
                  </a:cubicBezTo>
                  <a:cubicBezTo>
                    <a:pt x="9402959" y="943322"/>
                    <a:pt x="9412976" y="962840"/>
                    <a:pt x="9427335" y="978795"/>
                  </a:cubicBezTo>
                  <a:cubicBezTo>
                    <a:pt x="9451703" y="1005871"/>
                    <a:pt x="9484402" y="1025759"/>
                    <a:pt x="9504608" y="1056068"/>
                  </a:cubicBezTo>
                  <a:cubicBezTo>
                    <a:pt x="9525074" y="1086766"/>
                    <a:pt x="9558447" y="1147769"/>
                    <a:pt x="9594760" y="1171978"/>
                  </a:cubicBezTo>
                  <a:cubicBezTo>
                    <a:pt x="9606056" y="1179508"/>
                    <a:pt x="9620518" y="1180564"/>
                    <a:pt x="9633397" y="1184857"/>
                  </a:cubicBezTo>
                  <a:cubicBezTo>
                    <a:pt x="9642583" y="1212415"/>
                    <a:pt x="9648538" y="1241572"/>
                    <a:pt x="9672033" y="1262130"/>
                  </a:cubicBezTo>
                  <a:cubicBezTo>
                    <a:pt x="9713914" y="1298776"/>
                    <a:pt x="9770794" y="1330105"/>
                    <a:pt x="9826580" y="1339403"/>
                  </a:cubicBezTo>
                  <a:lnTo>
                    <a:pt x="9903853" y="1352282"/>
                  </a:lnTo>
                  <a:cubicBezTo>
                    <a:pt x="10092743" y="1347989"/>
                    <a:pt x="10281585" y="1339403"/>
                    <a:pt x="10470524" y="1339403"/>
                  </a:cubicBezTo>
                  <a:cubicBezTo>
                    <a:pt x="10582223" y="1339403"/>
                    <a:pt x="10693907" y="1345090"/>
                    <a:pt x="10805374" y="1352282"/>
                  </a:cubicBezTo>
                  <a:cubicBezTo>
                    <a:pt x="11018046" y="1366003"/>
                    <a:pt x="10863405" y="1365161"/>
                    <a:pt x="10856890" y="1365161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4" t="13240" r="50000" b="56452"/>
          <a:stretch/>
        </p:blipFill>
        <p:spPr>
          <a:xfrm>
            <a:off x="1894111" y="1212259"/>
            <a:ext cx="4571964" cy="117197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35595" y="4526201"/>
            <a:ext cx="2222567" cy="2316377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40" r="42792" b="56452"/>
          <a:stretch/>
        </p:blipFill>
        <p:spPr>
          <a:xfrm flipV="1">
            <a:off x="1633477" y="4847644"/>
            <a:ext cx="5404065" cy="1144503"/>
          </a:xfrm>
          <a:prstGeom prst="rect">
            <a:avLst/>
          </a:prstGeom>
        </p:spPr>
      </p:pic>
      <p:sp>
        <p:nvSpPr>
          <p:cNvPr id="120" name="Oval 119"/>
          <p:cNvSpPr/>
          <p:nvPr/>
        </p:nvSpPr>
        <p:spPr>
          <a:xfrm>
            <a:off x="1756535" y="2099060"/>
            <a:ext cx="312689" cy="39549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00FF"/>
                </a:solidFill>
              </a:rPr>
              <a:t>0</a:t>
            </a:r>
            <a:endParaRPr lang="en-US" sz="3600" b="1" dirty="0">
              <a:solidFill>
                <a:srgbClr val="0000FF"/>
              </a:solidFill>
            </a:endParaRPr>
          </a:p>
        </p:txBody>
      </p:sp>
      <p:sp>
        <p:nvSpPr>
          <p:cNvPr id="121" name="Oval 120"/>
          <p:cNvSpPr/>
          <p:nvPr/>
        </p:nvSpPr>
        <p:spPr>
          <a:xfrm>
            <a:off x="2157287" y="1130998"/>
            <a:ext cx="312689" cy="39549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00FF"/>
                </a:solidFill>
              </a:rPr>
              <a:t>1</a:t>
            </a:r>
            <a:endParaRPr lang="en-US" sz="3600" b="1" dirty="0">
              <a:solidFill>
                <a:srgbClr val="0000FF"/>
              </a:solidFill>
            </a:endParaRPr>
          </a:p>
        </p:txBody>
      </p:sp>
      <p:sp>
        <p:nvSpPr>
          <p:cNvPr id="122" name="Oval 121"/>
          <p:cNvSpPr/>
          <p:nvPr/>
        </p:nvSpPr>
        <p:spPr>
          <a:xfrm>
            <a:off x="2962133" y="2081890"/>
            <a:ext cx="312689" cy="39549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00FF"/>
                </a:solidFill>
              </a:rPr>
              <a:t>0</a:t>
            </a:r>
            <a:endParaRPr lang="en-US" sz="3600" b="1" dirty="0">
              <a:solidFill>
                <a:srgbClr val="0000FF"/>
              </a:solidFill>
            </a:endParaRPr>
          </a:p>
        </p:txBody>
      </p:sp>
      <p:sp>
        <p:nvSpPr>
          <p:cNvPr id="123" name="Oval 122"/>
          <p:cNvSpPr/>
          <p:nvPr/>
        </p:nvSpPr>
        <p:spPr>
          <a:xfrm>
            <a:off x="3669032" y="1095013"/>
            <a:ext cx="312689" cy="39549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00FF"/>
                </a:solidFill>
              </a:rPr>
              <a:t>1</a:t>
            </a:r>
            <a:endParaRPr lang="en-US" sz="3600" b="1" dirty="0">
              <a:solidFill>
                <a:srgbClr val="0000FF"/>
              </a:solidFill>
            </a:endParaRPr>
          </a:p>
        </p:txBody>
      </p:sp>
      <p:sp>
        <p:nvSpPr>
          <p:cNvPr id="124" name="Oval 123"/>
          <p:cNvSpPr/>
          <p:nvPr/>
        </p:nvSpPr>
        <p:spPr>
          <a:xfrm>
            <a:off x="4521507" y="2076188"/>
            <a:ext cx="312689" cy="39549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00FF"/>
                </a:solidFill>
              </a:rPr>
              <a:t>0</a:t>
            </a:r>
            <a:endParaRPr lang="en-US" sz="3600" b="1" dirty="0">
              <a:solidFill>
                <a:srgbClr val="0000FF"/>
              </a:solidFill>
            </a:endParaRPr>
          </a:p>
        </p:txBody>
      </p:sp>
      <p:sp>
        <p:nvSpPr>
          <p:cNvPr id="125" name="Oval 124"/>
          <p:cNvSpPr/>
          <p:nvPr/>
        </p:nvSpPr>
        <p:spPr>
          <a:xfrm>
            <a:off x="5235705" y="1100951"/>
            <a:ext cx="312689" cy="39549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00FF"/>
                </a:solidFill>
              </a:rPr>
              <a:t>1</a:t>
            </a:r>
            <a:endParaRPr lang="en-US" sz="3600" b="1" dirty="0">
              <a:solidFill>
                <a:srgbClr val="0000FF"/>
              </a:solidFill>
            </a:endParaRPr>
          </a:p>
        </p:txBody>
      </p:sp>
      <p:sp>
        <p:nvSpPr>
          <p:cNvPr id="126" name="Oval 125"/>
          <p:cNvSpPr/>
          <p:nvPr/>
        </p:nvSpPr>
        <p:spPr>
          <a:xfrm>
            <a:off x="5997053" y="2099060"/>
            <a:ext cx="312689" cy="39549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00FF"/>
                </a:solidFill>
              </a:rPr>
              <a:t>0</a:t>
            </a:r>
            <a:endParaRPr lang="en-US" sz="3600" b="1" dirty="0">
              <a:solidFill>
                <a:srgbClr val="0000FF"/>
              </a:solidFill>
            </a:endParaRPr>
          </a:p>
        </p:txBody>
      </p:sp>
      <p:sp>
        <p:nvSpPr>
          <p:cNvPr id="133" name="Oval 132"/>
          <p:cNvSpPr/>
          <p:nvPr/>
        </p:nvSpPr>
        <p:spPr>
          <a:xfrm>
            <a:off x="6967475" y="2637501"/>
            <a:ext cx="120755" cy="182549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8" name="Oval 137"/>
          <p:cNvSpPr/>
          <p:nvPr/>
        </p:nvSpPr>
        <p:spPr>
          <a:xfrm>
            <a:off x="1516111" y="4724400"/>
            <a:ext cx="312689" cy="39549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00FF"/>
                </a:solidFill>
              </a:rPr>
              <a:t>1</a:t>
            </a:r>
            <a:endParaRPr lang="en-US" sz="3600" b="1" dirty="0">
              <a:solidFill>
                <a:srgbClr val="0000FF"/>
              </a:solidFill>
            </a:endParaRPr>
          </a:p>
        </p:txBody>
      </p:sp>
      <p:sp>
        <p:nvSpPr>
          <p:cNvPr id="139" name="Oval 138"/>
          <p:cNvSpPr/>
          <p:nvPr/>
        </p:nvSpPr>
        <p:spPr>
          <a:xfrm>
            <a:off x="2133600" y="5638800"/>
            <a:ext cx="312689" cy="39549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00FF"/>
                </a:solidFill>
              </a:rPr>
              <a:t>0</a:t>
            </a:r>
            <a:endParaRPr lang="en-US" sz="3600" b="1" dirty="0">
              <a:solidFill>
                <a:srgbClr val="0000FF"/>
              </a:solidFill>
            </a:endParaRPr>
          </a:p>
        </p:txBody>
      </p:sp>
      <p:sp>
        <p:nvSpPr>
          <p:cNvPr id="140" name="Oval 139"/>
          <p:cNvSpPr/>
          <p:nvPr/>
        </p:nvSpPr>
        <p:spPr>
          <a:xfrm>
            <a:off x="2921298" y="4724400"/>
            <a:ext cx="312689" cy="39549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00FF"/>
                </a:solidFill>
              </a:rPr>
              <a:t>1</a:t>
            </a:r>
            <a:endParaRPr lang="en-US" sz="3600" b="1" dirty="0">
              <a:solidFill>
                <a:srgbClr val="0000FF"/>
              </a:solidFill>
            </a:endParaRPr>
          </a:p>
        </p:txBody>
      </p:sp>
      <p:sp>
        <p:nvSpPr>
          <p:cNvPr id="141" name="Oval 140"/>
          <p:cNvSpPr/>
          <p:nvPr/>
        </p:nvSpPr>
        <p:spPr>
          <a:xfrm>
            <a:off x="3581400" y="5638800"/>
            <a:ext cx="312689" cy="39549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00FF"/>
                </a:solidFill>
              </a:rPr>
              <a:t>0</a:t>
            </a:r>
            <a:endParaRPr lang="en-US" sz="3600" b="1" dirty="0">
              <a:solidFill>
                <a:srgbClr val="0000FF"/>
              </a:solidFill>
            </a:endParaRPr>
          </a:p>
        </p:txBody>
      </p:sp>
      <p:sp>
        <p:nvSpPr>
          <p:cNvPr id="142" name="Oval 141"/>
          <p:cNvSpPr/>
          <p:nvPr/>
        </p:nvSpPr>
        <p:spPr>
          <a:xfrm>
            <a:off x="4335510" y="4724400"/>
            <a:ext cx="312689" cy="39549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00FF"/>
                </a:solidFill>
              </a:rPr>
              <a:t>1</a:t>
            </a:r>
            <a:endParaRPr lang="en-US" sz="3600" b="1" dirty="0">
              <a:solidFill>
                <a:srgbClr val="0000FF"/>
              </a:solidFill>
            </a:endParaRPr>
          </a:p>
        </p:txBody>
      </p:sp>
      <p:sp>
        <p:nvSpPr>
          <p:cNvPr id="143" name="Oval 142"/>
          <p:cNvSpPr/>
          <p:nvPr/>
        </p:nvSpPr>
        <p:spPr>
          <a:xfrm>
            <a:off x="5029200" y="5638800"/>
            <a:ext cx="312689" cy="39549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00FF"/>
                </a:solidFill>
              </a:rPr>
              <a:t>0</a:t>
            </a:r>
            <a:endParaRPr lang="en-US" sz="3600" b="1" dirty="0">
              <a:solidFill>
                <a:srgbClr val="0000FF"/>
              </a:solidFill>
            </a:endParaRPr>
          </a:p>
        </p:txBody>
      </p:sp>
      <p:sp>
        <p:nvSpPr>
          <p:cNvPr id="144" name="Oval 143"/>
          <p:cNvSpPr/>
          <p:nvPr/>
        </p:nvSpPr>
        <p:spPr>
          <a:xfrm>
            <a:off x="5740161" y="4648200"/>
            <a:ext cx="312689" cy="48967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00FF"/>
                </a:solidFill>
              </a:rPr>
              <a:t>1</a:t>
            </a:r>
            <a:endParaRPr lang="en-US" sz="3600" b="1" dirty="0">
              <a:solidFill>
                <a:srgbClr val="0000FF"/>
              </a:solidFill>
            </a:endParaRPr>
          </a:p>
        </p:txBody>
      </p:sp>
      <p:sp>
        <p:nvSpPr>
          <p:cNvPr id="145" name="Oval 144"/>
          <p:cNvSpPr/>
          <p:nvPr/>
        </p:nvSpPr>
        <p:spPr>
          <a:xfrm>
            <a:off x="6477000" y="5715000"/>
            <a:ext cx="312689" cy="39549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00FF"/>
                </a:solidFill>
              </a:rPr>
              <a:t>0</a:t>
            </a:r>
            <a:endParaRPr lang="en-US" sz="3600" b="1" dirty="0">
              <a:solidFill>
                <a:srgbClr val="0000FF"/>
              </a:solidFill>
            </a:endParaRPr>
          </a:p>
        </p:txBody>
      </p:sp>
      <p:sp>
        <p:nvSpPr>
          <p:cNvPr id="152" name="TextBox 151"/>
          <p:cNvSpPr txBox="1"/>
          <p:nvPr/>
        </p:nvSpPr>
        <p:spPr>
          <a:xfrm>
            <a:off x="152400" y="314832"/>
            <a:ext cx="8686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err="1" smtClean="0">
                <a:latin typeface="NikoshBAN" pitchFamily="2" charset="0"/>
                <a:cs typeface="NikoshBAN" pitchFamily="2" charset="0"/>
              </a:rPr>
              <a:t>এবার</a:t>
            </a:r>
            <a:r>
              <a:rPr lang="en-US" sz="3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 smtClean="0">
                <a:latin typeface="NikoshBAN" pitchFamily="2" charset="0"/>
                <a:cs typeface="NikoshBAN" pitchFamily="2" charset="0"/>
              </a:rPr>
              <a:t>চিত্রের</a:t>
            </a:r>
            <a:r>
              <a:rPr lang="en-US" sz="3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 smtClean="0">
                <a:latin typeface="NikoshBAN" pitchFamily="2" charset="0"/>
                <a:cs typeface="NikoshBAN" pitchFamily="2" charset="0"/>
              </a:rPr>
              <a:t>ডেটা</a:t>
            </a:r>
            <a:r>
              <a:rPr lang="en-US" sz="3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 smtClean="0">
                <a:latin typeface="NikoshBAN" pitchFamily="2" charset="0"/>
                <a:cs typeface="NikoshBAN" pitchFamily="2" charset="0"/>
              </a:rPr>
              <a:t>কমিউনিকেশনে</a:t>
            </a:r>
            <a:r>
              <a:rPr lang="en-US" sz="3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 smtClean="0">
                <a:latin typeface="NikoshBAN" pitchFamily="2" charset="0"/>
                <a:cs typeface="NikoshBAN" pitchFamily="2" charset="0"/>
              </a:rPr>
              <a:t>মডেমের</a:t>
            </a:r>
            <a:r>
              <a:rPr lang="en-US" sz="3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 smtClean="0"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3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 smtClean="0"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30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97697" y="2797415"/>
            <a:ext cx="17705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endParaRPr lang="en-US" sz="3600" b="1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446839" y="2647717"/>
            <a:ext cx="1111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মডেম</a:t>
            </a:r>
            <a:endParaRPr lang="en-US" sz="3600" b="1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22750" y="5261136"/>
            <a:ext cx="10910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মডেম</a:t>
            </a:r>
            <a:endParaRPr lang="en-US" sz="3600" b="1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436028" y="6079402"/>
            <a:ext cx="17128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endParaRPr lang="en-US" sz="3600" b="1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785617" y="4136301"/>
            <a:ext cx="1164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মাধ্যম</a:t>
            </a:r>
            <a:endParaRPr lang="en-US" sz="3600" b="1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6047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66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3.33333E-6 L 0.05039 0.00093 " pathEditMode="relative" rAng="0" ptsTypes="AA">
                                      <p:cBhvr>
                                        <p:cTn id="13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3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6" presetClass="exit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6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1.15607E-7 L 0.09804 0.0074 " pathEditMode="relative" rAng="0" ptsTypes="AA">
                                      <p:cBhvr>
                                        <p:cTn id="23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96" y="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6" presetClass="exit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00578E-6 L 0.08489 -0.00139 " pathEditMode="relative" rAng="0" ptsTypes="AA">
                                      <p:cBhvr>
                                        <p:cTn id="33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45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6" presetClass="exit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6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1.96532E-6 L 0.0944 0.00509 " pathEditMode="relative" rAng="0" ptsTypes="AA">
                                      <p:cBhvr>
                                        <p:cTn id="43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14" y="2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6" presetClass="exit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6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2.13873E-6 L 0.0849 0.00324 " pathEditMode="relative" rAng="0" ptsTypes="AA">
                                      <p:cBhvr>
                                        <p:cTn id="53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45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6" presetClass="exit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56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3.17919E-6 L 0.08842 0.00925 " pathEditMode="relative" rAng="0" ptsTypes="AA">
                                      <p:cBhvr>
                                        <p:cTn id="63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14" y="4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500"/>
                            </p:stCondLst>
                            <p:childTnLst>
                              <p:par>
                                <p:cTn id="65" presetID="6" presetClass="exit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6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00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000"/>
                            </p:stCondLst>
                            <p:childTnLst>
                              <p:par>
                                <p:cTn id="72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4.07407E-6 L 0.05039 0.00093 " pathEditMode="relative" rAng="0" ptsTypes="AA">
                                      <p:cBhvr>
                                        <p:cTn id="73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3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500"/>
                            </p:stCondLst>
                            <p:childTnLst>
                              <p:par>
                                <p:cTn id="75" presetID="6" presetClass="exit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76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0.00185 L -0.00625 0.08788 L -0.00807 0.12396 L -0.01406 0.19334 L -0.03073 0.2123 L -0.04427 0.19103 L -0.05117 0.14709 L -0.05807 0.07748 L -0.06693 0.01041 L -0.07578 -0.02104 L -0.08164 -0.01087 L -0.08659 0.02914 L -0.0875 0.07956 L -0.09023 0.14709 L -0.09245 0.18293 L -0.09635 0.19542 L -0.1043 0.14269 L -0.11706 0.00809 L -0.12669 -0.01295 L -0.13372 0.00601 L -0.15508 0.19103 L -0.15911 0.20167 L -0.16602 0.18085 L -0.17865 0.07123 L -0.18268 0.07123 L -0.18854 0.09644 L -0.19232 0.19334 L -0.19831 0.20606 L -0.20898 0.18478 L -0.21615 0.12396 L -0.2237 0.09644 L -0.22865 0.14917 L -0.23451 0.1975 L -0.25326 0.20167 L -0.26888 0.18478 L -0.28346 0.09228 C -0.28568 0.08464 -0.28906 0.07771 -0.29036 0.06892 C -0.29154 0.06129 -0.29089 0.06476 -0.29232 0.05874 L -0.30794 0.01434 L -0.32474 -0.00231 L -0.33633 0.0229 L -0.34622 0.10476 L -0.36094 0.22294 L -0.3707 0.22919 L -0.38451 0.13437 L -0.40521 0.09852 L -0.41003 0.14917 L -0.41484 0.22479 L -0.41979 0.26064 L -0.43151 0.25833 L -0.43828 0.19958 L -0.45013 0.12627 L -0.46185 0.10476 L -0.46979 0.16189 L -0.47578 0.23312 L -0.48346 0.26503 L -0.49714 0.22479 L -0.50586 0.15125 L -0.51484 0.14709 L -0.51875 0.17461 L -0.52747 0.21439 L -0.54297 0.23127 " pathEditMode="relative" rAng="0" ptsTypes="AAAAAAAAAAAAAAAAAAAAAAAAAAAAAAAAAAAAAAAAAAAAAAAAAAAAAAAAAAAAAA">
                                      <p:cBhvr>
                                        <p:cTn id="84" dur="5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148" y="120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0"/>
                            </p:stCondLst>
                            <p:childTnLst>
                              <p:par>
                                <p:cTn id="86" presetID="3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-0.00648 L 0.0783 -0.00555 " pathEditMode="relative" rAng="0" ptsTypes="AA">
                                      <p:cBhvr>
                                        <p:cTn id="98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06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6" presetClass="exit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01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00"/>
                            </p:stCondLst>
                            <p:childTnLst>
                              <p:par>
                                <p:cTn id="107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3.75723E-6 L 0.09075 0.00301 " pathEditMode="relative" rAng="0" ptsTypes="AA">
                                      <p:cBhvr>
                                        <p:cTn id="108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31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500"/>
                            </p:stCondLst>
                            <p:childTnLst>
                              <p:par>
                                <p:cTn id="110" presetID="6" presetClass="exit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11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17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-0.00648 L 0.08854 0.00463 " pathEditMode="relative" rAng="0" ptsTypes="AA">
                                      <p:cBhvr>
                                        <p:cTn id="118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23" y="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500"/>
                            </p:stCondLst>
                            <p:childTnLst>
                              <p:par>
                                <p:cTn id="120" presetID="6" presetClass="exit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21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3000"/>
                            </p:stCondLst>
                            <p:childTnLst>
                              <p:par>
                                <p:cTn id="1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3000"/>
                            </p:stCondLst>
                            <p:childTnLst>
                              <p:par>
                                <p:cTn id="127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0.01018 L 0.08941 0.00463 " pathEditMode="relative" rAng="0" ptsTypes="AA">
                                      <p:cBhvr>
                                        <p:cTn id="128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79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3500"/>
                            </p:stCondLst>
                            <p:childTnLst>
                              <p:par>
                                <p:cTn id="130" presetID="6" presetClass="exit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31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000"/>
                            </p:stCondLst>
                            <p:childTnLst>
                              <p:par>
                                <p:cTn id="1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000"/>
                            </p:stCondLst>
                            <p:childTnLst>
                              <p:par>
                                <p:cTn id="137" presetID="63" presetClass="path" presetSubtype="0" accel="50000" decel="50000" fill="hold" grpId="1" nodeType="after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0.00885 -0.00648 L 0.10086 -0.00347 " pathEditMode="relative" rAng="0" ptsTypes="AA">
                                      <p:cBhvr>
                                        <p:cTn id="138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01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800"/>
                            </p:stCondLst>
                            <p:childTnLst>
                              <p:par>
                                <p:cTn id="140" presetID="6" presetClass="exit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4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5300"/>
                            </p:stCondLst>
                            <p:childTnLst>
                              <p:par>
                                <p:cTn id="1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300"/>
                            </p:stCondLst>
                            <p:childTnLst>
                              <p:par>
                                <p:cTn id="147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99 0.0037 L 0.10122 0.00463 " pathEditMode="relative" rAng="0" ptsTypes="AA">
                                      <p:cBhvr>
                                        <p:cTn id="148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53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5800"/>
                            </p:stCondLst>
                            <p:childTnLst>
                              <p:par>
                                <p:cTn id="150" presetID="6" presetClass="exit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51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6300"/>
                            </p:stCondLst>
                            <p:childTnLst>
                              <p:par>
                                <p:cTn id="1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6300"/>
                            </p:stCondLst>
                            <p:childTnLst>
                              <p:par>
                                <p:cTn id="157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188 -0.00232 L 0.11146 -0.00139 " pathEditMode="relative" rAng="0" ptsTypes="AA">
                                      <p:cBhvr>
                                        <p:cTn id="158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79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6800"/>
                            </p:stCondLst>
                            <p:childTnLst>
                              <p:par>
                                <p:cTn id="160" presetID="6" presetClass="exit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61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7300"/>
                            </p:stCondLst>
                            <p:childTnLst>
                              <p:par>
                                <p:cTn id="1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7300"/>
                            </p:stCondLst>
                            <p:childTnLst>
                              <p:par>
                                <p:cTn id="167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1.6185E-6 L 0.0504 0.00092 " pathEditMode="relative" rAng="0" ptsTypes="AA">
                                      <p:cBhvr>
                                        <p:cTn id="168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3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7800"/>
                            </p:stCondLst>
                            <p:childTnLst>
                              <p:par>
                                <p:cTn id="170" presetID="6" presetClass="exit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71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" grpId="0"/>
      <p:bldP spid="120" grpId="1"/>
      <p:bldP spid="120" grpId="2"/>
      <p:bldP spid="121" grpId="0"/>
      <p:bldP spid="121" grpId="1"/>
      <p:bldP spid="121" grpId="2"/>
      <p:bldP spid="122" grpId="0"/>
      <p:bldP spid="122" grpId="1"/>
      <p:bldP spid="122" grpId="2"/>
      <p:bldP spid="123" grpId="0"/>
      <p:bldP spid="123" grpId="1"/>
      <p:bldP spid="123" grpId="2"/>
      <p:bldP spid="124" grpId="0"/>
      <p:bldP spid="124" grpId="1"/>
      <p:bldP spid="124" grpId="2"/>
      <p:bldP spid="125" grpId="0"/>
      <p:bldP spid="125" grpId="1"/>
      <p:bldP spid="125" grpId="2"/>
      <p:bldP spid="126" grpId="0"/>
      <p:bldP spid="126" grpId="1"/>
      <p:bldP spid="126" grpId="2"/>
      <p:bldP spid="133" grpId="0" animBg="1"/>
      <p:bldP spid="133" grpId="1" animBg="1"/>
      <p:bldP spid="133" grpId="2" animBg="1"/>
      <p:bldP spid="138" grpId="0"/>
      <p:bldP spid="138" grpId="1"/>
      <p:bldP spid="138" grpId="2"/>
      <p:bldP spid="139" grpId="0"/>
      <p:bldP spid="139" grpId="1"/>
      <p:bldP spid="139" grpId="2"/>
      <p:bldP spid="140" grpId="0"/>
      <p:bldP spid="140" grpId="1"/>
      <p:bldP spid="140" grpId="2"/>
      <p:bldP spid="141" grpId="0"/>
      <p:bldP spid="141" grpId="1"/>
      <p:bldP spid="141" grpId="2"/>
      <p:bldP spid="142" grpId="0"/>
      <p:bldP spid="142" grpId="1"/>
      <p:bldP spid="142" grpId="2"/>
      <p:bldP spid="143" grpId="0"/>
      <p:bldP spid="143" grpId="1"/>
      <p:bldP spid="143" grpId="2"/>
      <p:bldP spid="144" grpId="0"/>
      <p:bldP spid="144" grpId="1"/>
      <p:bldP spid="144" grpId="2"/>
      <p:bldP spid="145" grpId="0"/>
      <p:bldP spid="145" grpId="1"/>
      <p:bldP spid="145" grpId="2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77585" y="304800"/>
            <a:ext cx="4192088" cy="53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defRPr/>
            </a:pP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গন্তব্য </a:t>
            </a:r>
            <a:r>
              <a:rPr lang="bn-B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NikoshBAN" panose="02000000000000000000" pitchFamily="2" charset="0"/>
              </a:rPr>
              <a:t>(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NikoshBAN" panose="02000000000000000000" pitchFamily="2" charset="0"/>
              </a:rPr>
              <a:t>Destination</a:t>
            </a:r>
            <a:r>
              <a:rPr lang="bn-B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NikoshBAN" panose="02000000000000000000" pitchFamily="2" charset="0"/>
              </a:rPr>
              <a:t>)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NikoshBAN" panose="02000000000000000000" pitchFamily="2" charset="0"/>
              </a:rPr>
              <a:t>: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124200"/>
            <a:ext cx="3733800" cy="2438901"/>
          </a:xfrm>
          <a:prstGeom prst="roundRect">
            <a:avLst>
              <a:gd name="adj" fmla="val 6679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3136762"/>
            <a:ext cx="3065358" cy="2438901"/>
          </a:xfrm>
          <a:prstGeom prst="roundRect">
            <a:avLst>
              <a:gd name="adj" fmla="val 5561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Rectangle 1"/>
          <p:cNvSpPr/>
          <p:nvPr/>
        </p:nvSpPr>
        <p:spPr>
          <a:xfrm>
            <a:off x="277585" y="990600"/>
            <a:ext cx="812945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dirty="0" err="1" smtClean="0">
                <a:solidFill>
                  <a:srgbClr val="000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 smtClean="0">
                <a:solidFill>
                  <a:srgbClr val="000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0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ডিভাইস</a:t>
            </a:r>
            <a:r>
              <a:rPr lang="en-US" sz="3200" dirty="0" smtClean="0">
                <a:solidFill>
                  <a:srgbClr val="000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0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গ্রাহক</a:t>
            </a:r>
            <a:r>
              <a:rPr lang="en-US" sz="3200" dirty="0">
                <a:solidFill>
                  <a:srgbClr val="000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0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>
                <a:solidFill>
                  <a:srgbClr val="000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0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প্রাপ্ত</a:t>
            </a:r>
            <a:r>
              <a:rPr lang="en-US" sz="3200" dirty="0">
                <a:solidFill>
                  <a:srgbClr val="000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0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অরিজিনাল</a:t>
            </a:r>
            <a:r>
              <a:rPr lang="en-US" sz="3200" dirty="0">
                <a:solidFill>
                  <a:srgbClr val="000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0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ডেটা</a:t>
            </a:r>
            <a:r>
              <a:rPr lang="en-US" sz="3200" dirty="0">
                <a:solidFill>
                  <a:srgbClr val="000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0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গ্রহণ</a:t>
            </a:r>
            <a:r>
              <a:rPr lang="en-US" sz="3200" dirty="0">
                <a:solidFill>
                  <a:srgbClr val="000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0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solidFill>
                  <a:srgbClr val="000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0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dirty="0" smtClean="0">
                <a:solidFill>
                  <a:srgbClr val="000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0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3200" dirty="0" smtClean="0">
                <a:solidFill>
                  <a:srgbClr val="000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solidFill>
                  <a:srgbClr val="000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গন্তব্য </a:t>
            </a:r>
            <a:r>
              <a:rPr lang="en-US" sz="3200" dirty="0" smtClean="0">
                <a:solidFill>
                  <a:srgbClr val="000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3200" dirty="0">
              <a:solidFill>
                <a:srgbClr val="000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defRPr/>
            </a:pPr>
            <a:r>
              <a:rPr lang="en-US" sz="3200" dirty="0" err="1">
                <a:solidFill>
                  <a:srgbClr val="000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3200" dirty="0">
                <a:solidFill>
                  <a:srgbClr val="000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bn-BD" sz="3200" dirty="0">
                <a:solidFill>
                  <a:srgbClr val="000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</a:t>
            </a:r>
            <a:r>
              <a:rPr lang="en-US" sz="3200" dirty="0" err="1">
                <a:solidFill>
                  <a:srgbClr val="000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র্ভা</a:t>
            </a:r>
            <a:r>
              <a:rPr lang="bn-BD" sz="3200" dirty="0">
                <a:solidFill>
                  <a:srgbClr val="000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rgbClr val="000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BD" sz="3200" dirty="0">
                <a:solidFill>
                  <a:srgbClr val="000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পাসোনাল </a:t>
            </a:r>
            <a:r>
              <a:rPr lang="bn-BD" sz="3200" dirty="0" smtClean="0">
                <a:solidFill>
                  <a:srgbClr val="000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3200" dirty="0" smtClean="0">
                <a:solidFill>
                  <a:srgbClr val="000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solidFill>
                  <a:srgbClr val="000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3200" dirty="0" smtClean="0">
                <a:solidFill>
                  <a:srgbClr val="000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0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ফোন</a:t>
            </a:r>
            <a:r>
              <a:rPr lang="en-US" sz="3200" dirty="0" smtClean="0">
                <a:solidFill>
                  <a:srgbClr val="000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0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bn-BD" sz="3200" dirty="0" smtClean="0">
                <a:solidFill>
                  <a:srgbClr val="000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srgbClr val="000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67006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100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7" dur="100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8" dur="100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mph" presetSubtype="1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cw">
                                      <p:cBhvr override="childStyle">
                                        <p:cTn id="1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9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65413" y="1128442"/>
            <a:ext cx="7664187" cy="1188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b="1" dirty="0" smtClean="0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1. </a:t>
            </a:r>
            <a:r>
              <a:rPr lang="en-US" sz="3600" b="1" dirty="0" err="1" smtClean="0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3600" b="1" dirty="0" smtClean="0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3600" b="1" dirty="0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মডেম</a:t>
            </a:r>
            <a:r>
              <a:rPr lang="en-US" sz="3600" b="1" dirty="0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b="1" dirty="0" smtClean="0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r>
              <a:rPr lang="en-US" sz="3600" b="1" dirty="0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ডেটা</a:t>
            </a:r>
            <a:r>
              <a:rPr lang="en-US" sz="3600" b="1" dirty="0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গ্রহণ</a:t>
            </a:r>
            <a:r>
              <a:rPr lang="en-US" sz="3600" b="1" dirty="0" smtClean="0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</a:t>
            </a:r>
            <a:endParaRPr lang="en-US" sz="3600" b="1" dirty="0">
              <a:solidFill>
                <a:srgbClr val="0033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32172" y="2322730"/>
            <a:ext cx="7526028" cy="1371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ডিজিটাল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ডেটা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গ্রহণ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করলো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অ্যানালগ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ডেটা</a:t>
            </a:r>
            <a:endParaRPr lang="en-US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0991" y="3821474"/>
            <a:ext cx="7513981" cy="1280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b="1" dirty="0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en-US" sz="3600" b="1" dirty="0" err="1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3600" b="1" dirty="0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r>
              <a:rPr lang="en-US" sz="3600" b="1" dirty="0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মডেম</a:t>
            </a:r>
            <a:r>
              <a:rPr lang="en-US" sz="3600" b="1" dirty="0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b="1" dirty="0" smtClean="0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r>
              <a:rPr lang="en-US" sz="3600" b="1" dirty="0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ডেটা</a:t>
            </a:r>
            <a:r>
              <a:rPr lang="en-US" sz="3600" b="1" dirty="0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গ্রহণ</a:t>
            </a:r>
            <a:endParaRPr lang="en-US" sz="3600" b="1" dirty="0" smtClean="0">
              <a:solidFill>
                <a:srgbClr val="0033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34658" y="5161933"/>
            <a:ext cx="7245623" cy="1280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অ্যানালগ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ডেটা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গ্রহণ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করলো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ডিজিটাল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ডেটা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64000" y="15240"/>
            <a:ext cx="112562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72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প্রশ্ন</a:t>
            </a:r>
            <a:endParaRPr lang="en-US" sz="7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55172" y="1704110"/>
            <a:ext cx="25024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b="1" dirty="0" err="1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প্রেরণ</a:t>
            </a:r>
            <a:r>
              <a:rPr lang="en-US" sz="3600" b="1" dirty="0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করলো</a:t>
            </a:r>
            <a:r>
              <a:rPr lang="en-US" sz="3600" b="1" dirty="0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9" name="Rectangle 8"/>
          <p:cNvSpPr/>
          <p:nvPr/>
        </p:nvSpPr>
        <p:spPr>
          <a:xfrm>
            <a:off x="969224" y="4516012"/>
            <a:ext cx="31455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b="1" dirty="0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600" b="1" dirty="0" err="1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প্রেরণ</a:t>
            </a:r>
            <a:r>
              <a:rPr lang="en-US" sz="3600" b="1" dirty="0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করলো</a:t>
            </a:r>
            <a:r>
              <a:rPr lang="en-US" sz="3600" b="1" dirty="0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0" name="Rectangle 9"/>
          <p:cNvSpPr/>
          <p:nvPr/>
        </p:nvSpPr>
        <p:spPr>
          <a:xfrm>
            <a:off x="829918" y="5638800"/>
            <a:ext cx="26340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প্রেরণ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করলো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03860" y="2987106"/>
            <a:ext cx="25833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প্রেরণ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করলো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33895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mph" presetSubtype="0" fill="hold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1" grpId="0"/>
      <p:bldP spid="3" grpId="0" build="allAtOnce"/>
      <p:bldP spid="8" grpId="0"/>
      <p:bldP spid="9" grpId="0"/>
      <p:bldP spid="10" grpId="0"/>
      <p:bldP spid="1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228600" y="860100"/>
            <a:ext cx="8610600" cy="403187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</a:bodyPr>
          <a:lstStyle/>
          <a:p>
            <a:pPr lvl="0" algn="just"/>
            <a:r>
              <a:rPr lang="en-US" sz="3200" b="1" dirty="0" err="1" smtClean="0">
                <a:solidFill>
                  <a:srgbClr val="000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মডেম</a:t>
            </a:r>
            <a:r>
              <a:rPr lang="en-US" sz="3200" b="1" dirty="0" smtClean="0">
                <a:solidFill>
                  <a:srgbClr val="000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0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উৎস</a:t>
            </a:r>
            <a:r>
              <a:rPr lang="en-US" sz="3200" b="1" dirty="0" smtClean="0">
                <a:solidFill>
                  <a:srgbClr val="000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0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3200" b="1" dirty="0" smtClean="0">
                <a:solidFill>
                  <a:srgbClr val="000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0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b="1" dirty="0" smtClean="0">
                <a:solidFill>
                  <a:srgbClr val="000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0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প্রেরিত</a:t>
            </a:r>
            <a:r>
              <a:rPr lang="en-US" sz="3200" b="1" dirty="0">
                <a:solidFill>
                  <a:srgbClr val="000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0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ডিজিটাল</a:t>
            </a:r>
            <a:r>
              <a:rPr lang="en-US" sz="3200" b="1" dirty="0" smtClean="0">
                <a:solidFill>
                  <a:srgbClr val="000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0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ডেটা</a:t>
            </a:r>
            <a:r>
              <a:rPr lang="en-US" sz="3200" b="1" dirty="0" smtClean="0">
                <a:solidFill>
                  <a:srgbClr val="000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0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গ্রহ</a:t>
            </a:r>
            <a:r>
              <a:rPr lang="bn-IN" sz="3200" b="1" dirty="0" smtClean="0">
                <a:solidFill>
                  <a:srgbClr val="000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 </a:t>
            </a:r>
            <a:r>
              <a:rPr lang="en-US" sz="3200" b="1" dirty="0" err="1" smtClean="0">
                <a:solidFill>
                  <a:srgbClr val="000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b="1" dirty="0" smtClean="0">
                <a:solidFill>
                  <a:srgbClr val="000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0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অ্যানালগ</a:t>
            </a:r>
            <a:r>
              <a:rPr lang="en-US" sz="3200" b="1" dirty="0" smtClean="0">
                <a:solidFill>
                  <a:srgbClr val="000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0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ডেটায়</a:t>
            </a:r>
            <a:r>
              <a:rPr lang="en-US" sz="3200" b="1" dirty="0" smtClean="0">
                <a:solidFill>
                  <a:srgbClr val="000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0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পরিণত</a:t>
            </a:r>
            <a:r>
              <a:rPr lang="en-US" sz="3200" b="1" dirty="0" smtClean="0">
                <a:solidFill>
                  <a:srgbClr val="000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0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b="1" dirty="0">
                <a:solidFill>
                  <a:srgbClr val="000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0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b="1" dirty="0" smtClean="0">
                <a:solidFill>
                  <a:srgbClr val="000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0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নেটওয়ার্কের</a:t>
            </a:r>
            <a:r>
              <a:rPr lang="en-US" sz="3200" b="1" dirty="0" smtClean="0">
                <a:solidFill>
                  <a:srgbClr val="000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0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200" b="1" dirty="0" smtClean="0">
                <a:solidFill>
                  <a:srgbClr val="000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0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প্রেরণ</a:t>
            </a:r>
            <a:r>
              <a:rPr lang="en-US" sz="3200" b="1" dirty="0" smtClean="0">
                <a:solidFill>
                  <a:srgbClr val="000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0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b="1" dirty="0" smtClean="0">
                <a:solidFill>
                  <a:srgbClr val="000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0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b="1" dirty="0" smtClean="0">
                <a:solidFill>
                  <a:srgbClr val="000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0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r>
              <a:rPr lang="en-US" sz="3200" b="1" dirty="0" smtClean="0">
                <a:solidFill>
                  <a:srgbClr val="000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0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</a:t>
            </a:r>
            <a:r>
              <a:rPr lang="en-US" sz="3200" b="1" dirty="0">
                <a:solidFill>
                  <a:srgbClr val="000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0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b="1" dirty="0" smtClean="0">
                <a:solidFill>
                  <a:srgbClr val="000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0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প্রাপ্ত</a:t>
            </a:r>
            <a:r>
              <a:rPr lang="en-US" sz="3200" b="1" dirty="0" smtClean="0">
                <a:solidFill>
                  <a:srgbClr val="000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0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অ্যানালগ</a:t>
            </a:r>
            <a:r>
              <a:rPr lang="en-US" sz="3200" b="1" dirty="0" smtClean="0">
                <a:solidFill>
                  <a:srgbClr val="000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0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ডেটাকে</a:t>
            </a:r>
            <a:r>
              <a:rPr lang="en-US" sz="3200" b="1" dirty="0" smtClean="0">
                <a:solidFill>
                  <a:srgbClr val="000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0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ডিজিটাল</a:t>
            </a:r>
            <a:r>
              <a:rPr lang="en-US" sz="3200" b="1" dirty="0" smtClean="0">
                <a:solidFill>
                  <a:srgbClr val="000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0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ডেটায়</a:t>
            </a:r>
            <a:r>
              <a:rPr lang="en-US" sz="3200" b="1" dirty="0" smtClean="0">
                <a:solidFill>
                  <a:srgbClr val="000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0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পরিণত</a:t>
            </a:r>
            <a:r>
              <a:rPr lang="en-US" sz="3200" b="1" dirty="0" smtClean="0">
                <a:solidFill>
                  <a:srgbClr val="000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0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bn-IN" sz="3200" b="1" dirty="0" smtClean="0">
                <a:solidFill>
                  <a:srgbClr val="000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0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গন্তব্য</a:t>
            </a:r>
            <a:r>
              <a:rPr lang="en-US" sz="3200" b="1" dirty="0" smtClean="0">
                <a:solidFill>
                  <a:srgbClr val="000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0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</a:t>
            </a:r>
            <a:r>
              <a:rPr lang="en-US" sz="3200" b="1" dirty="0" smtClean="0">
                <a:solidFill>
                  <a:srgbClr val="000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0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r>
              <a:rPr lang="en-US" sz="3200" b="1" dirty="0" smtClean="0">
                <a:solidFill>
                  <a:srgbClr val="000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0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b="1" dirty="0">
                <a:solidFill>
                  <a:srgbClr val="000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b="1" dirty="0" smtClean="0">
              <a:solidFill>
                <a:srgbClr val="000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just"/>
            <a:r>
              <a:rPr lang="en-US" sz="3200" b="1" dirty="0" err="1" smtClean="0">
                <a:solidFill>
                  <a:srgbClr val="000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ডিজিটাল</a:t>
            </a:r>
            <a:r>
              <a:rPr lang="en-US" sz="3200" b="1" dirty="0" smtClean="0">
                <a:solidFill>
                  <a:srgbClr val="000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0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ডেটাকে</a:t>
            </a:r>
            <a:r>
              <a:rPr lang="en-US" sz="3200" b="1" dirty="0">
                <a:solidFill>
                  <a:srgbClr val="000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0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অ্যানালগ</a:t>
            </a:r>
            <a:r>
              <a:rPr lang="en-US" sz="3200" b="1" dirty="0">
                <a:solidFill>
                  <a:srgbClr val="000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0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ডেটায়</a:t>
            </a:r>
            <a:r>
              <a:rPr lang="en-US" sz="3200" b="1" dirty="0">
                <a:solidFill>
                  <a:srgbClr val="000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0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পরিণত</a:t>
            </a:r>
            <a:r>
              <a:rPr lang="en-US" sz="3200" b="1" dirty="0">
                <a:solidFill>
                  <a:srgbClr val="000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0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করাকে</a:t>
            </a:r>
            <a:r>
              <a:rPr lang="en-US" sz="3200" b="1" dirty="0">
                <a:solidFill>
                  <a:srgbClr val="000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0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b="1" dirty="0">
                <a:solidFill>
                  <a:srgbClr val="000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0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মডুলেশন</a:t>
            </a:r>
            <a:r>
              <a:rPr lang="en-US" sz="3200" b="1" dirty="0" smtClean="0">
                <a:solidFill>
                  <a:srgbClr val="000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3200" b="1" dirty="0">
              <a:solidFill>
                <a:srgbClr val="000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just"/>
            <a:r>
              <a:rPr lang="en-US" sz="3200" b="1" dirty="0" err="1">
                <a:solidFill>
                  <a:srgbClr val="000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3200" b="1" dirty="0">
                <a:solidFill>
                  <a:srgbClr val="000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0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অ্যানালগ</a:t>
            </a:r>
            <a:r>
              <a:rPr lang="en-US" sz="3200" b="1" dirty="0">
                <a:solidFill>
                  <a:srgbClr val="000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0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ডেটাকে</a:t>
            </a:r>
            <a:r>
              <a:rPr lang="en-US" sz="3200" b="1" dirty="0">
                <a:solidFill>
                  <a:srgbClr val="000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0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ডিজিটাল</a:t>
            </a:r>
            <a:r>
              <a:rPr lang="en-US" sz="3200" b="1" dirty="0">
                <a:solidFill>
                  <a:srgbClr val="000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0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ডেটায়</a:t>
            </a:r>
            <a:r>
              <a:rPr lang="en-US" sz="3200" b="1" dirty="0">
                <a:solidFill>
                  <a:srgbClr val="000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0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পরিণত</a:t>
            </a:r>
            <a:r>
              <a:rPr lang="en-US" sz="3200" b="1" dirty="0">
                <a:solidFill>
                  <a:srgbClr val="000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0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করাকে</a:t>
            </a:r>
            <a:r>
              <a:rPr lang="en-US" sz="3200" b="1" dirty="0">
                <a:solidFill>
                  <a:srgbClr val="000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0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b="1" dirty="0">
                <a:solidFill>
                  <a:srgbClr val="000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0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ডি-মডুলেশন</a:t>
            </a:r>
            <a:r>
              <a:rPr lang="en-US" sz="3200" b="1" dirty="0">
                <a:solidFill>
                  <a:srgbClr val="000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  <a:p>
            <a:pPr algn="just"/>
            <a:endParaRPr lang="en-US" sz="3200" b="1" dirty="0" smtClean="0">
              <a:solidFill>
                <a:srgbClr val="000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49060" y="4876800"/>
            <a:ext cx="8261540" cy="1295400"/>
            <a:chOff x="2139936" y="4173630"/>
            <a:chExt cx="6546864" cy="199857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9936" y="4173631"/>
              <a:ext cx="3041663" cy="1998569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7800" y="4173630"/>
              <a:ext cx="3429000" cy="1998569"/>
            </a:xfrm>
            <a:prstGeom prst="rect">
              <a:avLst/>
            </a:prstGeom>
          </p:spPr>
        </p:pic>
      </p:grpSp>
      <p:sp>
        <p:nvSpPr>
          <p:cNvPr id="4" name="Rectangle 3"/>
          <p:cNvSpPr/>
          <p:nvPr/>
        </p:nvSpPr>
        <p:spPr>
          <a:xfrm>
            <a:off x="685800" y="311460"/>
            <a:ext cx="5934511" cy="54864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ডেটা</a:t>
            </a:r>
            <a:r>
              <a:rPr lang="en-US" sz="36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cap="none" spc="0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কমিউনিকেশনে</a:t>
            </a:r>
            <a:r>
              <a:rPr lang="en-US" sz="36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cap="none" spc="0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মডেমের</a:t>
            </a:r>
            <a:r>
              <a:rPr lang="en-US" sz="36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cap="none" spc="0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ভূমিকা</a:t>
            </a:r>
            <a:r>
              <a:rPr lang="en-US" sz="36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29745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10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CC"/>
                                      </p:to>
                                    </p:animClr>
                                    <p:animClr clrSpc="rgb" dir="cw">
                                      <p:cBhvr>
                                        <p:cTn id="7" dur="10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CC"/>
                                      </p:to>
                                    </p:animClr>
                                    <p:set>
                                      <p:cBhvr>
                                        <p:cTn id="8" dur="10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4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mph" presetSubtype="1" decel="100000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600"/>
                                  </p:iterate>
                                  <p:childTnLst>
                                    <p:set>
                                      <p:cBhvr override="childStyle">
                                        <p:cTn id="16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66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8546" y="609600"/>
            <a:ext cx="3920129" cy="686081"/>
          </a:xfrm>
        </p:spPr>
        <p:txBody>
          <a:bodyPr>
            <a:noAutofit/>
          </a:bodyPr>
          <a:lstStyle/>
          <a:p>
            <a:r>
              <a:rPr lang="bn-BD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5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13811" y="1333275"/>
            <a:ext cx="8229600" cy="1323439"/>
          </a:xfrm>
          <a:prstGeom prst="rect">
            <a:avLst/>
          </a:prstGeom>
          <a:noFill/>
          <a:effectLst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000" b="1" cap="none" spc="0" dirty="0" err="1">
                <a:ln w="11430"/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যার</a:t>
            </a:r>
            <a:r>
              <a:rPr lang="en-US" sz="4000" b="1" cap="none" spc="0" dirty="0">
                <a:ln w="11430"/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cap="none" spc="0" dirty="0" err="1">
                <a:ln w="11430"/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</a:t>
            </a:r>
            <a:r>
              <a:rPr lang="en-US" sz="4000" b="1" cap="none" spc="0" dirty="0">
                <a:ln w="11430"/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cap="none" spc="0" dirty="0" err="1">
                <a:ln w="11430"/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4000" b="1" cap="none" spc="0" dirty="0">
                <a:ln w="11430"/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cap="none" spc="0" dirty="0" err="1">
                <a:ln w="11430"/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ডেটা</a:t>
            </a:r>
            <a:r>
              <a:rPr lang="en-US" sz="4000" b="1" cap="none" spc="0" dirty="0">
                <a:ln w="11430"/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cap="none" spc="0" dirty="0" err="1">
                <a:ln w="11430"/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4000" b="1" cap="none" spc="0" dirty="0">
                <a:ln w="11430"/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cap="none" spc="0" dirty="0" err="1">
                <a:ln w="11430"/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স্থান</a:t>
            </a:r>
            <a:r>
              <a:rPr lang="en-US" sz="4000" b="1" cap="none" spc="0" dirty="0">
                <a:ln w="11430"/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cap="none" spc="0" dirty="0" err="1">
                <a:ln w="11430"/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000" b="1" cap="none" spc="0" dirty="0">
                <a:ln w="11430"/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cap="none" spc="0" dirty="0" err="1">
                <a:ln w="11430"/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sz="4000" b="1" cap="none" spc="0" dirty="0">
                <a:ln w="11430"/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cap="none" spc="0" dirty="0" err="1">
                <a:ln w="11430"/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স্থানে</a:t>
            </a:r>
            <a:r>
              <a:rPr lang="en-US" sz="4000" b="1" cap="none" spc="0" dirty="0">
                <a:ln w="11430"/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cap="none" spc="0" dirty="0" err="1">
                <a:ln w="11430"/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000" b="1" cap="none" spc="0" dirty="0">
                <a:ln w="11430"/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cap="none" spc="0" dirty="0" err="1">
                <a:ln w="11430"/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4000" b="1" cap="none" spc="0" dirty="0">
                <a:ln w="11430"/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cap="none" spc="0" dirty="0" err="1">
                <a:ln w="11430"/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b="1" cap="none" spc="0" dirty="0">
                <a:ln w="11430"/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cap="none" spc="0" dirty="0" err="1">
                <a:ln w="11430"/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000" b="1" cap="none" spc="0" dirty="0">
                <a:ln w="11430"/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4000" b="1" cap="none" spc="0" dirty="0">
              <a:ln w="11430"/>
              <a:solidFill>
                <a:srgbClr val="0033CC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05000" y="2718269"/>
            <a:ext cx="1808018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rgbClr val="000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ক। প্রেরক</a:t>
            </a:r>
            <a:endParaRPr lang="en-US" sz="3600" b="1" dirty="0">
              <a:solidFill>
                <a:srgbClr val="000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5000" y="3670011"/>
            <a:ext cx="180956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rgbClr val="000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খ। প্রাপক</a:t>
            </a:r>
            <a:endParaRPr lang="en-US" sz="3600" b="1" dirty="0">
              <a:solidFill>
                <a:srgbClr val="000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28800" y="4495798"/>
            <a:ext cx="1809560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rgbClr val="000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গ। গন্তব্য</a:t>
            </a:r>
            <a:endParaRPr lang="en-US" sz="3600" b="1" dirty="0">
              <a:solidFill>
                <a:srgbClr val="000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05000" y="5352685"/>
            <a:ext cx="1712578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rgbClr val="000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ঘ। মাধ্যম</a:t>
            </a:r>
            <a:endParaRPr lang="en-US" sz="3600" b="1" dirty="0">
              <a:solidFill>
                <a:srgbClr val="000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54782" y="2656714"/>
            <a:ext cx="803564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00C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</a:t>
            </a:r>
            <a:endParaRPr lang="en-US" sz="4000" b="1" dirty="0">
              <a:solidFill>
                <a:srgbClr val="000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340927" y="3608456"/>
            <a:ext cx="803564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00C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</a:t>
            </a:r>
            <a:endParaRPr lang="en-US" sz="4000" b="1" dirty="0">
              <a:solidFill>
                <a:srgbClr val="000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40927" y="4495798"/>
            <a:ext cx="803564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00C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</a:t>
            </a:r>
            <a:endParaRPr lang="en-US" sz="4000" b="1" dirty="0">
              <a:solidFill>
                <a:srgbClr val="000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340927" y="5382489"/>
            <a:ext cx="803564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00C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</a:t>
            </a:r>
            <a:endParaRPr lang="en-US" sz="4000" b="1" dirty="0">
              <a:solidFill>
                <a:srgbClr val="000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63618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3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9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1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2" grpId="0"/>
      <p:bldP spid="3" grpId="0" animBg="1"/>
      <p:bldP spid="5" grpId="0" animBg="1"/>
      <p:bldP spid="11" grpId="0" animBg="1"/>
      <p:bldP spid="13" grpId="0" animBg="1"/>
      <p:bldP spid="18" grpId="0" animBg="1"/>
      <p:bldP spid="21" grpId="0" animBg="1"/>
      <p:bldP spid="22" grpId="0" animBg="1"/>
      <p:bldP spid="23" grpId="0" animBg="1"/>
    </p:bldLst>
  </p:timing>
  <p:extLst mod="1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533400" y="2209800"/>
            <a:ext cx="8458200" cy="2139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eaLnBrk="0" hangingPunct="0">
              <a:spcAft>
                <a:spcPts val="1200"/>
              </a:spcAft>
              <a:defRPr/>
            </a:pPr>
            <a:r>
              <a:rPr lang="bn-IN" sz="3600" b="1" dirty="0" smtClean="0">
                <a:solidFill>
                  <a:srgbClr val="000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600" b="1" dirty="0" smtClean="0">
                <a:solidFill>
                  <a:srgbClr val="000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="1" dirty="0" err="1" smtClean="0">
                <a:solidFill>
                  <a:srgbClr val="000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ডেটা</a:t>
            </a:r>
            <a:r>
              <a:rPr lang="en-US" sz="3600" b="1" dirty="0" smtClean="0">
                <a:solidFill>
                  <a:srgbClr val="000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0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কমিউনিকেশন</a:t>
            </a:r>
            <a:r>
              <a:rPr lang="en-US" sz="3600" b="1" dirty="0">
                <a:solidFill>
                  <a:srgbClr val="000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0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b="1" dirty="0">
                <a:solidFill>
                  <a:srgbClr val="000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err="1">
                <a:solidFill>
                  <a:srgbClr val="000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b="1" dirty="0">
                <a:solidFill>
                  <a:srgbClr val="000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0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</a:t>
            </a:r>
            <a:r>
              <a:rPr lang="bn-IN" sz="3600" b="1" dirty="0" smtClean="0">
                <a:solidFill>
                  <a:srgbClr val="000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ায়</a:t>
            </a:r>
            <a:r>
              <a:rPr lang="en-US" sz="3600" b="1" dirty="0" smtClean="0">
                <a:solidFill>
                  <a:srgbClr val="000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b="1" dirty="0">
              <a:solidFill>
                <a:srgbClr val="000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eaLnBrk="0" hangingPunct="0">
              <a:spcBef>
                <a:spcPts val="600"/>
              </a:spcBef>
              <a:defRPr/>
            </a:pPr>
            <a:r>
              <a:rPr lang="en-US" sz="3600" b="1" dirty="0" smtClean="0">
                <a:solidFill>
                  <a:srgbClr val="000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600" b="1" dirty="0" err="1">
                <a:solidFill>
                  <a:srgbClr val="000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ডেটা</a:t>
            </a:r>
            <a:r>
              <a:rPr lang="en-US" sz="3600" b="1" dirty="0">
                <a:solidFill>
                  <a:srgbClr val="000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0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কমিউনিকেশনে</a:t>
            </a:r>
            <a:r>
              <a:rPr lang="bn-IN" sz="3600" b="1" dirty="0" smtClean="0">
                <a:solidFill>
                  <a:srgbClr val="000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মৌলিক উপাদানগুলো</a:t>
            </a:r>
            <a:r>
              <a:rPr lang="en-US" sz="3600" b="1" dirty="0" smtClean="0">
                <a:solidFill>
                  <a:srgbClr val="000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solidFill>
                  <a:srgbClr val="000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 কী?</a:t>
            </a:r>
            <a:endParaRPr lang="bn-BD" sz="3600" b="1" dirty="0">
              <a:solidFill>
                <a:srgbClr val="000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eaLnBrk="0" hangingPunct="0">
              <a:spcBef>
                <a:spcPts val="1200"/>
              </a:spcBef>
              <a:spcAft>
                <a:spcPts val="600"/>
              </a:spcAft>
              <a:defRPr/>
            </a:pPr>
            <a:r>
              <a:rPr lang="en-US" sz="3600" b="1" dirty="0" smtClean="0">
                <a:solidFill>
                  <a:srgbClr val="000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bn-IN" sz="3600" b="1" dirty="0" smtClean="0">
                <a:solidFill>
                  <a:srgbClr val="000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সিগন্যালের প্রকারভেদ </a:t>
            </a:r>
            <a:r>
              <a:rPr lang="en-US" sz="3600" b="1" dirty="0" err="1" smtClean="0">
                <a:solidFill>
                  <a:srgbClr val="000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600" b="1" dirty="0" smtClean="0">
                <a:solidFill>
                  <a:srgbClr val="000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0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bn-IN" sz="3600" b="1" dirty="0" smtClean="0">
                <a:solidFill>
                  <a:srgbClr val="000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3600" b="1" dirty="0">
              <a:solidFill>
                <a:srgbClr val="000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838200"/>
            <a:ext cx="2584192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60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0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88362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  <p:bldP spid="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me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57201"/>
            <a:ext cx="5643435" cy="23621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778445" y="3200400"/>
            <a:ext cx="4322904" cy="1015663"/>
          </a:xfrm>
          <a:prstGeom prst="rect">
            <a:avLst/>
          </a:prstGeom>
          <a:noFill/>
          <a:effectLst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6000" b="1" cap="all" spc="0" dirty="0" err="1" smtClean="0">
                <a:ln/>
                <a:solidFill>
                  <a:srgbClr val="FF00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6000" b="1" cap="all" spc="0" dirty="0" smtClean="0">
                <a:ln/>
                <a:solidFill>
                  <a:srgbClr val="FF00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cap="all" spc="0" dirty="0" err="1" smtClean="0">
                <a:ln/>
                <a:solidFill>
                  <a:srgbClr val="FF00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b="1" cap="all" spc="0" dirty="0">
              <a:ln/>
              <a:solidFill>
                <a:srgbClr val="FF0000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0328" y="5105400"/>
            <a:ext cx="792236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4000" b="1" cap="none" spc="0" dirty="0" err="1" smtClean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ডেটা</a:t>
            </a:r>
            <a:r>
              <a:rPr lang="en-US" sz="4000" b="1" cap="none" spc="0" dirty="0" smtClean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cap="none" spc="0" dirty="0" err="1" smtClean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কমিউনিকেশনে</a:t>
            </a:r>
            <a:r>
              <a:rPr lang="en-US" sz="4000" b="1" cap="none" spc="0" dirty="0" smtClean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cap="none" spc="0" dirty="0" err="1" smtClean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মডেমের</a:t>
            </a:r>
            <a:r>
              <a:rPr lang="en-US" sz="4000" b="1" cap="none" spc="0" dirty="0" smtClean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cap="none" spc="0" dirty="0" err="1" smtClean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ভূমিকা</a:t>
            </a:r>
            <a:r>
              <a:rPr lang="en-US" sz="4000" b="1" cap="none" spc="0" dirty="0" smtClean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4000" b="1" cap="none" spc="0" dirty="0" err="1" smtClean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লিখবে</a:t>
            </a:r>
            <a:r>
              <a:rPr lang="en-US" sz="4000" b="1" cap="none" spc="0" dirty="0" smtClean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b="1" cap="none" spc="0" dirty="0">
              <a:ln w="1143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35782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43000" y="1534886"/>
            <a:ext cx="6400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/>
            <a:r>
              <a:rPr lang="en-US" sz="5400" b="1" dirty="0" smtClean="0">
                <a:ln w="28575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en-US" sz="5400" b="1" dirty="0" err="1" smtClean="0">
                <a:ln w="28575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বার</a:t>
            </a:r>
            <a:r>
              <a:rPr lang="en-US" sz="5400" b="1" dirty="0" smtClean="0">
                <a:ln w="28575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28575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বার</a:t>
            </a:r>
            <a:r>
              <a:rPr lang="en-US" sz="5400" b="1" dirty="0" smtClean="0">
                <a:ln w="28575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28575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অনুশীলন</a:t>
            </a:r>
            <a:r>
              <a:rPr lang="en-US" sz="5400" b="1" dirty="0" smtClean="0">
                <a:ln w="28575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28575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r>
              <a:rPr lang="en-US" sz="5400" b="1" dirty="0" smtClean="0">
                <a:ln w="28575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algn="ctr" defTabSz="685800"/>
            <a:r>
              <a:rPr lang="en-US" sz="5400" b="1" dirty="0" err="1" smtClean="0">
                <a:ln w="28575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অবশ্যই</a:t>
            </a:r>
            <a:r>
              <a:rPr lang="en-US" sz="5400" b="1" dirty="0" smtClean="0">
                <a:ln w="28575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28575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কৃতকার্য</a:t>
            </a:r>
            <a:r>
              <a:rPr lang="en-US" sz="5400" b="1" dirty="0" smtClean="0">
                <a:ln w="28575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28575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5400" b="1" dirty="0" smtClean="0">
                <a:ln w="28575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।”</a:t>
            </a:r>
            <a:endParaRPr lang="en-US" sz="5400" b="1" dirty="0">
              <a:ln w="28575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1600" y="3317515"/>
            <a:ext cx="56398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7200" b="1" dirty="0" smtClean="0">
                <a:ln w="28575">
                  <a:solidFill>
                    <a:srgbClr val="FF33CC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সবাইকে ধন্যবাদ</a:t>
            </a:r>
            <a:endParaRPr lang="en-US" sz="7200" b="1" dirty="0">
              <a:ln w="28575">
                <a:solidFill>
                  <a:srgbClr val="FF33CC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20476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700"/>
                            </p:stCondLst>
                            <p:childTnLst>
                              <p:par>
                                <p:cTn id="9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"/>
            <a:ext cx="8686800" cy="6557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2057400" y="2133600"/>
            <a:ext cx="5257800" cy="142346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 defTabSz="685800"/>
            <a:r>
              <a:rPr lang="en-US" sz="8800" b="1" dirty="0" err="1">
                <a:ln w="28575">
                  <a:solidFill>
                    <a:srgbClr val="FF3399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আল্লাহ</a:t>
            </a:r>
            <a:r>
              <a:rPr lang="en-US" sz="8800" b="1" dirty="0">
                <a:ln w="28575">
                  <a:solidFill>
                    <a:srgbClr val="FF3399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>
                <a:ln w="28575">
                  <a:solidFill>
                    <a:srgbClr val="FF3399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হাফিজ</a:t>
            </a:r>
            <a:endParaRPr lang="en-US" sz="8800" b="1" dirty="0">
              <a:ln w="28575">
                <a:solidFill>
                  <a:srgbClr val="FF3399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0380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37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6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lowchart: Punched Tape 11"/>
          <p:cNvSpPr/>
          <p:nvPr/>
        </p:nvSpPr>
        <p:spPr>
          <a:xfrm rot="21270563">
            <a:off x="4824692" y="2095591"/>
            <a:ext cx="386594" cy="3909888"/>
          </a:xfrm>
          <a:custGeom>
            <a:avLst/>
            <a:gdLst>
              <a:gd name="connsiteX0" fmla="*/ 0 w 10000"/>
              <a:gd name="connsiteY0" fmla="*/ 1000 h 10000"/>
              <a:gd name="connsiteX1" fmla="*/ 2500 w 10000"/>
              <a:gd name="connsiteY1" fmla="*/ 2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10000 w 10000"/>
              <a:gd name="connsiteY5" fmla="*/ 9000 h 10000"/>
              <a:gd name="connsiteX6" fmla="*/ 7500 w 10000"/>
              <a:gd name="connsiteY6" fmla="*/ 8000 h 10000"/>
              <a:gd name="connsiteX7" fmla="*/ 5000 w 10000"/>
              <a:gd name="connsiteY7" fmla="*/ 9000 h 10000"/>
              <a:gd name="connsiteX8" fmla="*/ 2500 w 10000"/>
              <a:gd name="connsiteY8" fmla="*/ 10000 h 10000"/>
              <a:gd name="connsiteX9" fmla="*/ 0 w 10000"/>
              <a:gd name="connsiteY9" fmla="*/ 9000 h 10000"/>
              <a:gd name="connsiteX10" fmla="*/ 0 w 10000"/>
              <a:gd name="connsiteY10" fmla="*/ 1000 h 10000"/>
              <a:gd name="connsiteX0" fmla="*/ 0 w 23048"/>
              <a:gd name="connsiteY0" fmla="*/ 1000 h 10000"/>
              <a:gd name="connsiteX1" fmla="*/ 2500 w 23048"/>
              <a:gd name="connsiteY1" fmla="*/ 2000 h 10000"/>
              <a:gd name="connsiteX2" fmla="*/ 5000 w 23048"/>
              <a:gd name="connsiteY2" fmla="*/ 1000 h 10000"/>
              <a:gd name="connsiteX3" fmla="*/ 7500 w 23048"/>
              <a:gd name="connsiteY3" fmla="*/ 0 h 10000"/>
              <a:gd name="connsiteX4" fmla="*/ 10000 w 23048"/>
              <a:gd name="connsiteY4" fmla="*/ 1000 h 10000"/>
              <a:gd name="connsiteX5" fmla="*/ 10000 w 23048"/>
              <a:gd name="connsiteY5" fmla="*/ 9000 h 10000"/>
              <a:gd name="connsiteX6" fmla="*/ 22955 w 23048"/>
              <a:gd name="connsiteY6" fmla="*/ 7870 h 10000"/>
              <a:gd name="connsiteX7" fmla="*/ 5000 w 23048"/>
              <a:gd name="connsiteY7" fmla="*/ 9000 h 10000"/>
              <a:gd name="connsiteX8" fmla="*/ 2500 w 23048"/>
              <a:gd name="connsiteY8" fmla="*/ 10000 h 10000"/>
              <a:gd name="connsiteX9" fmla="*/ 0 w 23048"/>
              <a:gd name="connsiteY9" fmla="*/ 9000 h 10000"/>
              <a:gd name="connsiteX10" fmla="*/ 0 w 23048"/>
              <a:gd name="connsiteY10" fmla="*/ 1000 h 10000"/>
              <a:gd name="connsiteX0" fmla="*/ 0 w 26364"/>
              <a:gd name="connsiteY0" fmla="*/ 1000 h 10000"/>
              <a:gd name="connsiteX1" fmla="*/ 2500 w 26364"/>
              <a:gd name="connsiteY1" fmla="*/ 2000 h 10000"/>
              <a:gd name="connsiteX2" fmla="*/ 5000 w 26364"/>
              <a:gd name="connsiteY2" fmla="*/ 1000 h 10000"/>
              <a:gd name="connsiteX3" fmla="*/ 7500 w 26364"/>
              <a:gd name="connsiteY3" fmla="*/ 0 h 10000"/>
              <a:gd name="connsiteX4" fmla="*/ 10000 w 26364"/>
              <a:gd name="connsiteY4" fmla="*/ 1000 h 10000"/>
              <a:gd name="connsiteX5" fmla="*/ 26364 w 26364"/>
              <a:gd name="connsiteY5" fmla="*/ 9433 h 10000"/>
              <a:gd name="connsiteX6" fmla="*/ 22955 w 26364"/>
              <a:gd name="connsiteY6" fmla="*/ 7870 h 10000"/>
              <a:gd name="connsiteX7" fmla="*/ 5000 w 26364"/>
              <a:gd name="connsiteY7" fmla="*/ 9000 h 10000"/>
              <a:gd name="connsiteX8" fmla="*/ 2500 w 26364"/>
              <a:gd name="connsiteY8" fmla="*/ 10000 h 10000"/>
              <a:gd name="connsiteX9" fmla="*/ 0 w 26364"/>
              <a:gd name="connsiteY9" fmla="*/ 9000 h 10000"/>
              <a:gd name="connsiteX10" fmla="*/ 0 w 26364"/>
              <a:gd name="connsiteY10" fmla="*/ 1000 h 10000"/>
              <a:gd name="connsiteX0" fmla="*/ 0 w 40909"/>
              <a:gd name="connsiteY0" fmla="*/ 2082 h 10000"/>
              <a:gd name="connsiteX1" fmla="*/ 17045 w 40909"/>
              <a:gd name="connsiteY1" fmla="*/ 2000 h 10000"/>
              <a:gd name="connsiteX2" fmla="*/ 19545 w 40909"/>
              <a:gd name="connsiteY2" fmla="*/ 1000 h 10000"/>
              <a:gd name="connsiteX3" fmla="*/ 22045 w 40909"/>
              <a:gd name="connsiteY3" fmla="*/ 0 h 10000"/>
              <a:gd name="connsiteX4" fmla="*/ 24545 w 40909"/>
              <a:gd name="connsiteY4" fmla="*/ 1000 h 10000"/>
              <a:gd name="connsiteX5" fmla="*/ 40909 w 40909"/>
              <a:gd name="connsiteY5" fmla="*/ 9433 h 10000"/>
              <a:gd name="connsiteX6" fmla="*/ 37500 w 40909"/>
              <a:gd name="connsiteY6" fmla="*/ 7870 h 10000"/>
              <a:gd name="connsiteX7" fmla="*/ 19545 w 40909"/>
              <a:gd name="connsiteY7" fmla="*/ 9000 h 10000"/>
              <a:gd name="connsiteX8" fmla="*/ 17045 w 40909"/>
              <a:gd name="connsiteY8" fmla="*/ 10000 h 10000"/>
              <a:gd name="connsiteX9" fmla="*/ 14545 w 40909"/>
              <a:gd name="connsiteY9" fmla="*/ 9000 h 10000"/>
              <a:gd name="connsiteX10" fmla="*/ 0 w 40909"/>
              <a:gd name="connsiteY10" fmla="*/ 2082 h 10000"/>
              <a:gd name="connsiteX0" fmla="*/ 0 w 40909"/>
              <a:gd name="connsiteY0" fmla="*/ 2082 h 10000"/>
              <a:gd name="connsiteX1" fmla="*/ 17045 w 40909"/>
              <a:gd name="connsiteY1" fmla="*/ 2000 h 10000"/>
              <a:gd name="connsiteX2" fmla="*/ 19545 w 40909"/>
              <a:gd name="connsiteY2" fmla="*/ 1000 h 10000"/>
              <a:gd name="connsiteX3" fmla="*/ 22045 w 40909"/>
              <a:gd name="connsiteY3" fmla="*/ 0 h 10000"/>
              <a:gd name="connsiteX4" fmla="*/ 24545 w 40909"/>
              <a:gd name="connsiteY4" fmla="*/ 1000 h 10000"/>
              <a:gd name="connsiteX5" fmla="*/ 40909 w 40909"/>
              <a:gd name="connsiteY5" fmla="*/ 9433 h 10000"/>
              <a:gd name="connsiteX6" fmla="*/ 37500 w 40909"/>
              <a:gd name="connsiteY6" fmla="*/ 7870 h 10000"/>
              <a:gd name="connsiteX7" fmla="*/ 19545 w 40909"/>
              <a:gd name="connsiteY7" fmla="*/ 9000 h 10000"/>
              <a:gd name="connsiteX8" fmla="*/ 17045 w 40909"/>
              <a:gd name="connsiteY8" fmla="*/ 10000 h 10000"/>
              <a:gd name="connsiteX9" fmla="*/ 14545 w 40909"/>
              <a:gd name="connsiteY9" fmla="*/ 9000 h 10000"/>
              <a:gd name="connsiteX10" fmla="*/ 17272 w 40909"/>
              <a:gd name="connsiteY10" fmla="*/ 4416 h 10000"/>
              <a:gd name="connsiteX11" fmla="*/ 0 w 40909"/>
              <a:gd name="connsiteY11" fmla="*/ 2082 h 10000"/>
              <a:gd name="connsiteX0" fmla="*/ 0 w 40909"/>
              <a:gd name="connsiteY0" fmla="*/ 2082 h 10000"/>
              <a:gd name="connsiteX1" fmla="*/ 17045 w 40909"/>
              <a:gd name="connsiteY1" fmla="*/ 2000 h 10000"/>
              <a:gd name="connsiteX2" fmla="*/ 19545 w 40909"/>
              <a:gd name="connsiteY2" fmla="*/ 1000 h 10000"/>
              <a:gd name="connsiteX3" fmla="*/ 22045 w 40909"/>
              <a:gd name="connsiteY3" fmla="*/ 0 h 10000"/>
              <a:gd name="connsiteX4" fmla="*/ 24545 w 40909"/>
              <a:gd name="connsiteY4" fmla="*/ 1000 h 10000"/>
              <a:gd name="connsiteX5" fmla="*/ 40000 w 40909"/>
              <a:gd name="connsiteY5" fmla="*/ 1082 h 10000"/>
              <a:gd name="connsiteX6" fmla="*/ 40909 w 40909"/>
              <a:gd name="connsiteY6" fmla="*/ 9433 h 10000"/>
              <a:gd name="connsiteX7" fmla="*/ 37500 w 40909"/>
              <a:gd name="connsiteY7" fmla="*/ 7870 h 10000"/>
              <a:gd name="connsiteX8" fmla="*/ 19545 w 40909"/>
              <a:gd name="connsiteY8" fmla="*/ 9000 h 10000"/>
              <a:gd name="connsiteX9" fmla="*/ 17045 w 40909"/>
              <a:gd name="connsiteY9" fmla="*/ 10000 h 10000"/>
              <a:gd name="connsiteX10" fmla="*/ 14545 w 40909"/>
              <a:gd name="connsiteY10" fmla="*/ 9000 h 10000"/>
              <a:gd name="connsiteX11" fmla="*/ 17272 w 40909"/>
              <a:gd name="connsiteY11" fmla="*/ 4416 h 10000"/>
              <a:gd name="connsiteX12" fmla="*/ 0 w 40909"/>
              <a:gd name="connsiteY12" fmla="*/ 2082 h 10000"/>
              <a:gd name="connsiteX0" fmla="*/ 25111 w 26929"/>
              <a:gd name="connsiteY0" fmla="*/ 1995 h 10000"/>
              <a:gd name="connsiteX1" fmla="*/ 3065 w 26929"/>
              <a:gd name="connsiteY1" fmla="*/ 2000 h 10000"/>
              <a:gd name="connsiteX2" fmla="*/ 5565 w 26929"/>
              <a:gd name="connsiteY2" fmla="*/ 1000 h 10000"/>
              <a:gd name="connsiteX3" fmla="*/ 8065 w 26929"/>
              <a:gd name="connsiteY3" fmla="*/ 0 h 10000"/>
              <a:gd name="connsiteX4" fmla="*/ 10565 w 26929"/>
              <a:gd name="connsiteY4" fmla="*/ 1000 h 10000"/>
              <a:gd name="connsiteX5" fmla="*/ 26020 w 26929"/>
              <a:gd name="connsiteY5" fmla="*/ 1082 h 10000"/>
              <a:gd name="connsiteX6" fmla="*/ 26929 w 26929"/>
              <a:gd name="connsiteY6" fmla="*/ 9433 h 10000"/>
              <a:gd name="connsiteX7" fmla="*/ 23520 w 26929"/>
              <a:gd name="connsiteY7" fmla="*/ 7870 h 10000"/>
              <a:gd name="connsiteX8" fmla="*/ 5565 w 26929"/>
              <a:gd name="connsiteY8" fmla="*/ 9000 h 10000"/>
              <a:gd name="connsiteX9" fmla="*/ 3065 w 26929"/>
              <a:gd name="connsiteY9" fmla="*/ 10000 h 10000"/>
              <a:gd name="connsiteX10" fmla="*/ 565 w 26929"/>
              <a:gd name="connsiteY10" fmla="*/ 9000 h 10000"/>
              <a:gd name="connsiteX11" fmla="*/ 3292 w 26929"/>
              <a:gd name="connsiteY11" fmla="*/ 4416 h 10000"/>
              <a:gd name="connsiteX12" fmla="*/ 25111 w 26929"/>
              <a:gd name="connsiteY12" fmla="*/ 1995 h 10000"/>
              <a:gd name="connsiteX0" fmla="*/ 25111 w 26929"/>
              <a:gd name="connsiteY0" fmla="*/ 1995 h 10000"/>
              <a:gd name="connsiteX1" fmla="*/ 3065 w 26929"/>
              <a:gd name="connsiteY1" fmla="*/ 2000 h 10000"/>
              <a:gd name="connsiteX2" fmla="*/ 5565 w 26929"/>
              <a:gd name="connsiteY2" fmla="*/ 1000 h 10000"/>
              <a:gd name="connsiteX3" fmla="*/ 8065 w 26929"/>
              <a:gd name="connsiteY3" fmla="*/ 0 h 10000"/>
              <a:gd name="connsiteX4" fmla="*/ 10565 w 26929"/>
              <a:gd name="connsiteY4" fmla="*/ 1000 h 10000"/>
              <a:gd name="connsiteX5" fmla="*/ 26020 w 26929"/>
              <a:gd name="connsiteY5" fmla="*/ 1082 h 10000"/>
              <a:gd name="connsiteX6" fmla="*/ 15111 w 26929"/>
              <a:gd name="connsiteY6" fmla="*/ 7489 h 10000"/>
              <a:gd name="connsiteX7" fmla="*/ 26929 w 26929"/>
              <a:gd name="connsiteY7" fmla="*/ 9433 h 10000"/>
              <a:gd name="connsiteX8" fmla="*/ 23520 w 26929"/>
              <a:gd name="connsiteY8" fmla="*/ 7870 h 10000"/>
              <a:gd name="connsiteX9" fmla="*/ 5565 w 26929"/>
              <a:gd name="connsiteY9" fmla="*/ 9000 h 10000"/>
              <a:gd name="connsiteX10" fmla="*/ 3065 w 26929"/>
              <a:gd name="connsiteY10" fmla="*/ 10000 h 10000"/>
              <a:gd name="connsiteX11" fmla="*/ 565 w 26929"/>
              <a:gd name="connsiteY11" fmla="*/ 9000 h 10000"/>
              <a:gd name="connsiteX12" fmla="*/ 3292 w 26929"/>
              <a:gd name="connsiteY12" fmla="*/ 4416 h 10000"/>
              <a:gd name="connsiteX13" fmla="*/ 25111 w 26929"/>
              <a:gd name="connsiteY13" fmla="*/ 1995 h 10000"/>
              <a:gd name="connsiteX0" fmla="*/ 25111 w 26929"/>
              <a:gd name="connsiteY0" fmla="*/ 1995 h 10000"/>
              <a:gd name="connsiteX1" fmla="*/ 14883 w 26929"/>
              <a:gd name="connsiteY1" fmla="*/ 1827 h 10000"/>
              <a:gd name="connsiteX2" fmla="*/ 5565 w 26929"/>
              <a:gd name="connsiteY2" fmla="*/ 1000 h 10000"/>
              <a:gd name="connsiteX3" fmla="*/ 8065 w 26929"/>
              <a:gd name="connsiteY3" fmla="*/ 0 h 10000"/>
              <a:gd name="connsiteX4" fmla="*/ 10565 w 26929"/>
              <a:gd name="connsiteY4" fmla="*/ 1000 h 10000"/>
              <a:gd name="connsiteX5" fmla="*/ 26020 w 26929"/>
              <a:gd name="connsiteY5" fmla="*/ 1082 h 10000"/>
              <a:gd name="connsiteX6" fmla="*/ 15111 w 26929"/>
              <a:gd name="connsiteY6" fmla="*/ 7489 h 10000"/>
              <a:gd name="connsiteX7" fmla="*/ 26929 w 26929"/>
              <a:gd name="connsiteY7" fmla="*/ 9433 h 10000"/>
              <a:gd name="connsiteX8" fmla="*/ 23520 w 26929"/>
              <a:gd name="connsiteY8" fmla="*/ 7870 h 10000"/>
              <a:gd name="connsiteX9" fmla="*/ 5565 w 26929"/>
              <a:gd name="connsiteY9" fmla="*/ 9000 h 10000"/>
              <a:gd name="connsiteX10" fmla="*/ 3065 w 26929"/>
              <a:gd name="connsiteY10" fmla="*/ 10000 h 10000"/>
              <a:gd name="connsiteX11" fmla="*/ 565 w 26929"/>
              <a:gd name="connsiteY11" fmla="*/ 9000 h 10000"/>
              <a:gd name="connsiteX12" fmla="*/ 3292 w 26929"/>
              <a:gd name="connsiteY12" fmla="*/ 4416 h 10000"/>
              <a:gd name="connsiteX13" fmla="*/ 25111 w 26929"/>
              <a:gd name="connsiteY13" fmla="*/ 1995 h 10000"/>
              <a:gd name="connsiteX0" fmla="*/ 25111 w 26929"/>
              <a:gd name="connsiteY0" fmla="*/ 2385 h 10390"/>
              <a:gd name="connsiteX1" fmla="*/ 14883 w 26929"/>
              <a:gd name="connsiteY1" fmla="*/ 2217 h 10390"/>
              <a:gd name="connsiteX2" fmla="*/ 5565 w 26929"/>
              <a:gd name="connsiteY2" fmla="*/ 1390 h 10390"/>
              <a:gd name="connsiteX3" fmla="*/ 21701 w 26929"/>
              <a:gd name="connsiteY3" fmla="*/ 0 h 10390"/>
              <a:gd name="connsiteX4" fmla="*/ 10565 w 26929"/>
              <a:gd name="connsiteY4" fmla="*/ 1390 h 10390"/>
              <a:gd name="connsiteX5" fmla="*/ 26020 w 26929"/>
              <a:gd name="connsiteY5" fmla="*/ 1472 h 10390"/>
              <a:gd name="connsiteX6" fmla="*/ 15111 w 26929"/>
              <a:gd name="connsiteY6" fmla="*/ 7879 h 10390"/>
              <a:gd name="connsiteX7" fmla="*/ 26929 w 26929"/>
              <a:gd name="connsiteY7" fmla="*/ 9823 h 10390"/>
              <a:gd name="connsiteX8" fmla="*/ 23520 w 26929"/>
              <a:gd name="connsiteY8" fmla="*/ 8260 h 10390"/>
              <a:gd name="connsiteX9" fmla="*/ 5565 w 26929"/>
              <a:gd name="connsiteY9" fmla="*/ 9390 h 10390"/>
              <a:gd name="connsiteX10" fmla="*/ 3065 w 26929"/>
              <a:gd name="connsiteY10" fmla="*/ 10390 h 10390"/>
              <a:gd name="connsiteX11" fmla="*/ 565 w 26929"/>
              <a:gd name="connsiteY11" fmla="*/ 9390 h 10390"/>
              <a:gd name="connsiteX12" fmla="*/ 3292 w 26929"/>
              <a:gd name="connsiteY12" fmla="*/ 4806 h 10390"/>
              <a:gd name="connsiteX13" fmla="*/ 25111 w 26929"/>
              <a:gd name="connsiteY13" fmla="*/ 2385 h 10390"/>
              <a:gd name="connsiteX0" fmla="*/ 25111 w 26929"/>
              <a:gd name="connsiteY0" fmla="*/ 2385 h 10390"/>
              <a:gd name="connsiteX1" fmla="*/ 14883 w 26929"/>
              <a:gd name="connsiteY1" fmla="*/ 2217 h 10390"/>
              <a:gd name="connsiteX2" fmla="*/ 5565 w 26929"/>
              <a:gd name="connsiteY2" fmla="*/ 1390 h 10390"/>
              <a:gd name="connsiteX3" fmla="*/ 21701 w 26929"/>
              <a:gd name="connsiteY3" fmla="*/ 0 h 10390"/>
              <a:gd name="connsiteX4" fmla="*/ 10565 w 26929"/>
              <a:gd name="connsiteY4" fmla="*/ 1390 h 10390"/>
              <a:gd name="connsiteX5" fmla="*/ 22384 w 26929"/>
              <a:gd name="connsiteY5" fmla="*/ 1775 h 10390"/>
              <a:gd name="connsiteX6" fmla="*/ 15111 w 26929"/>
              <a:gd name="connsiteY6" fmla="*/ 7879 h 10390"/>
              <a:gd name="connsiteX7" fmla="*/ 26929 w 26929"/>
              <a:gd name="connsiteY7" fmla="*/ 9823 h 10390"/>
              <a:gd name="connsiteX8" fmla="*/ 23520 w 26929"/>
              <a:gd name="connsiteY8" fmla="*/ 8260 h 10390"/>
              <a:gd name="connsiteX9" fmla="*/ 5565 w 26929"/>
              <a:gd name="connsiteY9" fmla="*/ 9390 h 10390"/>
              <a:gd name="connsiteX10" fmla="*/ 3065 w 26929"/>
              <a:gd name="connsiteY10" fmla="*/ 10390 h 10390"/>
              <a:gd name="connsiteX11" fmla="*/ 565 w 26929"/>
              <a:gd name="connsiteY11" fmla="*/ 9390 h 10390"/>
              <a:gd name="connsiteX12" fmla="*/ 3292 w 26929"/>
              <a:gd name="connsiteY12" fmla="*/ 4806 h 10390"/>
              <a:gd name="connsiteX13" fmla="*/ 25111 w 26929"/>
              <a:gd name="connsiteY13" fmla="*/ 2385 h 10390"/>
              <a:gd name="connsiteX0" fmla="*/ 25111 w 26929"/>
              <a:gd name="connsiteY0" fmla="*/ 2385 h 10390"/>
              <a:gd name="connsiteX1" fmla="*/ 3974 w 26929"/>
              <a:gd name="connsiteY1" fmla="*/ 2477 h 10390"/>
              <a:gd name="connsiteX2" fmla="*/ 5565 w 26929"/>
              <a:gd name="connsiteY2" fmla="*/ 1390 h 10390"/>
              <a:gd name="connsiteX3" fmla="*/ 21701 w 26929"/>
              <a:gd name="connsiteY3" fmla="*/ 0 h 10390"/>
              <a:gd name="connsiteX4" fmla="*/ 10565 w 26929"/>
              <a:gd name="connsiteY4" fmla="*/ 1390 h 10390"/>
              <a:gd name="connsiteX5" fmla="*/ 22384 w 26929"/>
              <a:gd name="connsiteY5" fmla="*/ 1775 h 10390"/>
              <a:gd name="connsiteX6" fmla="*/ 15111 w 26929"/>
              <a:gd name="connsiteY6" fmla="*/ 7879 h 10390"/>
              <a:gd name="connsiteX7" fmla="*/ 26929 w 26929"/>
              <a:gd name="connsiteY7" fmla="*/ 9823 h 10390"/>
              <a:gd name="connsiteX8" fmla="*/ 23520 w 26929"/>
              <a:gd name="connsiteY8" fmla="*/ 8260 h 10390"/>
              <a:gd name="connsiteX9" fmla="*/ 5565 w 26929"/>
              <a:gd name="connsiteY9" fmla="*/ 9390 h 10390"/>
              <a:gd name="connsiteX10" fmla="*/ 3065 w 26929"/>
              <a:gd name="connsiteY10" fmla="*/ 10390 h 10390"/>
              <a:gd name="connsiteX11" fmla="*/ 565 w 26929"/>
              <a:gd name="connsiteY11" fmla="*/ 9390 h 10390"/>
              <a:gd name="connsiteX12" fmla="*/ 3292 w 26929"/>
              <a:gd name="connsiteY12" fmla="*/ 4806 h 10390"/>
              <a:gd name="connsiteX13" fmla="*/ 25111 w 26929"/>
              <a:gd name="connsiteY13" fmla="*/ 2385 h 10390"/>
              <a:gd name="connsiteX0" fmla="*/ 25111 w 26929"/>
              <a:gd name="connsiteY0" fmla="*/ 2385 h 10390"/>
              <a:gd name="connsiteX1" fmla="*/ 15792 w 26929"/>
              <a:gd name="connsiteY1" fmla="*/ 2217 h 10390"/>
              <a:gd name="connsiteX2" fmla="*/ 5565 w 26929"/>
              <a:gd name="connsiteY2" fmla="*/ 1390 h 10390"/>
              <a:gd name="connsiteX3" fmla="*/ 21701 w 26929"/>
              <a:gd name="connsiteY3" fmla="*/ 0 h 10390"/>
              <a:gd name="connsiteX4" fmla="*/ 10565 w 26929"/>
              <a:gd name="connsiteY4" fmla="*/ 1390 h 10390"/>
              <a:gd name="connsiteX5" fmla="*/ 22384 w 26929"/>
              <a:gd name="connsiteY5" fmla="*/ 1775 h 10390"/>
              <a:gd name="connsiteX6" fmla="*/ 15111 w 26929"/>
              <a:gd name="connsiteY6" fmla="*/ 7879 h 10390"/>
              <a:gd name="connsiteX7" fmla="*/ 26929 w 26929"/>
              <a:gd name="connsiteY7" fmla="*/ 9823 h 10390"/>
              <a:gd name="connsiteX8" fmla="*/ 23520 w 26929"/>
              <a:gd name="connsiteY8" fmla="*/ 8260 h 10390"/>
              <a:gd name="connsiteX9" fmla="*/ 5565 w 26929"/>
              <a:gd name="connsiteY9" fmla="*/ 9390 h 10390"/>
              <a:gd name="connsiteX10" fmla="*/ 3065 w 26929"/>
              <a:gd name="connsiteY10" fmla="*/ 10390 h 10390"/>
              <a:gd name="connsiteX11" fmla="*/ 565 w 26929"/>
              <a:gd name="connsiteY11" fmla="*/ 9390 h 10390"/>
              <a:gd name="connsiteX12" fmla="*/ 3292 w 26929"/>
              <a:gd name="connsiteY12" fmla="*/ 4806 h 10390"/>
              <a:gd name="connsiteX13" fmla="*/ 25111 w 26929"/>
              <a:gd name="connsiteY13" fmla="*/ 2385 h 10390"/>
              <a:gd name="connsiteX0" fmla="*/ 24826 w 26644"/>
              <a:gd name="connsiteY0" fmla="*/ 2385 h 10390"/>
              <a:gd name="connsiteX1" fmla="*/ 15507 w 26644"/>
              <a:gd name="connsiteY1" fmla="*/ 2217 h 10390"/>
              <a:gd name="connsiteX2" fmla="*/ 5280 w 26644"/>
              <a:gd name="connsiteY2" fmla="*/ 1390 h 10390"/>
              <a:gd name="connsiteX3" fmla="*/ 21416 w 26644"/>
              <a:gd name="connsiteY3" fmla="*/ 0 h 10390"/>
              <a:gd name="connsiteX4" fmla="*/ 10280 w 26644"/>
              <a:gd name="connsiteY4" fmla="*/ 1390 h 10390"/>
              <a:gd name="connsiteX5" fmla="*/ 22099 w 26644"/>
              <a:gd name="connsiteY5" fmla="*/ 1775 h 10390"/>
              <a:gd name="connsiteX6" fmla="*/ 14826 w 26644"/>
              <a:gd name="connsiteY6" fmla="*/ 7879 h 10390"/>
              <a:gd name="connsiteX7" fmla="*/ 26644 w 26644"/>
              <a:gd name="connsiteY7" fmla="*/ 9823 h 10390"/>
              <a:gd name="connsiteX8" fmla="*/ 23235 w 26644"/>
              <a:gd name="connsiteY8" fmla="*/ 8260 h 10390"/>
              <a:gd name="connsiteX9" fmla="*/ 5280 w 26644"/>
              <a:gd name="connsiteY9" fmla="*/ 9390 h 10390"/>
              <a:gd name="connsiteX10" fmla="*/ 2780 w 26644"/>
              <a:gd name="connsiteY10" fmla="*/ 10390 h 10390"/>
              <a:gd name="connsiteX11" fmla="*/ 280 w 26644"/>
              <a:gd name="connsiteY11" fmla="*/ 9390 h 10390"/>
              <a:gd name="connsiteX12" fmla="*/ 13007 w 26644"/>
              <a:gd name="connsiteY12" fmla="*/ 4806 h 10390"/>
              <a:gd name="connsiteX13" fmla="*/ 24826 w 26644"/>
              <a:gd name="connsiteY13" fmla="*/ 2385 h 10390"/>
              <a:gd name="connsiteX0" fmla="*/ 24826 w 26644"/>
              <a:gd name="connsiteY0" fmla="*/ 2385 h 10390"/>
              <a:gd name="connsiteX1" fmla="*/ 15507 w 26644"/>
              <a:gd name="connsiteY1" fmla="*/ 2217 h 10390"/>
              <a:gd name="connsiteX2" fmla="*/ 5280 w 26644"/>
              <a:gd name="connsiteY2" fmla="*/ 1390 h 10390"/>
              <a:gd name="connsiteX3" fmla="*/ 21416 w 26644"/>
              <a:gd name="connsiteY3" fmla="*/ 0 h 10390"/>
              <a:gd name="connsiteX4" fmla="*/ 10280 w 26644"/>
              <a:gd name="connsiteY4" fmla="*/ 1390 h 10390"/>
              <a:gd name="connsiteX5" fmla="*/ 22099 w 26644"/>
              <a:gd name="connsiteY5" fmla="*/ 1775 h 10390"/>
              <a:gd name="connsiteX6" fmla="*/ 9261 w 26644"/>
              <a:gd name="connsiteY6" fmla="*/ 7911 h 10390"/>
              <a:gd name="connsiteX7" fmla="*/ 26644 w 26644"/>
              <a:gd name="connsiteY7" fmla="*/ 9823 h 10390"/>
              <a:gd name="connsiteX8" fmla="*/ 23235 w 26644"/>
              <a:gd name="connsiteY8" fmla="*/ 8260 h 10390"/>
              <a:gd name="connsiteX9" fmla="*/ 5280 w 26644"/>
              <a:gd name="connsiteY9" fmla="*/ 9390 h 10390"/>
              <a:gd name="connsiteX10" fmla="*/ 2780 w 26644"/>
              <a:gd name="connsiteY10" fmla="*/ 10390 h 10390"/>
              <a:gd name="connsiteX11" fmla="*/ 280 w 26644"/>
              <a:gd name="connsiteY11" fmla="*/ 9390 h 10390"/>
              <a:gd name="connsiteX12" fmla="*/ 13007 w 26644"/>
              <a:gd name="connsiteY12" fmla="*/ 4806 h 10390"/>
              <a:gd name="connsiteX13" fmla="*/ 24826 w 26644"/>
              <a:gd name="connsiteY13" fmla="*/ 2385 h 10390"/>
              <a:gd name="connsiteX0" fmla="*/ 24826 w 26644"/>
              <a:gd name="connsiteY0" fmla="*/ 2385 h 10390"/>
              <a:gd name="connsiteX1" fmla="*/ 15507 w 26644"/>
              <a:gd name="connsiteY1" fmla="*/ 2217 h 10390"/>
              <a:gd name="connsiteX2" fmla="*/ 5280 w 26644"/>
              <a:gd name="connsiteY2" fmla="*/ 1390 h 10390"/>
              <a:gd name="connsiteX3" fmla="*/ 21416 w 26644"/>
              <a:gd name="connsiteY3" fmla="*/ 0 h 10390"/>
              <a:gd name="connsiteX4" fmla="*/ 10280 w 26644"/>
              <a:gd name="connsiteY4" fmla="*/ 1390 h 10390"/>
              <a:gd name="connsiteX5" fmla="*/ 22099 w 26644"/>
              <a:gd name="connsiteY5" fmla="*/ 1775 h 10390"/>
              <a:gd name="connsiteX6" fmla="*/ 9261 w 26644"/>
              <a:gd name="connsiteY6" fmla="*/ 7911 h 10390"/>
              <a:gd name="connsiteX7" fmla="*/ 26644 w 26644"/>
              <a:gd name="connsiteY7" fmla="*/ 9823 h 10390"/>
              <a:gd name="connsiteX8" fmla="*/ 23235 w 26644"/>
              <a:gd name="connsiteY8" fmla="*/ 8260 h 10390"/>
              <a:gd name="connsiteX9" fmla="*/ 11351 w 26644"/>
              <a:gd name="connsiteY9" fmla="*/ 9390 h 10390"/>
              <a:gd name="connsiteX10" fmla="*/ 2780 w 26644"/>
              <a:gd name="connsiteY10" fmla="*/ 10390 h 10390"/>
              <a:gd name="connsiteX11" fmla="*/ 280 w 26644"/>
              <a:gd name="connsiteY11" fmla="*/ 9390 h 10390"/>
              <a:gd name="connsiteX12" fmla="*/ 13007 w 26644"/>
              <a:gd name="connsiteY12" fmla="*/ 4806 h 10390"/>
              <a:gd name="connsiteX13" fmla="*/ 24826 w 26644"/>
              <a:gd name="connsiteY13" fmla="*/ 2385 h 10390"/>
              <a:gd name="connsiteX0" fmla="*/ 22091 w 23909"/>
              <a:gd name="connsiteY0" fmla="*/ 2385 h 10390"/>
              <a:gd name="connsiteX1" fmla="*/ 12772 w 23909"/>
              <a:gd name="connsiteY1" fmla="*/ 2217 h 10390"/>
              <a:gd name="connsiteX2" fmla="*/ 2545 w 23909"/>
              <a:gd name="connsiteY2" fmla="*/ 1390 h 10390"/>
              <a:gd name="connsiteX3" fmla="*/ 18681 w 23909"/>
              <a:gd name="connsiteY3" fmla="*/ 0 h 10390"/>
              <a:gd name="connsiteX4" fmla="*/ 7545 w 23909"/>
              <a:gd name="connsiteY4" fmla="*/ 1390 h 10390"/>
              <a:gd name="connsiteX5" fmla="*/ 19364 w 23909"/>
              <a:gd name="connsiteY5" fmla="*/ 1775 h 10390"/>
              <a:gd name="connsiteX6" fmla="*/ 6526 w 23909"/>
              <a:gd name="connsiteY6" fmla="*/ 7911 h 10390"/>
              <a:gd name="connsiteX7" fmla="*/ 23909 w 23909"/>
              <a:gd name="connsiteY7" fmla="*/ 9823 h 10390"/>
              <a:gd name="connsiteX8" fmla="*/ 20500 w 23909"/>
              <a:gd name="connsiteY8" fmla="*/ 8260 h 10390"/>
              <a:gd name="connsiteX9" fmla="*/ 8616 w 23909"/>
              <a:gd name="connsiteY9" fmla="*/ 9390 h 10390"/>
              <a:gd name="connsiteX10" fmla="*/ 45 w 23909"/>
              <a:gd name="connsiteY10" fmla="*/ 10390 h 10390"/>
              <a:gd name="connsiteX11" fmla="*/ 4628 w 23909"/>
              <a:gd name="connsiteY11" fmla="*/ 9390 h 10390"/>
              <a:gd name="connsiteX12" fmla="*/ 10272 w 23909"/>
              <a:gd name="connsiteY12" fmla="*/ 4806 h 10390"/>
              <a:gd name="connsiteX13" fmla="*/ 22091 w 23909"/>
              <a:gd name="connsiteY13" fmla="*/ 2385 h 10390"/>
              <a:gd name="connsiteX0" fmla="*/ 22091 w 22091"/>
              <a:gd name="connsiteY0" fmla="*/ 2385 h 10780"/>
              <a:gd name="connsiteX1" fmla="*/ 12772 w 22091"/>
              <a:gd name="connsiteY1" fmla="*/ 2217 h 10780"/>
              <a:gd name="connsiteX2" fmla="*/ 2545 w 22091"/>
              <a:gd name="connsiteY2" fmla="*/ 1390 h 10780"/>
              <a:gd name="connsiteX3" fmla="*/ 18681 w 22091"/>
              <a:gd name="connsiteY3" fmla="*/ 0 h 10780"/>
              <a:gd name="connsiteX4" fmla="*/ 7545 w 22091"/>
              <a:gd name="connsiteY4" fmla="*/ 1390 h 10780"/>
              <a:gd name="connsiteX5" fmla="*/ 19364 w 22091"/>
              <a:gd name="connsiteY5" fmla="*/ 1775 h 10780"/>
              <a:gd name="connsiteX6" fmla="*/ 6526 w 22091"/>
              <a:gd name="connsiteY6" fmla="*/ 7911 h 10780"/>
              <a:gd name="connsiteX7" fmla="*/ 12779 w 22091"/>
              <a:gd name="connsiteY7" fmla="*/ 10780 h 10780"/>
              <a:gd name="connsiteX8" fmla="*/ 20500 w 22091"/>
              <a:gd name="connsiteY8" fmla="*/ 8260 h 10780"/>
              <a:gd name="connsiteX9" fmla="*/ 8616 w 22091"/>
              <a:gd name="connsiteY9" fmla="*/ 9390 h 10780"/>
              <a:gd name="connsiteX10" fmla="*/ 45 w 22091"/>
              <a:gd name="connsiteY10" fmla="*/ 10390 h 10780"/>
              <a:gd name="connsiteX11" fmla="*/ 4628 w 22091"/>
              <a:gd name="connsiteY11" fmla="*/ 9390 h 10780"/>
              <a:gd name="connsiteX12" fmla="*/ 10272 w 22091"/>
              <a:gd name="connsiteY12" fmla="*/ 4806 h 10780"/>
              <a:gd name="connsiteX13" fmla="*/ 22091 w 22091"/>
              <a:gd name="connsiteY13" fmla="*/ 2385 h 10780"/>
              <a:gd name="connsiteX0" fmla="*/ 22091 w 22091"/>
              <a:gd name="connsiteY0" fmla="*/ 2385 h 10780"/>
              <a:gd name="connsiteX1" fmla="*/ 12772 w 22091"/>
              <a:gd name="connsiteY1" fmla="*/ 2217 h 10780"/>
              <a:gd name="connsiteX2" fmla="*/ 2545 w 22091"/>
              <a:gd name="connsiteY2" fmla="*/ 1390 h 10780"/>
              <a:gd name="connsiteX3" fmla="*/ 18681 w 22091"/>
              <a:gd name="connsiteY3" fmla="*/ 0 h 10780"/>
              <a:gd name="connsiteX4" fmla="*/ 7545 w 22091"/>
              <a:gd name="connsiteY4" fmla="*/ 1390 h 10780"/>
              <a:gd name="connsiteX5" fmla="*/ 19364 w 22091"/>
              <a:gd name="connsiteY5" fmla="*/ 1775 h 10780"/>
              <a:gd name="connsiteX6" fmla="*/ 6526 w 22091"/>
              <a:gd name="connsiteY6" fmla="*/ 7911 h 10780"/>
              <a:gd name="connsiteX7" fmla="*/ 12779 w 22091"/>
              <a:gd name="connsiteY7" fmla="*/ 10780 h 10780"/>
              <a:gd name="connsiteX8" fmla="*/ 20500 w 22091"/>
              <a:gd name="connsiteY8" fmla="*/ 8260 h 10780"/>
              <a:gd name="connsiteX9" fmla="*/ 8616 w 22091"/>
              <a:gd name="connsiteY9" fmla="*/ 9390 h 10780"/>
              <a:gd name="connsiteX10" fmla="*/ 45 w 22091"/>
              <a:gd name="connsiteY10" fmla="*/ 10390 h 10780"/>
              <a:gd name="connsiteX11" fmla="*/ 4628 w 22091"/>
              <a:gd name="connsiteY11" fmla="*/ 9390 h 10780"/>
              <a:gd name="connsiteX12" fmla="*/ 4201 w 22091"/>
              <a:gd name="connsiteY12" fmla="*/ 4806 h 10780"/>
              <a:gd name="connsiteX13" fmla="*/ 22091 w 22091"/>
              <a:gd name="connsiteY13" fmla="*/ 2385 h 10780"/>
              <a:gd name="connsiteX0" fmla="*/ 17538 w 20540"/>
              <a:gd name="connsiteY0" fmla="*/ 2640 h 10780"/>
              <a:gd name="connsiteX1" fmla="*/ 12772 w 20540"/>
              <a:gd name="connsiteY1" fmla="*/ 2217 h 10780"/>
              <a:gd name="connsiteX2" fmla="*/ 2545 w 20540"/>
              <a:gd name="connsiteY2" fmla="*/ 1390 h 10780"/>
              <a:gd name="connsiteX3" fmla="*/ 18681 w 20540"/>
              <a:gd name="connsiteY3" fmla="*/ 0 h 10780"/>
              <a:gd name="connsiteX4" fmla="*/ 7545 w 20540"/>
              <a:gd name="connsiteY4" fmla="*/ 1390 h 10780"/>
              <a:gd name="connsiteX5" fmla="*/ 19364 w 20540"/>
              <a:gd name="connsiteY5" fmla="*/ 1775 h 10780"/>
              <a:gd name="connsiteX6" fmla="*/ 6526 w 20540"/>
              <a:gd name="connsiteY6" fmla="*/ 7911 h 10780"/>
              <a:gd name="connsiteX7" fmla="*/ 12779 w 20540"/>
              <a:gd name="connsiteY7" fmla="*/ 10780 h 10780"/>
              <a:gd name="connsiteX8" fmla="*/ 20500 w 20540"/>
              <a:gd name="connsiteY8" fmla="*/ 8260 h 10780"/>
              <a:gd name="connsiteX9" fmla="*/ 8616 w 20540"/>
              <a:gd name="connsiteY9" fmla="*/ 9390 h 10780"/>
              <a:gd name="connsiteX10" fmla="*/ 45 w 20540"/>
              <a:gd name="connsiteY10" fmla="*/ 10390 h 10780"/>
              <a:gd name="connsiteX11" fmla="*/ 4628 w 20540"/>
              <a:gd name="connsiteY11" fmla="*/ 9390 h 10780"/>
              <a:gd name="connsiteX12" fmla="*/ 4201 w 20540"/>
              <a:gd name="connsiteY12" fmla="*/ 4806 h 10780"/>
              <a:gd name="connsiteX13" fmla="*/ 17538 w 20540"/>
              <a:gd name="connsiteY13" fmla="*/ 2640 h 10780"/>
              <a:gd name="connsiteX0" fmla="*/ 17538 w 19364"/>
              <a:gd name="connsiteY0" fmla="*/ 2640 h 10780"/>
              <a:gd name="connsiteX1" fmla="*/ 12772 w 19364"/>
              <a:gd name="connsiteY1" fmla="*/ 2217 h 10780"/>
              <a:gd name="connsiteX2" fmla="*/ 2545 w 19364"/>
              <a:gd name="connsiteY2" fmla="*/ 1390 h 10780"/>
              <a:gd name="connsiteX3" fmla="*/ 18681 w 19364"/>
              <a:gd name="connsiteY3" fmla="*/ 0 h 10780"/>
              <a:gd name="connsiteX4" fmla="*/ 7545 w 19364"/>
              <a:gd name="connsiteY4" fmla="*/ 1390 h 10780"/>
              <a:gd name="connsiteX5" fmla="*/ 19364 w 19364"/>
              <a:gd name="connsiteY5" fmla="*/ 1775 h 10780"/>
              <a:gd name="connsiteX6" fmla="*/ 6526 w 19364"/>
              <a:gd name="connsiteY6" fmla="*/ 7911 h 10780"/>
              <a:gd name="connsiteX7" fmla="*/ 12779 w 19364"/>
              <a:gd name="connsiteY7" fmla="*/ 10780 h 10780"/>
              <a:gd name="connsiteX8" fmla="*/ 12406 w 19364"/>
              <a:gd name="connsiteY8" fmla="*/ 9345 h 10780"/>
              <a:gd name="connsiteX9" fmla="*/ 8616 w 19364"/>
              <a:gd name="connsiteY9" fmla="*/ 9390 h 10780"/>
              <a:gd name="connsiteX10" fmla="*/ 45 w 19364"/>
              <a:gd name="connsiteY10" fmla="*/ 10390 h 10780"/>
              <a:gd name="connsiteX11" fmla="*/ 4628 w 19364"/>
              <a:gd name="connsiteY11" fmla="*/ 9390 h 10780"/>
              <a:gd name="connsiteX12" fmla="*/ 4201 w 19364"/>
              <a:gd name="connsiteY12" fmla="*/ 4806 h 10780"/>
              <a:gd name="connsiteX13" fmla="*/ 17538 w 19364"/>
              <a:gd name="connsiteY13" fmla="*/ 2640 h 10780"/>
              <a:gd name="connsiteX0" fmla="*/ 15071 w 16897"/>
              <a:gd name="connsiteY0" fmla="*/ 2640 h 10780"/>
              <a:gd name="connsiteX1" fmla="*/ 10305 w 16897"/>
              <a:gd name="connsiteY1" fmla="*/ 2217 h 10780"/>
              <a:gd name="connsiteX2" fmla="*/ 78 w 16897"/>
              <a:gd name="connsiteY2" fmla="*/ 1390 h 10780"/>
              <a:gd name="connsiteX3" fmla="*/ 16214 w 16897"/>
              <a:gd name="connsiteY3" fmla="*/ 0 h 10780"/>
              <a:gd name="connsiteX4" fmla="*/ 5078 w 16897"/>
              <a:gd name="connsiteY4" fmla="*/ 1390 h 10780"/>
              <a:gd name="connsiteX5" fmla="*/ 16897 w 16897"/>
              <a:gd name="connsiteY5" fmla="*/ 1775 h 10780"/>
              <a:gd name="connsiteX6" fmla="*/ 4059 w 16897"/>
              <a:gd name="connsiteY6" fmla="*/ 7911 h 10780"/>
              <a:gd name="connsiteX7" fmla="*/ 10312 w 16897"/>
              <a:gd name="connsiteY7" fmla="*/ 10780 h 10780"/>
              <a:gd name="connsiteX8" fmla="*/ 9939 w 16897"/>
              <a:gd name="connsiteY8" fmla="*/ 9345 h 10780"/>
              <a:gd name="connsiteX9" fmla="*/ 6149 w 16897"/>
              <a:gd name="connsiteY9" fmla="*/ 9390 h 10780"/>
              <a:gd name="connsiteX10" fmla="*/ 4155 w 16897"/>
              <a:gd name="connsiteY10" fmla="*/ 9752 h 10780"/>
              <a:gd name="connsiteX11" fmla="*/ 2161 w 16897"/>
              <a:gd name="connsiteY11" fmla="*/ 9390 h 10780"/>
              <a:gd name="connsiteX12" fmla="*/ 1734 w 16897"/>
              <a:gd name="connsiteY12" fmla="*/ 4806 h 10780"/>
              <a:gd name="connsiteX13" fmla="*/ 15071 w 16897"/>
              <a:gd name="connsiteY13" fmla="*/ 2640 h 10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6897" h="10780">
                <a:moveTo>
                  <a:pt x="15071" y="2640"/>
                </a:moveTo>
                <a:cubicBezTo>
                  <a:pt x="15071" y="3192"/>
                  <a:pt x="12804" y="2425"/>
                  <a:pt x="10305" y="2217"/>
                </a:cubicBezTo>
                <a:cubicBezTo>
                  <a:pt x="7806" y="2009"/>
                  <a:pt x="-907" y="1759"/>
                  <a:pt x="78" y="1390"/>
                </a:cubicBezTo>
                <a:cubicBezTo>
                  <a:pt x="1063" y="1021"/>
                  <a:pt x="14833" y="0"/>
                  <a:pt x="16214" y="0"/>
                </a:cubicBezTo>
                <a:cubicBezTo>
                  <a:pt x="17595" y="0"/>
                  <a:pt x="4510" y="1188"/>
                  <a:pt x="5078" y="1390"/>
                </a:cubicBezTo>
                <a:cubicBezTo>
                  <a:pt x="5381" y="1461"/>
                  <a:pt x="16594" y="1704"/>
                  <a:pt x="16897" y="1775"/>
                </a:cubicBezTo>
                <a:cubicBezTo>
                  <a:pt x="16594" y="3968"/>
                  <a:pt x="4362" y="5718"/>
                  <a:pt x="4059" y="7911"/>
                </a:cubicBezTo>
                <a:cubicBezTo>
                  <a:pt x="7998" y="8559"/>
                  <a:pt x="6373" y="10132"/>
                  <a:pt x="10312" y="10780"/>
                </a:cubicBezTo>
                <a:cubicBezTo>
                  <a:pt x="10312" y="10228"/>
                  <a:pt x="10633" y="9577"/>
                  <a:pt x="9939" y="9345"/>
                </a:cubicBezTo>
                <a:cubicBezTo>
                  <a:pt x="9245" y="9113"/>
                  <a:pt x="7113" y="9322"/>
                  <a:pt x="6149" y="9390"/>
                </a:cubicBezTo>
                <a:cubicBezTo>
                  <a:pt x="5185" y="9458"/>
                  <a:pt x="4820" y="9752"/>
                  <a:pt x="4155" y="9752"/>
                </a:cubicBezTo>
                <a:cubicBezTo>
                  <a:pt x="3490" y="9752"/>
                  <a:pt x="3941" y="10299"/>
                  <a:pt x="2161" y="9390"/>
                </a:cubicBezTo>
                <a:cubicBezTo>
                  <a:pt x="-566" y="7905"/>
                  <a:pt x="4461" y="6291"/>
                  <a:pt x="1734" y="4806"/>
                </a:cubicBezTo>
                <a:lnTo>
                  <a:pt x="15071" y="2640"/>
                </a:lnTo>
                <a:close/>
              </a:path>
            </a:pathLst>
          </a:custGeom>
          <a:solidFill>
            <a:srgbClr val="FF33CC"/>
          </a:solidFill>
          <a:ln>
            <a:solidFill>
              <a:srgbClr val="FF33CC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33CC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36307" y="2228692"/>
            <a:ext cx="32766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cap="none" spc="0" dirty="0" err="1" smtClean="0">
                <a:ln w="11430"/>
                <a:solidFill>
                  <a:srgbClr val="000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এম</a:t>
            </a:r>
            <a:r>
              <a:rPr lang="en-US" sz="2800" b="1" cap="none" spc="0" dirty="0" smtClean="0">
                <a:ln w="11430"/>
                <a:solidFill>
                  <a:srgbClr val="000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none" spc="0" dirty="0" err="1" smtClean="0">
                <a:ln w="11430"/>
                <a:solidFill>
                  <a:srgbClr val="000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এম</a:t>
            </a:r>
            <a:r>
              <a:rPr lang="en-US" sz="2800" b="1" cap="none" spc="0" dirty="0" smtClean="0">
                <a:ln w="11430"/>
                <a:solidFill>
                  <a:srgbClr val="000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cap="none" spc="0" dirty="0" smtClean="0">
                <a:ln w="11430"/>
                <a:solidFill>
                  <a:srgbClr val="000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সাইফুল্লাহ ভূঁইয়া</a:t>
            </a:r>
            <a:endParaRPr lang="en-US" sz="2800" b="1" cap="none" spc="0" dirty="0">
              <a:ln w="11430"/>
              <a:solidFill>
                <a:srgbClr val="000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6785" y="2804040"/>
            <a:ext cx="4455644" cy="2492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spc="50" dirty="0" smtClean="0">
                <a:ln w="11430"/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সহকারি অধ্যাপক</a:t>
            </a:r>
            <a:r>
              <a:rPr lang="bn-BD" sz="2800" b="1" spc="50" dirty="0" smtClean="0">
                <a:ln w="11430"/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IN" sz="2800" b="1" spc="50" dirty="0" smtClean="0">
              <a:ln w="11430"/>
              <a:solidFill>
                <a:srgbClr val="FF33CC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b="1" spc="50" dirty="0" smtClean="0">
                <a:ln w="11430"/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আই সি টি</a:t>
            </a:r>
            <a:r>
              <a:rPr lang="en-US" sz="2800" b="1" spc="50" dirty="0" smtClean="0">
                <a:ln w="11430"/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2800" b="1" spc="50" dirty="0" err="1" smtClean="0">
                <a:ln w="11430"/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বিভাগ</a:t>
            </a:r>
            <a:r>
              <a:rPr lang="en-US" sz="2800" b="1" spc="50" dirty="0" smtClean="0">
                <a:ln w="11430"/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bn-IN" sz="2800" b="1" spc="50" dirty="0" smtClean="0">
              <a:ln w="11430"/>
              <a:solidFill>
                <a:srgbClr val="FF33CC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800" b="1" spc="50" dirty="0" smtClean="0">
                <a:ln w="11430"/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মালখানাগার কলেজ,</a:t>
            </a:r>
          </a:p>
          <a:p>
            <a:pPr algn="ctr"/>
            <a:r>
              <a:rPr lang="bn-IN" sz="2800" b="1" spc="50" dirty="0" smtClean="0">
                <a:ln w="11430"/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সিরাজদিখান, মুন্সীগঞ্জ</a:t>
            </a:r>
          </a:p>
          <a:p>
            <a:pPr algn="ctr"/>
            <a:r>
              <a:rPr lang="bn-IN" sz="2800" b="1" spc="50" dirty="0" smtClean="0">
                <a:ln w="11430"/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মোবাইলঃ ০১৭১৬০১৭৭৩৪</a:t>
            </a:r>
            <a:endParaRPr lang="en-US" sz="2800" b="1" spc="50" dirty="0" smtClean="0">
              <a:ln w="11430"/>
              <a:solidFill>
                <a:srgbClr val="FF33CC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1600" b="1" spc="50" dirty="0" smtClean="0">
                <a:ln w="11430"/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Mail: mahabbatsaifullah@gmail.com</a:t>
            </a:r>
            <a:endParaRPr lang="bn-IN" sz="1600" b="1" spc="50" dirty="0" smtClean="0">
              <a:ln w="11430"/>
              <a:solidFill>
                <a:srgbClr val="FF33CC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752599" y="420470"/>
            <a:ext cx="5016742" cy="1737952"/>
            <a:chOff x="1752599" y="420470"/>
            <a:chExt cx="5016742" cy="1737952"/>
          </a:xfrm>
        </p:grpSpPr>
        <p:sp>
          <p:nvSpPr>
            <p:cNvPr id="4" name="Rectangle 3"/>
            <p:cNvSpPr/>
            <p:nvPr/>
          </p:nvSpPr>
          <p:spPr>
            <a:xfrm>
              <a:off x="2971800" y="689282"/>
              <a:ext cx="3797541" cy="120032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bn-IN" sz="7200" b="1" cap="none" spc="50" dirty="0" smtClean="0">
                  <a:ln w="11430"/>
                  <a:solidFill>
                    <a:srgbClr val="FF33CC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</a:t>
              </a:r>
              <a:endParaRPr lang="en-US" sz="7200" b="1" cap="none" spc="50" dirty="0">
                <a:ln w="11430"/>
                <a:solidFill>
                  <a:srgbClr val="FF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752599" y="420470"/>
              <a:ext cx="1338063" cy="1737952"/>
            </a:xfrm>
            <a:prstGeom prst="ellipse">
              <a:avLst/>
            </a:prstGeom>
            <a:blipFill>
              <a:blip r:embed="rId3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241243" y="2665103"/>
            <a:ext cx="3478210" cy="1969770"/>
            <a:chOff x="5258137" y="2665103"/>
            <a:chExt cx="3172673" cy="1969770"/>
          </a:xfrm>
        </p:grpSpPr>
        <p:sp>
          <p:nvSpPr>
            <p:cNvPr id="7" name="Rectangle 6"/>
            <p:cNvSpPr/>
            <p:nvPr/>
          </p:nvSpPr>
          <p:spPr>
            <a:xfrm>
              <a:off x="5433551" y="3249878"/>
              <a:ext cx="2997259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2800" b="1" dirty="0" smtClean="0">
                  <a:ln w="11430"/>
                  <a:solidFill>
                    <a:srgbClr val="0000C0"/>
                  </a:solidFill>
                  <a:latin typeface="NikoshBAN" pitchFamily="2" charset="0"/>
                  <a:cs typeface="NikoshBAN" pitchFamily="2" charset="0"/>
                </a:rPr>
                <a:t>বিষয়</a:t>
              </a:r>
              <a:r>
                <a:rPr lang="bn-IN" sz="2800" b="1" dirty="0">
                  <a:ln w="11430"/>
                  <a:solidFill>
                    <a:srgbClr val="0000C0"/>
                  </a:solidFill>
                  <a:latin typeface="NikoshBAN" pitchFamily="2" charset="0"/>
                  <a:cs typeface="NikoshBAN" pitchFamily="2" charset="0"/>
                </a:rPr>
                <a:t>:</a:t>
              </a:r>
              <a:r>
                <a:rPr lang="bn-BD" sz="2800" b="1" dirty="0" smtClean="0">
                  <a:ln w="11430"/>
                  <a:solidFill>
                    <a:srgbClr val="0000C0"/>
                  </a:solidFill>
                  <a:latin typeface="NikoshBAN" pitchFamily="2" charset="0"/>
                  <a:cs typeface="NikoshBAN" pitchFamily="2" charset="0"/>
                </a:rPr>
                <a:t> আই</a:t>
              </a:r>
              <a:r>
                <a:rPr lang="bn-IN" sz="2800" b="1" dirty="0" smtClean="0">
                  <a:ln w="11430"/>
                  <a:solidFill>
                    <a:srgbClr val="0000C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800" b="1" dirty="0" smtClean="0">
                  <a:ln w="11430"/>
                  <a:solidFill>
                    <a:srgbClr val="0000C0"/>
                  </a:solidFill>
                  <a:latin typeface="NikoshBAN" pitchFamily="2" charset="0"/>
                  <a:cs typeface="NikoshBAN" pitchFamily="2" charset="0"/>
                </a:rPr>
                <a:t>সি</a:t>
              </a:r>
              <a:r>
                <a:rPr lang="bn-IN" sz="2800" b="1" dirty="0" smtClean="0">
                  <a:ln w="11430"/>
                  <a:solidFill>
                    <a:srgbClr val="0000C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800" b="1" dirty="0" smtClean="0">
                  <a:ln w="11430"/>
                  <a:solidFill>
                    <a:srgbClr val="0000C0"/>
                  </a:solidFill>
                  <a:latin typeface="NikoshBAN" pitchFamily="2" charset="0"/>
                  <a:cs typeface="NikoshBAN" pitchFamily="2" charset="0"/>
                </a:rPr>
                <a:t>টি</a:t>
              </a:r>
            </a:p>
            <a:p>
              <a:r>
                <a:rPr lang="bn-BD" sz="2800" b="1" dirty="0" smtClean="0">
                  <a:ln w="11430"/>
                  <a:solidFill>
                    <a:srgbClr val="0000C0"/>
                  </a:solidFill>
                  <a:latin typeface="NikoshBAN" pitchFamily="2" charset="0"/>
                  <a:cs typeface="NikoshBAN" pitchFamily="2" charset="0"/>
                </a:rPr>
                <a:t>অধ্যায়</a:t>
              </a:r>
              <a:r>
                <a:rPr lang="bn-IN" sz="2800" b="1" dirty="0">
                  <a:ln w="11430"/>
                  <a:solidFill>
                    <a:srgbClr val="0000C0"/>
                  </a:solidFill>
                  <a:latin typeface="NikoshBAN" pitchFamily="2" charset="0"/>
                  <a:cs typeface="NikoshBAN" pitchFamily="2" charset="0"/>
                </a:rPr>
                <a:t>:</a:t>
              </a:r>
              <a:r>
                <a:rPr lang="bn-BD" sz="2800" b="1" dirty="0" smtClean="0">
                  <a:ln w="11430"/>
                  <a:solidFill>
                    <a:srgbClr val="0000C0"/>
                  </a:solidFill>
                  <a:latin typeface="NikoshBAN" pitchFamily="2" charset="0"/>
                  <a:cs typeface="NikoshBAN" pitchFamily="2" charset="0"/>
                </a:rPr>
                <a:t> দ্বিতীয় </a:t>
              </a:r>
              <a:endParaRPr lang="en-US" sz="2800" b="1" dirty="0" smtClean="0">
                <a:ln w="11430"/>
                <a:solidFill>
                  <a:srgbClr val="0000C0"/>
                </a:solidFill>
                <a:latin typeface="NikoshBAN" pitchFamily="2" charset="0"/>
                <a:cs typeface="NikoshBAN" pitchFamily="2" charset="0"/>
              </a:endParaRPr>
            </a:p>
            <a:p>
              <a:r>
                <a:rPr lang="en-US" sz="2800" b="1" dirty="0" smtClean="0">
                  <a:ln w="11430"/>
                  <a:solidFill>
                    <a:srgbClr val="0000C0"/>
                  </a:solidFill>
                  <a:latin typeface="NikoshBAN" pitchFamily="2" charset="0"/>
                  <a:cs typeface="NikoshBAN" pitchFamily="2" charset="0"/>
                </a:rPr>
                <a:t>Part- </a:t>
              </a:r>
              <a:r>
                <a:rPr lang="en-US" sz="2800" b="1" dirty="0" smtClean="0">
                  <a:ln w="11430"/>
                  <a:solidFill>
                    <a:srgbClr val="0000C0"/>
                  </a:solidFill>
                  <a:latin typeface="+mj-lt"/>
                  <a:cs typeface="NikoshBAN" pitchFamily="2" charset="0"/>
                </a:rPr>
                <a:t>2.1</a:t>
              </a:r>
              <a:endParaRPr lang="bn-BD" sz="2800" b="1" dirty="0" smtClean="0">
                <a:ln w="11430"/>
                <a:solidFill>
                  <a:srgbClr val="0000C0"/>
                </a:solidFill>
                <a:latin typeface="+mj-lt"/>
                <a:cs typeface="NikoshBAN" pitchFamily="2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5258137" y="2665103"/>
              <a:ext cx="3108761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bn-BD" sz="3200" b="1" cap="none" spc="0" dirty="0" smtClean="0">
                  <a:ln w="11430"/>
                  <a:solidFill>
                    <a:srgbClr val="0000C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শ্রেণি</a:t>
              </a:r>
              <a:r>
                <a:rPr lang="bn-IN" sz="3200" b="1" cap="none" spc="0" dirty="0">
                  <a:ln w="11430"/>
                  <a:solidFill>
                    <a:srgbClr val="0000C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:</a:t>
              </a:r>
              <a:r>
                <a:rPr lang="bn-BD" sz="3200" b="1" cap="none" spc="0" dirty="0" smtClean="0">
                  <a:ln w="11430"/>
                  <a:solidFill>
                    <a:srgbClr val="0000C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একাদশ</a:t>
              </a:r>
              <a:r>
                <a:rPr lang="en-US" sz="3200" b="1" cap="none" spc="0" dirty="0" smtClean="0">
                  <a:ln w="11430"/>
                  <a:solidFill>
                    <a:srgbClr val="0000C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ও </a:t>
              </a:r>
              <a:r>
                <a:rPr lang="en-US" sz="3200" b="1" cap="none" spc="0" dirty="0" err="1" smtClean="0">
                  <a:ln w="11430"/>
                  <a:solidFill>
                    <a:srgbClr val="0000C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দ্বাদশ</a:t>
              </a:r>
              <a:endParaRPr lang="en-US" sz="3200" b="1" cap="none" spc="0" dirty="0">
                <a:ln w="11430"/>
                <a:solidFill>
                  <a:srgbClr val="000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546444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150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99"/>
                                      </p:to>
                                    </p:animClr>
                                    <p:animClr clrSpc="rgb" dir="cw">
                                      <p:cBhvr>
                                        <p:cTn id="7" dur="150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99"/>
                                      </p:to>
                                    </p:animClr>
                                    <p:set>
                                      <p:cBhvr>
                                        <p:cTn id="8" dur="150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50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mph" presetSubtype="6" decel="100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1"/>
          <a:stretch/>
        </p:blipFill>
        <p:spPr>
          <a:xfrm>
            <a:off x="2209801" y="304798"/>
            <a:ext cx="4876800" cy="2514601"/>
          </a:xfrm>
        </p:spPr>
      </p:pic>
      <p:sp>
        <p:nvSpPr>
          <p:cNvPr id="2" name="Rectangle 1"/>
          <p:cNvSpPr/>
          <p:nvPr/>
        </p:nvSpPr>
        <p:spPr>
          <a:xfrm>
            <a:off x="3887984" y="6150040"/>
            <a:ext cx="152043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বাস</a:t>
            </a:r>
            <a:r>
              <a:rPr lang="bn-IN" sz="36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114800" y="2063444"/>
            <a:ext cx="164868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পালকী</a:t>
            </a:r>
            <a:endParaRPr lang="en-US" sz="36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3" t="5485" r="2260" b="6763"/>
          <a:stretch/>
        </p:blipFill>
        <p:spPr>
          <a:xfrm>
            <a:off x="2209801" y="3274702"/>
            <a:ext cx="4876799" cy="27432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9472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3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4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575595"/>
            <a:ext cx="4114800" cy="47029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2116182" y="5264331"/>
            <a:ext cx="110933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লঞ্চ</a:t>
            </a:r>
            <a:endParaRPr lang="en-US" sz="36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638800" y="5257800"/>
            <a:ext cx="269505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উড়োজাহাজ</a:t>
            </a:r>
            <a:endParaRPr lang="en-US" sz="36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6" t="722" r="45379"/>
          <a:stretch/>
        </p:blipFill>
        <p:spPr>
          <a:xfrm>
            <a:off x="448425" y="606579"/>
            <a:ext cx="4280315" cy="46720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9472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52400" y="381000"/>
            <a:ext cx="8686800" cy="1918854"/>
            <a:chOff x="152400" y="381000"/>
            <a:chExt cx="8225839" cy="191885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" y="381000"/>
              <a:ext cx="4201093" cy="190500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9638" y="387927"/>
              <a:ext cx="4038601" cy="1911927"/>
            </a:xfrm>
            <a:prstGeom prst="rect">
              <a:avLst/>
            </a:prstGeom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011" y="3007741"/>
            <a:ext cx="2228850" cy="2707258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76200" y="2980030"/>
            <a:ext cx="8763000" cy="2734969"/>
            <a:chOff x="0" y="2980030"/>
            <a:chExt cx="8950036" cy="2734969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980030"/>
              <a:ext cx="2924175" cy="2734969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8497" y="2980030"/>
              <a:ext cx="3651539" cy="2734969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2939266" y="5867400"/>
            <a:ext cx="338533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ফোন</a:t>
            </a:r>
            <a:r>
              <a:rPr lang="en-US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endParaRPr lang="en-US" sz="3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38400" y="2299854"/>
            <a:ext cx="40386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ডাক</a:t>
            </a:r>
            <a:r>
              <a:rPr lang="en-US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endParaRPr lang="en-US" sz="36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04605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854153" y="1219200"/>
            <a:ext cx="7375447" cy="4038600"/>
            <a:chOff x="404813" y="2173677"/>
            <a:chExt cx="8586787" cy="346382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813" y="2173677"/>
              <a:ext cx="4129088" cy="3463827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3901" y="2173677"/>
              <a:ext cx="4457699" cy="3442856"/>
            </a:xfrm>
            <a:prstGeom prst="rect">
              <a:avLst/>
            </a:prstGeom>
          </p:spPr>
        </p:pic>
      </p:grpSp>
      <p:sp>
        <p:nvSpPr>
          <p:cNvPr id="3" name="Rectangle 2"/>
          <p:cNvSpPr/>
          <p:nvPr/>
        </p:nvSpPr>
        <p:spPr>
          <a:xfrm>
            <a:off x="2032152" y="5469263"/>
            <a:ext cx="473719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r>
              <a:rPr lang="en-US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endParaRPr lang="en-US" sz="3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91522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9" dur="100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10" dur="100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1" dur="100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100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bldLvl="4"/>
      <p:bldP spid="3" grpId="1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66800" y="2667000"/>
            <a:ext cx="6324600" cy="1754326"/>
          </a:xfrm>
          <a:prstGeom prst="rect">
            <a:avLst/>
          </a:prstGeom>
          <a:noFill/>
          <a:ln w="19050">
            <a:noFill/>
          </a:ln>
        </p:spPr>
        <p:txBody>
          <a:bodyPr wrap="square" lIns="91440" tIns="45720" rIns="91440" bIns="45720">
            <a:spAutoFit/>
          </a:bodyPr>
          <a:lstStyle/>
          <a:p>
            <a:r>
              <a:rPr lang="bn-IN" sz="5400" b="1" dirty="0" smtClean="0">
                <a:ln w="1905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ডাটা কমিউনিকেশন </a:t>
            </a:r>
            <a:r>
              <a:rPr lang="en-US" sz="5400" b="1" dirty="0" err="1" smtClean="0">
                <a:ln w="1905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সিস্টেম</a:t>
            </a:r>
            <a:r>
              <a:rPr lang="en-US" sz="5400" b="1" dirty="0" smtClean="0">
                <a:ln w="1905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5400" b="1" dirty="0" err="1" smtClean="0">
                <a:ln w="1905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5400" b="1" dirty="0" smtClean="0">
                <a:ln w="1905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1905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উপাদানসমূহ</a:t>
            </a:r>
            <a:endParaRPr lang="en-US" sz="5400" b="1" dirty="0">
              <a:ln w="1905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38200" y="1371600"/>
            <a:ext cx="46482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66CC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66CC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66CC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66CC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1292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4" dur="15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animClr clrSpc="rgb" dir="cw">
                                      <p:cBhvr>
                                        <p:cTn id="15" dur="15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16" dur="15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15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9.1|0.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|22.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9|6.3|14.3|13.5|8.9|-53.1|64.9|7.2|7.2|20.7|10.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9|48.1|41.5|72.7|34.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2|9.9|3.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4.5|12|2.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4|13.5|9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7|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|9.9|4.6|4.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|13.9|4.2|3.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4|15.9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19.4|7.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5.5|13.8|10.8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|17.4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1|8.8|7.5|10.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4.5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7.4|2.8|1.8|1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|2.7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5.2|5.8|5.6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1|3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|5.1|6.5|10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3.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9|6.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4472</TotalTime>
  <Words>949</Words>
  <Application>Microsoft Office PowerPoint</Application>
  <PresentationFormat>On-screen Show (4:3)</PresentationFormat>
  <Paragraphs>199</Paragraphs>
  <Slides>38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38</vt:i4>
      </vt:variant>
    </vt:vector>
  </HeadingPairs>
  <TitlesOfParts>
    <vt:vector size="51" baseType="lpstr">
      <vt:lpstr>Arial</vt:lpstr>
      <vt:lpstr>Calibri</vt:lpstr>
      <vt:lpstr>Calibri Light</vt:lpstr>
      <vt:lpstr>Courier New</vt:lpstr>
      <vt:lpstr>NikoshBAN</vt:lpstr>
      <vt:lpstr>Segoe UI</vt:lpstr>
      <vt:lpstr>SolaimanLipi</vt:lpstr>
      <vt:lpstr>Symbol</vt:lpstr>
      <vt:lpstr>Times New Roman</vt:lpstr>
      <vt:lpstr>Wingdings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ডেটা </vt:lpstr>
      <vt:lpstr>PowerPoint Presentation</vt:lpstr>
      <vt:lpstr>PowerPoint Presentation</vt:lpstr>
      <vt:lpstr>PowerPoint Presentation</vt:lpstr>
      <vt:lpstr>সিস্টেম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একক কাজ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</dc:title>
  <dc:creator>MMSB</dc:creator>
  <cp:lastModifiedBy>MMSB</cp:lastModifiedBy>
  <cp:revision>494</cp:revision>
  <dcterms:created xsi:type="dcterms:W3CDTF">2019-06-18T04:16:45Z</dcterms:created>
  <dcterms:modified xsi:type="dcterms:W3CDTF">2020-06-21T09:22:17Z</dcterms:modified>
</cp:coreProperties>
</file>