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BBFDBD"/>
    <a:srgbClr val="701979"/>
    <a:srgbClr val="EA93FF"/>
    <a:srgbClr val="FF0000"/>
    <a:srgbClr val="0D8510"/>
    <a:srgbClr val="DD4FFF"/>
    <a:srgbClr val="CC00FF"/>
    <a:srgbClr val="00FF00"/>
    <a:srgbClr val="5BF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7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7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1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8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3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623E1-C6A2-4600-B4F9-0A6FA87416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3165-B5A7-4D01-9D92-D519BE44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45143"/>
            <a:ext cx="9869714" cy="1545546"/>
          </a:xfrm>
          <a:solidFill>
            <a:srgbClr val="7030A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bn-BD" b="1" dirty="0"/>
              <a:t>                  </a:t>
            </a:r>
            <a:br>
              <a:rPr lang="bn-BD" b="1" dirty="0"/>
            </a:br>
            <a:r>
              <a:rPr lang="bn-BD" b="1" dirty="0"/>
              <a:t>                      </a:t>
            </a:r>
            <a:br>
              <a:rPr lang="bn-BD" b="1" dirty="0"/>
            </a:br>
            <a:r>
              <a:rPr lang="bn-BD" b="1" dirty="0"/>
              <a:t>                     </a:t>
            </a:r>
            <a:r>
              <a:rPr lang="bn-BD" sz="89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br>
              <a:rPr lang="en-US" sz="89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8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1486" y="2036132"/>
            <a:ext cx="4431083" cy="443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77" y="2813668"/>
            <a:ext cx="3730171" cy="304074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223" y="232229"/>
            <a:ext cx="2705100" cy="2074633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459013"/>
            <a:ext cx="2656114" cy="200977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1257" y="2700672"/>
            <a:ext cx="2822939" cy="646331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7223" y="2521281"/>
            <a:ext cx="2822939" cy="6463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4292" y="6084539"/>
            <a:ext cx="2822939" cy="64633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D85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dirty="0">
              <a:solidFill>
                <a:srgbClr val="0D851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8733" y="459013"/>
            <a:ext cx="3351440" cy="1846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22285" y="217713"/>
            <a:ext cx="7053943" cy="1248229"/>
          </a:xfrm>
          <a:prstGeom prst="roundRect">
            <a:avLst/>
          </a:prstGeom>
          <a:solidFill>
            <a:srgbClr val="EA93FF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53030" y="2039258"/>
            <a:ext cx="8853714" cy="4702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D85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দলঃ 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গ্রীষ্মকালীন ফলের নাম লিখ ।</a:t>
            </a:r>
          </a:p>
          <a:p>
            <a:pPr algn="ctr"/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 দলঃ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শীতকালীন ফলের নাম লিখ ।</a:t>
            </a:r>
          </a:p>
          <a:p>
            <a:pPr algn="ctr"/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 দলঃ 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বারমাসি ফলের নাম লিখ ।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148113" y="1335314"/>
            <a:ext cx="9781289" cy="5522686"/>
          </a:xfrm>
          <a:prstGeom prst="frame">
            <a:avLst/>
          </a:prstGeom>
          <a:ln w="76200">
            <a:solidFill>
              <a:srgbClr val="701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পাঠ্য বই সংশ্লিষ্টঃ</a:t>
            </a:r>
          </a:p>
          <a:p>
            <a:pPr algn="ctr"/>
            <a:endParaRPr lang="bn-BD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৪৯ পৃঃ মনোযোগ সহকারে পড়ো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D87BC-A545-4FD1-A806-B9EDA179E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87" y="2377428"/>
            <a:ext cx="2928265" cy="20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cision 5"/>
          <p:cNvSpPr/>
          <p:nvPr/>
        </p:nvSpPr>
        <p:spPr>
          <a:xfrm>
            <a:off x="2670628" y="188686"/>
            <a:ext cx="6183086" cy="1727200"/>
          </a:xfrm>
          <a:prstGeom prst="flowChartDecision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70743" y="2090057"/>
            <a:ext cx="8679543" cy="404948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গ্রীষ্মকালীন ৫ টি ফলের নাম লিখ।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৩টি বারোমাসি ফলের নাম লিখ ।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সঠিক উত্তরটিতে টিক চিহ্ন দাওঃ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 কোনটি?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(ক) আম         (খ) পেঁপে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(গ)জলপাই      (ঘ ) কাঁঠাল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7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dirty="0"/>
              <a:t>               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73900"/>
              </p:ext>
            </p:extLst>
          </p:nvPr>
        </p:nvGraphicFramePr>
        <p:xfrm>
          <a:off x="1193368" y="3460680"/>
          <a:ext cx="9735887" cy="2444336"/>
        </p:xfrm>
        <a:graphic>
          <a:graphicData uri="http://schemas.openxmlformats.org/drawingml/2006/table">
            <a:tbl>
              <a:tblPr firstRow="1" bandRow="1"/>
              <a:tblGrid>
                <a:gridCol w="4389108">
                  <a:extLst>
                    <a:ext uri="{9D8B030D-6E8A-4147-A177-3AD203B41FA5}">
                      <a16:colId xmlns:a16="http://schemas.microsoft.com/office/drawing/2014/main" val="953537372"/>
                    </a:ext>
                  </a:extLst>
                </a:gridCol>
                <a:gridCol w="2101483">
                  <a:extLst>
                    <a:ext uri="{9D8B030D-6E8A-4147-A177-3AD203B41FA5}">
                      <a16:colId xmlns:a16="http://schemas.microsoft.com/office/drawing/2014/main" val="1362195832"/>
                    </a:ext>
                  </a:extLst>
                </a:gridCol>
                <a:gridCol w="3245296">
                  <a:extLst>
                    <a:ext uri="{9D8B030D-6E8A-4147-A177-3AD203B41FA5}">
                      <a16:colId xmlns:a16="http://schemas.microsoft.com/office/drawing/2014/main" val="3583053745"/>
                    </a:ext>
                  </a:extLst>
                </a:gridCol>
              </a:tblGrid>
              <a:tr h="902943">
                <a:tc>
                  <a:txBody>
                    <a:bodyPr/>
                    <a:lstStyle/>
                    <a:p>
                      <a:r>
                        <a:rPr lang="bn-BD" sz="2800" dirty="0"/>
                        <a:t>   গ্রীষ্মকালীন</a:t>
                      </a:r>
                      <a:r>
                        <a:rPr lang="bn-BD" sz="2800" baseline="0" dirty="0"/>
                        <a:t> ফল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/>
                        <a:t>     শীতকালীন</a:t>
                      </a:r>
                      <a:r>
                        <a:rPr lang="bn-BD" sz="2800" baseline="0" dirty="0"/>
                        <a:t> ফল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/>
                        <a:t>    বারোমাসি ফল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110606"/>
                  </a:ext>
                </a:extLst>
              </a:tr>
              <a:tr h="10727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88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66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39257" y="-101600"/>
            <a:ext cx="8113486" cy="168365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43" y="1582057"/>
            <a:ext cx="6502400" cy="51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0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উপস্থাপক 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2" y="2250831"/>
            <a:ext cx="10176802" cy="4396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লাবনী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মধ্যপুর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অভয়নগর,যশোর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০১৭৯৫৪২৯৪০৯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ABB72-F0C9-4318-8354-654BD5156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78" y="2377439"/>
            <a:ext cx="2754132" cy="18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02971" y="1683657"/>
            <a:ext cx="8824686" cy="4905829"/>
          </a:xfrm>
          <a:prstGeom prst="roundRect">
            <a:avLst/>
          </a:prstGeom>
          <a:solidFill>
            <a:srgbClr val="BBFDBD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মৌসুমি ফল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02971" y="188686"/>
            <a:ext cx="8505372" cy="1190172"/>
          </a:xfrm>
          <a:prstGeom prst="roundRect">
            <a:avLst/>
          </a:prstGeom>
          <a:solidFill>
            <a:srgbClr val="70197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66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b="1" dirty="0">
              <a:solidFill>
                <a:srgbClr val="66FF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857829" y="406400"/>
            <a:ext cx="8215085" cy="1770743"/>
          </a:xfrm>
          <a:prstGeom prst="wave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1973943" y="2409371"/>
            <a:ext cx="8490857" cy="4209143"/>
          </a:xfrm>
          <a:prstGeom prst="flowChartInternalStorag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কী কী মৌসুমি ফল ও সবজি পাওয়া যায়  তার নাম বলতে পারবে ।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.3.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সারা বছর পাওয়া যায় এমন ফল ও সবজির নাম বলতে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4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3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4" y="3091544"/>
            <a:ext cx="3242355" cy="242876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273909"/>
            <a:ext cx="3700689" cy="24626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273909"/>
            <a:ext cx="3592286" cy="2690747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6801" y="2964656"/>
            <a:ext cx="2975428" cy="5847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4058" y="3365214"/>
            <a:ext cx="2975428" cy="5847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200" dirty="0">
                <a:solidFill>
                  <a:srgbClr val="0D85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200" dirty="0">
              <a:solidFill>
                <a:srgbClr val="0D851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2701" y="6046839"/>
            <a:ext cx="2975428" cy="5847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237" y="377372"/>
            <a:ext cx="3242355" cy="1938992"/>
          </a:xfrm>
          <a:prstGeom prst="rect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bn-BD" sz="7200" dirty="0">
                <a:solidFill>
                  <a:srgbClr val="0D85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bn-BD" sz="4800" dirty="0">
                <a:solidFill>
                  <a:srgbClr val="0D85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4" y="177867"/>
            <a:ext cx="3302228" cy="237036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13" y="3707424"/>
            <a:ext cx="3333750" cy="236955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2" y="3562190"/>
            <a:ext cx="3302228" cy="24401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65" y="266461"/>
            <a:ext cx="3302228" cy="23538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94128" y="6128759"/>
            <a:ext cx="2654095" cy="6463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5240" y="6190315"/>
            <a:ext cx="2654095" cy="5847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200" dirty="0">
                <a:solidFill>
                  <a:srgbClr val="70197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endParaRPr lang="en-US" sz="3200" dirty="0">
              <a:solidFill>
                <a:srgbClr val="70197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128" y="2701268"/>
            <a:ext cx="2654095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8431" y="2809945"/>
            <a:ext cx="2654095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4301" y="297922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46367" y="300693"/>
            <a:ext cx="3419093" cy="206210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bn-BD" sz="8000" dirty="0">
                <a:solidFill>
                  <a:srgbClr val="0D85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bn-BD" sz="4800" dirty="0">
                <a:solidFill>
                  <a:srgbClr val="0D85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55" y="540714"/>
            <a:ext cx="2871107" cy="19280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4" y="436043"/>
            <a:ext cx="2871107" cy="19230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98" y="2715187"/>
            <a:ext cx="5103223" cy="28705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35190" y="5865352"/>
            <a:ext cx="2822939" cy="64633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364" y="2715187"/>
            <a:ext cx="2822939" cy="58477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7223" y="2715187"/>
            <a:ext cx="2822939" cy="64633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কুল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35190" y="436043"/>
            <a:ext cx="3351440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D85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solidFill>
                <a:srgbClr val="0D851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194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                                                               স্বাগতম </vt:lpstr>
      <vt:lpstr>                উপস্থাপক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পরিকল্পিত কাজ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স্বাগতম </dc:title>
  <dc:creator>Dell</dc:creator>
  <cp:lastModifiedBy>user</cp:lastModifiedBy>
  <cp:revision>56</cp:revision>
  <dcterms:created xsi:type="dcterms:W3CDTF">2017-01-02T10:40:15Z</dcterms:created>
  <dcterms:modified xsi:type="dcterms:W3CDTF">2020-06-21T08:17:40Z</dcterms:modified>
</cp:coreProperties>
</file>