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3"/>
  </p:notesMasterIdLst>
  <p:sldIdLst>
    <p:sldId id="344" r:id="rId2"/>
    <p:sldId id="265" r:id="rId3"/>
    <p:sldId id="266" r:id="rId4"/>
    <p:sldId id="350" r:id="rId5"/>
    <p:sldId id="349" r:id="rId6"/>
    <p:sldId id="367" r:id="rId7"/>
    <p:sldId id="321" r:id="rId8"/>
    <p:sldId id="365" r:id="rId9"/>
    <p:sldId id="368" r:id="rId10"/>
    <p:sldId id="371" r:id="rId11"/>
    <p:sldId id="372" r:id="rId12"/>
    <p:sldId id="355" r:id="rId13"/>
    <p:sldId id="369" r:id="rId14"/>
    <p:sldId id="373" r:id="rId15"/>
    <p:sldId id="356" r:id="rId16"/>
    <p:sldId id="370" r:id="rId17"/>
    <p:sldId id="360" r:id="rId18"/>
    <p:sldId id="361" r:id="rId19"/>
    <p:sldId id="366" r:id="rId20"/>
    <p:sldId id="318" r:id="rId21"/>
    <p:sldId id="330" r:id="rId22"/>
  </p:sldIdLst>
  <p:sldSz cx="12192000" cy="868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dhi Mitra" initials="R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7D"/>
    <a:srgbClr val="000000"/>
    <a:srgbClr val="741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6" autoAdjust="0"/>
    <p:restoredTop sz="94444" autoAdjust="0"/>
  </p:normalViewPr>
  <p:slideViewPr>
    <p:cSldViewPr snapToGrid="0">
      <p:cViewPr>
        <p:scale>
          <a:sx n="64" d="100"/>
          <a:sy n="64" d="100"/>
        </p:scale>
        <p:origin x="-1080" y="72"/>
      </p:cViewPr>
      <p:guideLst>
        <p:guide orient="horz" pos="2160"/>
        <p:guide orient="horz" pos="27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4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F5276-3BC3-478D-8C5E-01218633302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4027C2-8E9D-412B-ADF1-60547D8EBB9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২.১.১</a:t>
          </a:r>
          <a:endParaRPr lang="en-US" sz="24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F933AF32-A39E-452D-9F2E-B7D6C2410BB0}" type="parTrans" cxnId="{A57DAFA0-7E9C-4E37-8865-80803E13AD33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411F20B0-79CB-49BC-8D0E-7AB9875A5955}" type="sibTrans" cxnId="{A57DAFA0-7E9C-4E37-8865-80803E13AD33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84986EF0-DC75-41BB-BD39-CFA71E0D31D4}">
      <dgm:prSet phldrT="[Text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GB" sz="3200" dirty="0" err="1" smtClean="0">
              <a:latin typeface="NikoshBAN" pitchFamily="2" charset="0"/>
              <a:cs typeface="NikoshBAN" pitchFamily="2" charset="0"/>
            </a:rPr>
            <a:t>ইবাদতের</a:t>
          </a:r>
          <a:r>
            <a:rPr lang="en-GB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 err="1" smtClean="0">
              <a:latin typeface="NikoshBAN" pitchFamily="2" charset="0"/>
              <a:cs typeface="NikoshBAN" pitchFamily="2" charset="0"/>
            </a:rPr>
            <a:t>পরিচয়</a:t>
          </a:r>
          <a:r>
            <a:rPr lang="en-GB" sz="3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GB" sz="3200" dirty="0" err="1" smtClean="0">
              <a:latin typeface="NikoshBAN" pitchFamily="2" charset="0"/>
              <a:cs typeface="NikoshBAN" pitchFamily="2" charset="0"/>
            </a:rPr>
            <a:t>গুরুত্ব</a:t>
          </a:r>
          <a:r>
            <a:rPr lang="en-GB" sz="3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GB" sz="3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3200" dirty="0" smtClean="0">
              <a:latin typeface="SutonnyCMJ" pitchFamily="2" charset="0"/>
              <a:cs typeface="NikoshBAN" pitchFamily="2" charset="0"/>
            </a:rPr>
            <a:t>r</a:t>
          </a:r>
          <a:r>
            <a:rPr lang="en-GB" sz="3200" dirty="0" err="1" smtClean="0">
              <a:latin typeface="NikoshBAN" pitchFamily="2" charset="0"/>
              <a:cs typeface="NikoshBAN" pitchFamily="2" charset="0"/>
            </a:rPr>
            <a:t>পর্য</a:t>
          </a:r>
          <a:r>
            <a:rPr lang="en-GB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 err="1" smtClean="0">
              <a:latin typeface="NikoshBAN" pitchFamily="2" charset="0"/>
              <a:cs typeface="NikoshBAN" pitchFamily="2" charset="0"/>
            </a:rPr>
            <a:t>এবং</a:t>
          </a:r>
          <a:r>
            <a:rPr lang="en-GB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 err="1" smtClean="0">
              <a:latin typeface="NikoshBAN" pitchFamily="2" charset="0"/>
              <a:cs typeface="NikoshBAN" pitchFamily="2" charset="0"/>
            </a:rPr>
            <a:t>কয়েকটি</a:t>
          </a:r>
          <a:r>
            <a:rPr lang="en-GB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 err="1" smtClean="0">
              <a:latin typeface="NikoshBAN" pitchFamily="2" charset="0"/>
              <a:cs typeface="NikoshBAN" pitchFamily="2" charset="0"/>
            </a:rPr>
            <a:t>ইবাদতের</a:t>
          </a:r>
          <a:r>
            <a:rPr lang="en-GB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GB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GB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GB" sz="3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657D65F-F295-4246-A000-5D127C344E27}" type="parTrans" cxnId="{0FDE7FF2-EB9D-431D-9791-5618161E42E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6BBAB6BD-7724-4488-B74D-485F0B272627}" type="sibTrans" cxnId="{0FDE7FF2-EB9D-431D-9791-5618161E42E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C3A515E7-233F-4F02-8DB8-1E8CEB145135}" type="pres">
      <dgm:prSet presAssocID="{85DF5276-3BC3-478D-8C5E-0121863330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84131-E0A4-46A4-9F05-BB16D956D0FD}" type="pres">
      <dgm:prSet presAssocID="{B44027C2-8E9D-412B-ADF1-60547D8EBB90}" presName="composite" presStyleCnt="0"/>
      <dgm:spPr/>
    </dgm:pt>
    <dgm:pt modelId="{FEC33A36-2E3B-4C24-B1A6-01557BA79DB3}" type="pres">
      <dgm:prSet presAssocID="{B44027C2-8E9D-412B-ADF1-60547D8EBB90}" presName="parentText" presStyleLbl="alignNode1" presStyleIdx="0" presStyleCnt="1" custLinFactNeighborY="-2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5C252-50DE-40D2-AE6C-F4BD162FE02A}" type="pres">
      <dgm:prSet presAssocID="{B44027C2-8E9D-412B-ADF1-60547D8EBB90}" presName="descendantText" presStyleLbl="alignAcc1" presStyleIdx="0" presStyleCnt="1" custScaleX="86325" custScaleY="100000" custLinFactNeighborX="-3758" custLinFactNeighborY="25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DAFA0-7E9C-4E37-8865-80803E13AD33}" srcId="{85DF5276-3BC3-478D-8C5E-012186333026}" destId="{B44027C2-8E9D-412B-ADF1-60547D8EBB90}" srcOrd="0" destOrd="0" parTransId="{F933AF32-A39E-452D-9F2E-B7D6C2410BB0}" sibTransId="{411F20B0-79CB-49BC-8D0E-7AB9875A5955}"/>
    <dgm:cxn modelId="{D784E516-9FEE-4F4E-B1E3-DC3201544818}" type="presOf" srcId="{B44027C2-8E9D-412B-ADF1-60547D8EBB90}" destId="{FEC33A36-2E3B-4C24-B1A6-01557BA79DB3}" srcOrd="0" destOrd="0" presId="urn:microsoft.com/office/officeart/2005/8/layout/chevron2"/>
    <dgm:cxn modelId="{61386164-2BC1-48ED-8408-6A62B13602F5}" type="presOf" srcId="{85DF5276-3BC3-478D-8C5E-012186333026}" destId="{C3A515E7-233F-4F02-8DB8-1E8CEB145135}" srcOrd="0" destOrd="0" presId="urn:microsoft.com/office/officeart/2005/8/layout/chevron2"/>
    <dgm:cxn modelId="{0FDE7FF2-EB9D-431D-9791-5618161E42EF}" srcId="{B44027C2-8E9D-412B-ADF1-60547D8EBB90}" destId="{84986EF0-DC75-41BB-BD39-CFA71E0D31D4}" srcOrd="0" destOrd="0" parTransId="{9657D65F-F295-4246-A000-5D127C344E27}" sibTransId="{6BBAB6BD-7724-4488-B74D-485F0B272627}"/>
    <dgm:cxn modelId="{81B7BFB6-E76B-4263-BD06-E3E828B96855}" type="presOf" srcId="{84986EF0-DC75-41BB-BD39-CFA71E0D31D4}" destId="{B3F5C252-50DE-40D2-AE6C-F4BD162FE02A}" srcOrd="0" destOrd="0" presId="urn:microsoft.com/office/officeart/2005/8/layout/chevron2"/>
    <dgm:cxn modelId="{287E5B8F-A205-4655-AF73-40556E8B1D55}" type="presParOf" srcId="{C3A515E7-233F-4F02-8DB8-1E8CEB145135}" destId="{45684131-E0A4-46A4-9F05-BB16D956D0FD}" srcOrd="0" destOrd="0" presId="urn:microsoft.com/office/officeart/2005/8/layout/chevron2"/>
    <dgm:cxn modelId="{BEBF3BF4-BEF5-4992-82B7-5CDF9DB8B59D}" type="presParOf" srcId="{45684131-E0A4-46A4-9F05-BB16D956D0FD}" destId="{FEC33A36-2E3B-4C24-B1A6-01557BA79DB3}" srcOrd="0" destOrd="0" presId="urn:microsoft.com/office/officeart/2005/8/layout/chevron2"/>
    <dgm:cxn modelId="{75CAA6F9-6FF1-4EE0-BAA3-1B6B3EC8DD85}" type="presParOf" srcId="{45684131-E0A4-46A4-9F05-BB16D956D0FD}" destId="{B3F5C252-50DE-40D2-AE6C-F4BD162FE0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33A36-2E3B-4C24-B1A6-01557BA79DB3}">
      <dsp:nvSpPr>
        <dsp:cNvPr id="0" name=""/>
        <dsp:cNvSpPr/>
      </dsp:nvSpPr>
      <dsp:spPr>
        <a:xfrm rot="5400000">
          <a:off x="-130295" y="369039"/>
          <a:ext cx="2460260" cy="1722182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২.১.১</a:t>
          </a:r>
          <a:endParaRPr lang="en-US" sz="24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238744" y="861091"/>
        <a:ext cx="1722182" cy="738078"/>
      </dsp:txXfrm>
    </dsp:sp>
    <dsp:sp modelId="{B3F5C252-50DE-40D2-AE6C-F4BD162FE02A}">
      <dsp:nvSpPr>
        <dsp:cNvPr id="0" name=""/>
        <dsp:cNvSpPr/>
      </dsp:nvSpPr>
      <dsp:spPr>
        <a:xfrm rot="5400000">
          <a:off x="4390584" y="-1812398"/>
          <a:ext cx="1599169" cy="60283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err="1" smtClean="0">
              <a:latin typeface="NikoshBAN" pitchFamily="2" charset="0"/>
              <a:cs typeface="NikoshBAN" pitchFamily="2" charset="0"/>
            </a:rPr>
            <a:t>ইবাদতের</a:t>
          </a:r>
          <a:r>
            <a:rPr lang="en-GB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 err="1" smtClean="0">
              <a:latin typeface="NikoshBAN" pitchFamily="2" charset="0"/>
              <a:cs typeface="NikoshBAN" pitchFamily="2" charset="0"/>
            </a:rPr>
            <a:t>পরিচয়</a:t>
          </a:r>
          <a:r>
            <a:rPr lang="en-GB" sz="32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GB" sz="3200" kern="1200" dirty="0" err="1" smtClean="0">
              <a:latin typeface="NikoshBAN" pitchFamily="2" charset="0"/>
              <a:cs typeface="NikoshBAN" pitchFamily="2" charset="0"/>
            </a:rPr>
            <a:t>গুরুত্ব</a:t>
          </a:r>
          <a:r>
            <a:rPr lang="en-GB" sz="32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GB" sz="3200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3200" kern="1200" dirty="0" smtClean="0">
              <a:latin typeface="SutonnyCMJ" pitchFamily="2" charset="0"/>
              <a:cs typeface="NikoshBAN" pitchFamily="2" charset="0"/>
            </a:rPr>
            <a:t>r</a:t>
          </a:r>
          <a:r>
            <a:rPr lang="en-GB" sz="3200" kern="1200" dirty="0" err="1" smtClean="0">
              <a:latin typeface="NikoshBAN" pitchFamily="2" charset="0"/>
              <a:cs typeface="NikoshBAN" pitchFamily="2" charset="0"/>
            </a:rPr>
            <a:t>পর্য</a:t>
          </a:r>
          <a:r>
            <a:rPr lang="en-GB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 err="1" smtClean="0">
              <a:latin typeface="NikoshBAN" pitchFamily="2" charset="0"/>
              <a:cs typeface="NikoshBAN" pitchFamily="2" charset="0"/>
            </a:rPr>
            <a:t>এবং</a:t>
          </a:r>
          <a:r>
            <a:rPr lang="en-GB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 err="1" smtClean="0">
              <a:latin typeface="NikoshBAN" pitchFamily="2" charset="0"/>
              <a:cs typeface="NikoshBAN" pitchFamily="2" charset="0"/>
            </a:rPr>
            <a:t>কয়েকটি</a:t>
          </a:r>
          <a:r>
            <a:rPr lang="en-GB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 err="1" smtClean="0">
              <a:latin typeface="NikoshBAN" pitchFamily="2" charset="0"/>
              <a:cs typeface="NikoshBAN" pitchFamily="2" charset="0"/>
            </a:rPr>
            <a:t>ইবাদতের</a:t>
          </a:r>
          <a:r>
            <a:rPr lang="en-GB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GB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GB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GB" sz="32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2175979" y="480272"/>
        <a:ext cx="5950316" cy="1443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7E89-5B93-483C-9FEF-08BC31E710DF}" type="datetimeFigureOut">
              <a:rPr lang="en-IN" smtClean="0"/>
              <a:pPr/>
              <a:t>21-06-2020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1143000"/>
            <a:ext cx="4330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95EB8-D9B0-4299-8B37-07EFABD232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53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3650" y="1143000"/>
            <a:ext cx="4330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2350" y="685800"/>
            <a:ext cx="4813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0B592-DCDA-40E9-942B-3F14B8FDC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15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3650" y="1143000"/>
            <a:ext cx="4330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792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1660"/>
            <a:ext cx="9144000" cy="302429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2581"/>
            <a:ext cx="9144000" cy="20972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21-06-20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21-06-20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462492"/>
            <a:ext cx="2628900" cy="7361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462492"/>
            <a:ext cx="7734300" cy="73616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21-06-20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21-06-20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2165668"/>
            <a:ext cx="10515600" cy="36134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5813322"/>
            <a:ext cx="10515600" cy="19002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21-06-20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312458"/>
            <a:ext cx="518160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312458"/>
            <a:ext cx="518160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21-06-20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62493"/>
            <a:ext cx="10515600" cy="1679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2129473"/>
            <a:ext cx="5157787" cy="10436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3173096"/>
            <a:ext cx="5157787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2129473"/>
            <a:ext cx="5183188" cy="10436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3173096"/>
            <a:ext cx="5183188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21-06-20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21-06-20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21-06-20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79120"/>
            <a:ext cx="3932236" cy="20269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1250739"/>
            <a:ext cx="6172201" cy="61732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606040"/>
            <a:ext cx="3932236" cy="4828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21-06-20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79120"/>
            <a:ext cx="3932236" cy="20269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1250739"/>
            <a:ext cx="6172201" cy="61732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606040"/>
            <a:ext cx="3932236" cy="4828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21-06-20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62493"/>
            <a:ext cx="10515600" cy="1679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2312458"/>
            <a:ext cx="10515600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8051379"/>
            <a:ext cx="27432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/>
              <a:pPr/>
              <a:t>21-06-20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8051379"/>
            <a:ext cx="41148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8051379"/>
            <a:ext cx="27432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239" y="555599"/>
            <a:ext cx="6445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সালাম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শুভেচ্ছা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5" y="1774460"/>
            <a:ext cx="9813876" cy="54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8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294" y="368750"/>
            <a:ext cx="953561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4778" y="5637072"/>
            <a:ext cx="550888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লালন-পালনকারী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276" y="4018082"/>
            <a:ext cx="1119765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যারিয়াতের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56নং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আয়াতে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মানবজাতিকে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ইবাদতের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395" y="6716298"/>
            <a:ext cx="1119765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সেরা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তিনিই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লালন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রব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21" y="1247851"/>
            <a:ext cx="5156057" cy="2442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44" y="1247851"/>
            <a:ext cx="4538827" cy="24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8151" y="325539"/>
            <a:ext cx="700032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ইবাদতগুলো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626" y="1243075"/>
            <a:ext cx="1131757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47" y="2090990"/>
            <a:ext cx="3437529" cy="1836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95" y="2046020"/>
            <a:ext cx="3263821" cy="1910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3" y="2090990"/>
            <a:ext cx="3266760" cy="1806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23" y="5009975"/>
            <a:ext cx="3825678" cy="2191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4013" y="3992089"/>
            <a:ext cx="335131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9646" y="4036985"/>
            <a:ext cx="343752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সাওম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3594" y="4036985"/>
            <a:ext cx="326382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593" y="7505333"/>
            <a:ext cx="299485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যাকাত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85" y="5009975"/>
            <a:ext cx="2957565" cy="2317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09323" y="7505333"/>
            <a:ext cx="382567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খয়রাত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58486" y="7433577"/>
            <a:ext cx="326382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জিহাদ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70" y="5009974"/>
            <a:ext cx="3625130" cy="219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105338" y="1161662"/>
            <a:ext cx="4766872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দিন-রাত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58387" y="298050"/>
            <a:ext cx="719527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২3নং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পৃষ্ঠায়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যাও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12" y="1101698"/>
            <a:ext cx="5938721" cy="732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38" y="5733613"/>
            <a:ext cx="4766871" cy="2031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38" y="2712943"/>
            <a:ext cx="4766872" cy="22556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05338" y="5008336"/>
            <a:ext cx="476687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বিসমিল্লাহ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0329" y="7839833"/>
            <a:ext cx="476687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বিসমিল্লাহ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40" y="425667"/>
            <a:ext cx="3962651" cy="2779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76" y="425666"/>
            <a:ext cx="3763802" cy="2662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42" y="4019689"/>
            <a:ext cx="4577248" cy="2852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90" y="4019689"/>
            <a:ext cx="4781404" cy="2806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9353" y="3399844"/>
            <a:ext cx="452952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বিসমিল্লাহ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রওয়ান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593" y="3305733"/>
            <a:ext cx="414541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বিসমিল্লাহ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142" y="6915569"/>
            <a:ext cx="447231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atin typeface="AtraiEMJ" pitchFamily="2" charset="0"/>
                <a:cs typeface="AtraiEMJ" pitchFamily="2" charset="0"/>
              </a:rPr>
              <a:t>r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1290" y="6872411"/>
            <a:ext cx="478140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ঘুমাতে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4" y="321891"/>
            <a:ext cx="626588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বান্দার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1820" y="7181163"/>
            <a:ext cx="692545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ইবাদতে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খুশি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দুনিয়ার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সুখের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পরকালে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শান্তিময়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834" y="4352971"/>
            <a:ext cx="564192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বান্দার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978" y="3055763"/>
            <a:ext cx="9708001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অসন্তুষ্ট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দুনিয়াতে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পরকালে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জাহান্নামের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6" y="1059757"/>
            <a:ext cx="1875532" cy="1875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97" y="1059758"/>
            <a:ext cx="2876550" cy="1875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44" y="1059758"/>
            <a:ext cx="3028950" cy="1875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14" y="1059758"/>
            <a:ext cx="3286125" cy="1875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4" y="5219700"/>
            <a:ext cx="2600325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2" y="5219700"/>
            <a:ext cx="2857500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58" y="5219700"/>
            <a:ext cx="2872487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28" y="5219700"/>
            <a:ext cx="294221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458387" y="298050"/>
            <a:ext cx="719527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২4নং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পৃষ্ঠায়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যাও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8195" y="1506990"/>
            <a:ext cx="446894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1228578"/>
            <a:ext cx="6814465" cy="70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43554" y="6107564"/>
            <a:ext cx="4648327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ইবাদতের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পাক-পবিত্র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অপবিত্র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শয়তানের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পাকসাফ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অপবিত্র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মজিদ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এজন্যই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(স:)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পবিত্রতা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ইমানের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59" y="2243216"/>
            <a:ext cx="2924175" cy="156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393" y="4117689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908" y="400693"/>
            <a:ext cx="538334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তাহারাত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পবিত্রতা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908" y="3188705"/>
            <a:ext cx="5383345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906" y="5587607"/>
            <a:ext cx="5383345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কাপড়-চোপড়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পাকসাফ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27908" y="1042092"/>
            <a:ext cx="5507013" cy="20078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পরিচ্ছন্নতা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নির্মলতাকে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তাহারাত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পবিত্রতা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39148" y="4002373"/>
            <a:ext cx="5495773" cy="146903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ওযু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তায়াম্মুমের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39148" y="6250898"/>
            <a:ext cx="5495773" cy="208513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কাপড়-চোপড়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ধুয়ে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পাকসাফ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ময়লা-আবর্জনা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নোংরা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দূর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পাকসাফ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4" y="3889321"/>
            <a:ext cx="2667000" cy="1695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80" y="6250898"/>
            <a:ext cx="2918094" cy="2021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19" y="3889321"/>
            <a:ext cx="3000375" cy="1635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844" y="6250898"/>
            <a:ext cx="2876550" cy="2021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82" y="985468"/>
            <a:ext cx="2848337" cy="19778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68" y="1079037"/>
            <a:ext cx="2686087" cy="18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988" y="314510"/>
            <a:ext cx="218233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8170" y="362670"/>
            <a:ext cx="852940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22, 23 ও 24নং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7407" y="1030167"/>
            <a:ext cx="11599773" cy="7320238"/>
            <a:chOff x="317407" y="1030167"/>
            <a:chExt cx="11599773" cy="732023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07" y="1083950"/>
              <a:ext cx="4929150" cy="6920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1030167"/>
              <a:ext cx="6295867" cy="381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4974652"/>
              <a:ext cx="6565691" cy="3375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90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05670" y="5445602"/>
            <a:ext cx="283314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24" y="4254496"/>
            <a:ext cx="232102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3968" y="6571858"/>
            <a:ext cx="404376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5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স</a:t>
            </a:r>
            <a:r>
              <a:rPr lang="en-US" sz="2800" dirty="0">
                <a:latin typeface="AtraiEMJ" pitchFamily="2" charset="0"/>
                <a:cs typeface="AtraiEMJ" pitchFamily="2" charset="0"/>
              </a:rPr>
              <a:t>r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পথে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402" y="5445602"/>
            <a:ext cx="477978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বিসমিল্লাহ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5849" y="4149564"/>
            <a:ext cx="439278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চলা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3400" y="3127790"/>
            <a:ext cx="929523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794" y="345057"/>
            <a:ext cx="379985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529" y="1412228"/>
            <a:ext cx="10702976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সন্তুষ্ট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ইবাদতের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শামিল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7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6780" y="431315"/>
            <a:ext cx="3398202" cy="101566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391" y="1724559"/>
            <a:ext cx="1055816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? ১)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২)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আনুগত্য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৩)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৪)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সিয়াম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সাধনা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557" y="2408942"/>
            <a:ext cx="1055816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মানবজাতিকে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--------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’।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053" y="3210058"/>
            <a:ext cx="1058866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তায়ালার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আদেশ-নিষেধ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চলাই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-------------।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742" y="4018467"/>
            <a:ext cx="107029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আবদ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--------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422" y="4814416"/>
            <a:ext cx="1070297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NikoshBAN" pitchFamily="2" charset="0"/>
                <a:cs typeface="NikoshBAN" pitchFamily="2" charset="0"/>
              </a:rPr>
              <a:t>-----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সময়টুকু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ইবাদতে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গণ্য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9392" y="5750232"/>
            <a:ext cx="106452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নেব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5614" y="7713651"/>
            <a:ext cx="1592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বিসমিল্লাহ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2808" y="7840551"/>
            <a:ext cx="164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ইবাদতের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7865" y="7708580"/>
            <a:ext cx="120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ইবাদত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0295" y="7708580"/>
            <a:ext cx="222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অনুগত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বান্দা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8660052">
            <a:off x="5201266" y="7699234"/>
            <a:ext cx="621320" cy="28263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518E-9 -1.04254E-6 L -0.00247 -0.680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4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3432E-6 1.4077E-6 C -0.00066 -0.0042 -0.00066 -0.00804 -0.00118 -0.01461 C -0.00118 -0.02684 -0.0017 -0.02775 -0.00222 -0.03049 C -0.00222 -0.03323 -0.00222 -0.03433 -0.00222 -0.03725 C -0.00274 -0.05313 -0.00222 -0.04364 -0.00274 -0.04912 C -0.00274 -0.05642 -0.00274 -0.05313 -0.00326 -0.05952 C -0.00326 -0.06062 -0.00326 -0.06044 -0.00326 -0.06171 C -0.00326 -0.06226 -0.00326 -0.06427 -0.00326 -0.065 C -0.00391 -0.07632 -0.00326 -0.06792 -0.00391 -0.07358 C -0.00443 -0.07815 -0.00391 -0.07742 -0.00443 -0.08308 C -0.00443 -0.08673 -0.00443 -0.08874 -0.00443 -0.09038 C -0.00495 -0.09805 -0.00495 -0.10353 -0.00548 -0.10919 C -0.00548 -0.11119 -0.00548 -0.11284 -0.00548 -0.11393 C -0.00548 -0.11576 -0.006 -0.1185 -0.006 -0.11959 C -0.006 -0.12708 -0.006 -0.13164 -0.00652 -0.13529 C -0.00652 -0.14296 -0.00704 -0.14844 -0.00704 -0.15246 C -0.00769 -0.16451 -0.00704 -0.16104 -0.00769 -0.16451 C -0.00769 -0.17583 -0.00821 -0.17838 -0.00821 -0.1835 C -0.00821 -0.18897 -0.00873 -0.19281 -0.00873 -0.19737 C -0.00873 -0.21143 -0.00873 -0.21417 -0.00925 -0.21892 C -0.00925 -0.23115 -0.00925 -0.2348 -0.00977 -0.23845 C -0.00977 -0.24904 -0.00977 -0.24977 -0.0103 -0.25543 C -0.0103 -0.25708 -0.0103 -0.25982 -0.0103 -0.26219 C -0.0103 -0.26967 -0.0103 -0.27314 -0.01082 -0.27862 C -0.01082 -0.29012 -0.01082 -0.29396 -0.01147 -0.29743 C -0.01147 -0.30236 -0.01147 -0.30217 -0.01147 -0.3082 C -0.01147 -0.31149 -0.01147 -0.31806 -0.01147 -0.32189 C -0.01199 -0.32299 -0.01251 -0.32682 -0.01251 -0.32664 C -0.01251 -0.33157 -0.01251 -0.33321 -0.01303 -0.33595 C -0.01355 -0.3637 -0.01355 -0.35311 -0.01459 -0.35311 " pathEditMode="relative" rAng="0" ptsTypes="fffffffffffffffffffffffffffffA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1818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579E-7 4.87128E-6 C 0.01394 -0.01552 0.01602 -0.03634 0.02423 -0.05843 C 0.02853 -0.08436 0.03921 -0.1017 0.04416 -0.12909 C 0.05002 -0.16542 0.05966 -0.2003 0.06813 -0.23627 C 0.07295 -0.25708 0.07347 -0.27589 0.08024 -0.29396 C 0.08337 -0.32883 0.08011 -0.31222 0.09248 -0.34381 C 0.09379 -0.34709 0.09743 -0.35622 0.09743 -0.35695 C 0.10043 -0.37649 0.1089 -0.39018 0.11241 -0.41063 C 0.11632 -0.43838 0.11645 -0.46723 0.12414 -0.49316 C 0.12609 -0.51269 0.12778 -0.52621 0.13391 -0.54209 C 0.13573 -0.55122 0.14342 -0.59303 0.14628 -0.60052 C 0.15918 -0.63393 0.18171 -0.65 0.20464 -0.65 " pathEditMode="relative" rAng="0" ptsTypes="fffffffffff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5" y="-325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852E-6 -8.47179E-7 C 3.67852E-6 -0.00913 3.67852E-6 -0.01862 0.00065 -0.02574 C 0.00065 -0.02976 0.00065 -0.03195 0.00104 -0.03542 C 0.00143 -0.05623 0.00104 -0.03688 0.00143 -0.05368 C 0.00143 -0.05623 0.00143 -0.05605 0.00143 -0.05879 C 0.00182 -0.06482 0.00182 -0.07066 0.00182 -0.07687 C 0.00247 -0.11466 0.00182 -0.06609 0.00247 -0.09403 C 0.00325 -0.13876 0.00208 -0.08161 0.00286 -0.11813 C 0.00286 -0.13 0.00325 -0.13876 0.00364 -0.14826 C 0.00364 -0.15319 0.00364 -0.16304 0.00364 -0.16414 C 0.00429 -0.18477 0.00364 -0.16304 0.00429 -0.17363 C 0.00429 -0.17601 0.00429 -0.17948 0.00429 -0.18222 C 0.00429 -0.18715 0.00469 -0.19792 0.00469 -0.19664 C 0.00469 -0.21271 0.00469 -0.21143 0.00508 -0.22348 C 0.00534 -0.23206 0.00534 -0.24393 0.00534 -0.25361 C 0.00573 -0.26456 0.00573 -0.27442 0.00612 -0.28501 C 0.00612 -0.29852 0.00612 -0.28282 0.00612 -0.29742 C 0.00651 -0.3082 0.00612 -0.29852 0.00651 -0.3071 C 0.00651 -0.31915 0.00651 -0.3082 0.00677 -0.31915 C 0.00677 -0.3239 0.00677 -0.32883 0.00677 -0.33339 C 0.00716 -0.34325 0.00716 -0.33851 0.00794 -0.34837 C 0.00794 -0.35676 0.0082 -0.36644 0.00859 -0.37484 C 0.00859 -0.37831 0.00859 -0.38178 0.00898 -0.38598 C 0.00898 -0.39182 0.00937 -0.39675 0.00977 -0.40131 C 0.00977 -0.40734 0.01003 -0.41501 0.01003 -0.41866 C 0.01042 -0.42231 0.01042 -0.42578 0.01042 -0.42834 C 0.01042 -0.43016 0.01081 -0.43016 0.01081 -0.42943 " pathEditMode="relative" rAng="0" ptsTypes="ffffffffffffffffffffffffff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-2150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7129E-7 -0.00018 C -0.003 0.00274 -0.00404 -0.00803 -0.00625 -0.01333 C -0.00912 -0.02136 -0.01251 -0.02264 -0.0155 -0.02793 C -0.01615 -0.03049 -0.01746 -0.03597 -0.01837 -0.03834 C -0.02227 -0.05021 -0.02149 -0.04765 -0.02527 -0.05277 C -0.02931 -0.06993 -0.03413 -0.07267 -0.03856 -0.08326 C -0.04442 -0.0964 -0.05015 -0.11083 -0.05549 -0.12543 C -0.06826 -0.15976 -0.08063 -0.19536 -0.09353 -0.22841 C -0.09783 -0.23863 -0.1016 -0.25726 -0.10551 -0.2704 C -0.1102 -0.28647 -0.11515 -0.2956 -0.11984 -0.30874 C -0.12505 -0.32591 -0.13078 -0.34563 -0.13573 -0.36681 C -0.14081 -0.38652 -0.14511 -0.41154 -0.15019 -0.43673 C -0.15136 -0.4444 -0.15214 -0.45518 -0.15384 -0.46157 C -0.15488 -0.4696 -0.15553 -0.47234 -0.15579 -0.48147 C -0.15436 -0.48932 -0.15253 -0.48786 -0.15097 -0.49187 C -0.1498 -0.49717 -0.14889 -0.50776 -0.14758 -0.51433 C -0.14615 -0.52237 -0.14576 -0.52237 -0.14472 -0.5273 " pathEditMode="relative" rAng="0" ptsTypes="ffffffffffffffff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0" y="-26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3180" y="582995"/>
            <a:ext cx="601596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42" y="1254370"/>
            <a:ext cx="1963254" cy="5593376"/>
          </a:xfrm>
          <a:prstGeom prst="rect">
            <a:avLst/>
          </a:prstGeom>
        </p:spPr>
      </p:pic>
      <p:pic>
        <p:nvPicPr>
          <p:cNvPr id="13" name="Picture 4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53784"/>
            <a:ext cx="11983453" cy="34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43123" y="2515939"/>
            <a:ext cx="66761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শরফুদ্দিন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মৃধা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৪১নং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মতলব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19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7803" y="5722563"/>
            <a:ext cx="841845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ইবাদতে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মশগুল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9886" y="459356"/>
            <a:ext cx="5594292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43" y="2074263"/>
            <a:ext cx="4149777" cy="31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2" y="3967844"/>
            <a:ext cx="11942618" cy="46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19137" y="3536331"/>
            <a:ext cx="59260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1686" y="778864"/>
            <a:ext cx="1456006" cy="3731016"/>
          </a:xfrm>
          <a:prstGeom prst="rect">
            <a:avLst/>
          </a:prstGeom>
          <a:noFill/>
        </p:spPr>
      </p:pic>
      <p:pic>
        <p:nvPicPr>
          <p:cNvPr id="7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876020" y="688298"/>
            <a:ext cx="1211705" cy="3731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0323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8277" y="296709"/>
            <a:ext cx="4602500" cy="7771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41A3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7" name="Picture 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2" y="5078304"/>
            <a:ext cx="11942618" cy="35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9154" y="1630518"/>
            <a:ext cx="8829207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GB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GB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GB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 (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আনুগত্য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দাসত্ব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বন্দেগি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----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পাকসাফ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তুলব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(পৃ:22-24)।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en-GB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GB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পাক</a:t>
            </a:r>
            <a:r>
              <a:rPr lang="en-GB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পবিত্রতা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2590" y="522902"/>
            <a:ext cx="560632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227" y="2055461"/>
            <a:ext cx="474813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52481658"/>
              </p:ext>
            </p:extLst>
          </p:nvPr>
        </p:nvGraphicFramePr>
        <p:xfrm>
          <a:off x="1922488" y="3610756"/>
          <a:ext cx="8705538" cy="246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5268" y="506695"/>
            <a:ext cx="110671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i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r>
              <a:rPr lang="en-US" sz="4800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GB" sz="4800" i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4577" y="5957780"/>
            <a:ext cx="984853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দেখবো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02" y="1845083"/>
            <a:ext cx="5683796" cy="3768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8" y="1720541"/>
            <a:ext cx="2804801" cy="40176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222" y="344773"/>
            <a:ext cx="5613817" cy="109138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22" y="1661016"/>
            <a:ext cx="2336748" cy="3728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53" y="1639619"/>
            <a:ext cx="5090254" cy="3749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596" y="6080001"/>
            <a:ext cx="3886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253" y="6206699"/>
            <a:ext cx="550888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3417" y="7236002"/>
            <a:ext cx="556002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খুশি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6757" y="638414"/>
            <a:ext cx="565548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2697" y="5947686"/>
            <a:ext cx="442209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GB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পাক</a:t>
            </a:r>
            <a:r>
              <a:rPr lang="en-GB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পবিত্রতা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95" y="2376859"/>
            <a:ext cx="4492597" cy="2989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5" y="2452825"/>
            <a:ext cx="5269001" cy="2913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556" y="313040"/>
            <a:ext cx="1050810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২২নং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মনোযোগসহকারে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শুন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5988" y="1944094"/>
            <a:ext cx="3886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0957" y="2692169"/>
            <a:ext cx="5696263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আনুগত্য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দাসত্ব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বন্দেগি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তায়ালার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আনুগত্য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3" y="1603309"/>
            <a:ext cx="5293303" cy="667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87" y="4338471"/>
            <a:ext cx="5486402" cy="30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3416" y="513254"/>
            <a:ext cx="3886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87" y="1400403"/>
            <a:ext cx="7291570" cy="3944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1293" y="525931"/>
            <a:ext cx="37269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3416" y="6491852"/>
            <a:ext cx="938457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3417" y="5505693"/>
            <a:ext cx="938457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তায়ালার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3418" y="7529365"/>
            <a:ext cx="938457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মাবুদ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0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4275</TotalTime>
  <Words>718</Words>
  <Application>Microsoft Office PowerPoint</Application>
  <PresentationFormat>Custom</PresentationFormat>
  <Paragraphs>94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Ridhi Mitra</dc:creator>
  <cp:lastModifiedBy>User</cp:lastModifiedBy>
  <cp:revision>814</cp:revision>
  <dcterms:created xsi:type="dcterms:W3CDTF">2017-01-13T14:40:45Z</dcterms:created>
  <dcterms:modified xsi:type="dcterms:W3CDTF">2020-06-21T08:04:04Z</dcterms:modified>
</cp:coreProperties>
</file>