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58" r:id="rId3"/>
    <p:sldId id="259" r:id="rId4"/>
    <p:sldId id="263" r:id="rId5"/>
    <p:sldId id="264" r:id="rId6"/>
    <p:sldId id="266" r:id="rId7"/>
    <p:sldId id="280" r:id="rId8"/>
    <p:sldId id="268" r:id="rId9"/>
    <p:sldId id="275" r:id="rId10"/>
    <p:sldId id="278" r:id="rId11"/>
    <p:sldId id="276" r:id="rId12"/>
    <p:sldId id="28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0730" autoAdjust="0"/>
  </p:normalViewPr>
  <p:slideViewPr>
    <p:cSldViewPr snapToGrid="0">
      <p:cViewPr varScale="1">
        <p:scale>
          <a:sx n="69" d="100"/>
          <a:sy n="69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7C163-0440-4542-AA80-731E5F21A03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D20A9-E238-4B69-B417-DBB5474C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20A9-E238-4B69-B417-DBB5474C62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3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0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0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6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9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D52A3-0E6B-4528-988B-8B4A85DFC50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CBEB-DED8-4193-BF13-5E5FC21B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2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\Downloads\&#2453;&#2453;&#2509;&#2488;&#2476;&#2494;&#2460;&#2494;&#2480;%20&#2488;&#2504;&#2453;&#2468;&#2503;%20&#2488;&#2494;&#2470;&#2494;%20&#2465;&#2482;&#2475;&#2495;&#2472;!%20_%20White%20Dolphins%20at%20Cox's%20Bazar%20Beach%5b2%5d.mp4" TargetMode="External"/><Relationship Id="rId1" Type="http://schemas.microsoft.com/office/2007/relationships/media" Target="file:///C:\Users\use\Downloads\&#2453;&#2453;&#2509;&#2488;&#2476;&#2494;&#2460;&#2494;&#2480;%20&#2488;&#2504;&#2453;&#2468;&#2503;%20&#2488;&#2494;&#2470;&#2494;%20&#2465;&#2482;&#2475;&#2495;&#2472;!%20_%20White%20Dolphins%20at%20Cox's%20Bazar%20Beach%5b2%5d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কক্সবাজার সৈকতে সাদা ডলফিন! _ White Dolphins at Cox's Bazar Beach[2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831" y="207817"/>
            <a:ext cx="11671934" cy="637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327183"/>
            <a:ext cx="1235869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22828" r="16240" b="29091"/>
          <a:stretch/>
        </p:blipFill>
        <p:spPr>
          <a:xfrm>
            <a:off x="7696200" y="317244"/>
            <a:ext cx="1785674" cy="1995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62401" y="668544"/>
            <a:ext cx="356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>
                <a:solidFill>
                  <a:srgbClr val="FF0000"/>
                </a:solidFill>
              </a:rPr>
              <a:t>আজকের  পাঠে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36771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>
                <a:solidFill>
                  <a:srgbClr val="FF00FF"/>
                </a:solidFill>
              </a:rPr>
              <a:t>স্বাগতম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3048" y="2198707"/>
            <a:ext cx="1943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bn-IN" sz="33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 আক্তার</a:t>
            </a:r>
            <a:endParaRPr lang="en-US" sz="33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748" y="3359236"/>
            <a:ext cx="4457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70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 আক্তার</a:t>
            </a:r>
          </a:p>
          <a:p>
            <a:pPr algn="ctr"/>
            <a:r>
              <a:rPr lang="bn-IN" sz="270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70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৭২নং ঈশ্বরদী সঃ প্রাথমিক বিদ্যালয় ।</a:t>
            </a:r>
          </a:p>
          <a:p>
            <a:pPr algn="ctr"/>
            <a:r>
              <a:rPr lang="bn-IN" sz="2700">
                <a:solidFill>
                  <a:srgbClr val="66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ভাংগা, ফরিদপুর।</a:t>
            </a:r>
            <a:endParaRPr lang="en-US" sz="2700">
              <a:solidFill>
                <a:srgbClr val="66FF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1110" y="491881"/>
            <a:ext cx="5074920" cy="70788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দেখি প্রশ্নের উত্তর পারি কি না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4050" y="1645667"/>
            <a:ext cx="436626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রাজার কয়টি পুত্র ছিল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9890" y="3629844"/>
            <a:ext cx="633222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রাজপুত্র বন্ধুর কাছে কি প্রতিজ্ঞা করে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5530" y="2537613"/>
            <a:ext cx="575691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570" y="4521790"/>
            <a:ext cx="702945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ঃ বড় হয়ে রাজা হলে রাখালকে মন্ত্রী বানাবে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560" y="225037"/>
            <a:ext cx="2148840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880" y="2229803"/>
            <a:ext cx="172212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 =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পরস্পর 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5966" y="1369692"/>
            <a:ext cx="157303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55966" y="3688662"/>
            <a:ext cx="501727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 নতুন শব্দ গঠন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5824" y="4544231"/>
            <a:ext cx="150876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    =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 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291358"/>
            <a:ext cx="275082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শপথ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একে অপরের সাথে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29323" y="5195105"/>
            <a:ext cx="670560" cy="67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58589" y="4546116"/>
            <a:ext cx="670560" cy="536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9220" y="4502977"/>
            <a:ext cx="670560" cy="536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5263766"/>
            <a:ext cx="670560" cy="536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09362" y="5241372"/>
            <a:ext cx="914400" cy="45404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2222" y="4544231"/>
            <a:ext cx="914400" cy="45404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27" y="1212089"/>
            <a:ext cx="7133008" cy="399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8937" y="288759"/>
            <a:ext cx="3970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127" y="5474368"/>
            <a:ext cx="47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রিডিং পড়া থেকে প্রশ্ন করে আনবে ।</a:t>
            </a:r>
            <a:endParaRPr lang="en-US" sz="32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4A42F2-F496-4BF7-8D8D-3E3E1CBAE0EE}"/>
              </a:ext>
            </a:extLst>
          </p:cNvPr>
          <p:cNvSpPr txBox="1"/>
          <p:nvPr/>
        </p:nvSpPr>
        <p:spPr>
          <a:xfrm>
            <a:off x="2575560" y="1676400"/>
            <a:ext cx="76504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239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্যবাদ</a:t>
            </a:r>
            <a:r>
              <a:rPr lang="bn-IN" sz="2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860" y="1616308"/>
            <a:ext cx="224028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8081" y="2821502"/>
            <a:ext cx="7935837" cy="224676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                  -          পঞ্চম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বিষয়                 -          বাংলা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পাঠ শিরোনাম      -          কাঞ্চনমালা আর কাঁকনমালা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পাঠ্যাংশ             -           অনেক দিন আগের কথা.......মন্ত্রী বানাবে 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সময়                 -           ৪০ মিনিট                                    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240" y="822960"/>
            <a:ext cx="179832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560" y="2087880"/>
            <a:ext cx="9875520" cy="329320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পঠিত বাক্য , কথা মনযোগ সহকারে শুনবে 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 বর্ণ সহযোগে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  শব্দ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ষ্ট ও শুদ্ধভাবে বলতে পারবে 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১.৪.১  পাঠ্যাংশ প্রমিত উচ্চারণে পড়তে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১.৪.১  যুক্তবর্ণ ভেঙ্গে লিখতে পারবে 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১.৪.২  যুক্তবর্ণ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নতুন শব্দ লিখতে পারবে ।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34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0920" y="534921"/>
            <a:ext cx="4305271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7576" y="5227200"/>
            <a:ext cx="1130618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8416" y="5183237"/>
            <a:ext cx="1651220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2560" y="5173386"/>
            <a:ext cx="1265459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868D31-2996-43B2-A16F-12B397BD266E}"/>
              </a:ext>
            </a:extLst>
          </p:cNvPr>
          <p:cNvSpPr txBox="1"/>
          <p:nvPr/>
        </p:nvSpPr>
        <p:spPr>
          <a:xfrm>
            <a:off x="4186713" y="504733"/>
            <a:ext cx="486584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1BBFAC-6476-49EC-AFB5-D3E5D2469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 b="24447"/>
          <a:stretch/>
        </p:blipFill>
        <p:spPr>
          <a:xfrm>
            <a:off x="714851" y="1571221"/>
            <a:ext cx="2836069" cy="34049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C7D5E1-50AB-4DFF-BEBB-D4D2A8CCA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1913" r="10483" b="37650"/>
          <a:stretch/>
        </p:blipFill>
        <p:spPr>
          <a:xfrm>
            <a:off x="7908138" y="1612148"/>
            <a:ext cx="3206551" cy="33639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8A50C47-2837-470E-8532-8861440BAE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97" t="294" b="9803"/>
          <a:stretch/>
        </p:blipFill>
        <p:spPr>
          <a:xfrm>
            <a:off x="4186713" y="1660208"/>
            <a:ext cx="2949480" cy="33159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96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24670"/>
            <a:ext cx="1072896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 আর কাঁকনমালা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0440" y="876809"/>
            <a:ext cx="4587240" cy="76944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874491" y="3280051"/>
            <a:ext cx="15511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  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891" y="4193237"/>
            <a:ext cx="161544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    =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0162" y="5108652"/>
            <a:ext cx="161544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পরস্পর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5924" y="2308511"/>
            <a:ext cx="124967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=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7378" y="2302076"/>
            <a:ext cx="914400" cy="4755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4160" y="2284600"/>
            <a:ext cx="914400" cy="4755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7593" y="3318808"/>
            <a:ext cx="914400" cy="4755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4160" y="3168270"/>
            <a:ext cx="914400" cy="475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6485" y="4119965"/>
            <a:ext cx="914400" cy="475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7593" y="4190714"/>
            <a:ext cx="914400" cy="4755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57378" y="5094752"/>
            <a:ext cx="914400" cy="4755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40040" y="4085653"/>
            <a:ext cx="914400" cy="475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40040" y="4980089"/>
            <a:ext cx="914400" cy="475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14160" y="4973968"/>
            <a:ext cx="914400" cy="475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40040" y="2262471"/>
            <a:ext cx="914400" cy="475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40040" y="3191217"/>
            <a:ext cx="914400" cy="475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5846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ECE0E8-D796-47A3-BCAA-501F6C561FC0}"/>
              </a:ext>
            </a:extLst>
          </p:cNvPr>
          <p:cNvSpPr txBox="1"/>
          <p:nvPr/>
        </p:nvSpPr>
        <p:spPr>
          <a:xfrm>
            <a:off x="1316182" y="626211"/>
            <a:ext cx="3297382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শব্দার্থ শিখি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222D8C-8B30-49B7-A48A-550175ADE5C8}"/>
              </a:ext>
            </a:extLst>
          </p:cNvPr>
          <p:cNvSpPr txBox="1"/>
          <p:nvPr/>
        </p:nvSpPr>
        <p:spPr>
          <a:xfrm>
            <a:off x="1157931" y="1905449"/>
            <a:ext cx="36138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    =    বিদেশ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DEF56D-7F2B-4358-AC37-E1DC5823D568}"/>
              </a:ext>
            </a:extLst>
          </p:cNvPr>
          <p:cNvSpPr txBox="1"/>
          <p:nvPr/>
        </p:nvSpPr>
        <p:spPr>
          <a:xfrm>
            <a:off x="1157931" y="2861521"/>
            <a:ext cx="36495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বড়    =    ছোট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9FC5E5-F082-4CF8-B3CB-F52F3F68DE9B}"/>
              </a:ext>
            </a:extLst>
          </p:cNvPr>
          <p:cNvSpPr txBox="1"/>
          <p:nvPr/>
        </p:nvSpPr>
        <p:spPr>
          <a:xfrm>
            <a:off x="1221353" y="4017818"/>
            <a:ext cx="359955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    =    শত্রু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9418" y="626211"/>
            <a:ext cx="320632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এসো নতুন শব্দ শিখি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7998" y="1967005"/>
            <a:ext cx="181356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পরস্পর   =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6578" y="4079374"/>
            <a:ext cx="16764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  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79BA7E-515E-4671-ADE3-F6DC13D36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22" y="3743133"/>
            <a:ext cx="1796815" cy="11956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22" y="1537563"/>
            <a:ext cx="1778002" cy="138210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/>
          <p:cNvSpPr txBox="1"/>
          <p:nvPr/>
        </p:nvSpPr>
        <p:spPr>
          <a:xfrm>
            <a:off x="9216488" y="1936225"/>
            <a:ext cx="2651760" cy="58477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পরের সাথে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6488" y="4079374"/>
            <a:ext cx="280416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শপথ বা কথা দেয়া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531" y="2212553"/>
            <a:ext cx="675132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দিন আগের কথা । এক দেশে ছিল এক রাজা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842848-EB55-45A1-8C95-7E10BCDAD190}"/>
              </a:ext>
            </a:extLst>
          </p:cNvPr>
          <p:cNvSpPr txBox="1"/>
          <p:nvPr/>
        </p:nvSpPr>
        <p:spPr>
          <a:xfrm>
            <a:off x="4544290" y="183762"/>
            <a:ext cx="296487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22149E-7736-4C1C-80F5-36635ECFC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5" y="348116"/>
            <a:ext cx="2087263" cy="17321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A25E6D-1A60-4E12-92E0-0A92F8AE6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752" y="258938"/>
            <a:ext cx="1452086" cy="191054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20634" y="2227830"/>
            <a:ext cx="329423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রাজার একটাই পুত্র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00B2D0-D677-4660-9B8F-085E48ECD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7" y="2699277"/>
            <a:ext cx="1837730" cy="155441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2224633" y="2760138"/>
            <a:ext cx="7345680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 সা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রাখাল ছেলের খুব ভাব । দুই বুন্ধ পরস্পরকে খুব ভালবাসে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C37DDC-A027-472E-BD39-765B7E656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72" y="2577284"/>
            <a:ext cx="1654182" cy="138499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617034" y="3341820"/>
            <a:ext cx="312226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রাখাল মাঠে গরু চরায়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9534" y="3988969"/>
            <a:ext cx="9910065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রাজপুত্র গাছ তলায় বসে তার জন্য অপেক্ষা করে । নিঝুম দুপুরে রাখাল 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 বাজায় । রাজপুত্র তার বন্ধু রাখালের  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গলা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বসে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সেইগান শোনে । বন্ধুর জন্য 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 বাজিয়ে রাখাল বড় সুখ পায় । আর , তা শুনে রাজপুত্রের মন খুশিতে ভরে উঠে 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9F6ED4-D4CA-4A32-B223-913B1AE312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5" y="4447308"/>
            <a:ext cx="1332621" cy="138545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FF53F0A-3174-4235-961B-1214D74CB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66" y="5558629"/>
            <a:ext cx="1500188" cy="9983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 rot="10800000" flipV="1">
            <a:off x="2116096" y="5568441"/>
            <a:ext cx="8103741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রাজপুত্র বন্ধুর কাছে প্রতিজ্ঞা করে , বড় হয়ে রাজা হলে রাখালকে তার মন্ত্রী বানাবে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9" grpId="0"/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8220" y="635443"/>
            <a:ext cx="257556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729372"/>
            <a:ext cx="80010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দলে ভাগ করে পাঠ্যাংশটুকু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পড়তে দিব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897554-0026-4375-B9BE-1E9D101FC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58" y="2266190"/>
            <a:ext cx="2314575" cy="197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314C091-E255-4E7D-9EF3-AA4263F27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72" y="2266191"/>
            <a:ext cx="2314575" cy="1971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956A1B0-569D-46E4-B7F1-F393DF7D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2266192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363</Words>
  <Application>Microsoft Office PowerPoint</Application>
  <PresentationFormat>Widescreen</PresentationFormat>
  <Paragraphs>86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</cp:lastModifiedBy>
  <cp:revision>152</cp:revision>
  <dcterms:created xsi:type="dcterms:W3CDTF">2018-03-20T07:14:19Z</dcterms:created>
  <dcterms:modified xsi:type="dcterms:W3CDTF">2020-06-21T16:27:30Z</dcterms:modified>
</cp:coreProperties>
</file>