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4" r:id="rId3"/>
    <p:sldId id="311" r:id="rId4"/>
    <p:sldId id="308" r:id="rId5"/>
    <p:sldId id="310" r:id="rId6"/>
    <p:sldId id="321" r:id="rId7"/>
    <p:sldId id="260" r:id="rId8"/>
    <p:sldId id="313" r:id="rId9"/>
    <p:sldId id="315" r:id="rId10"/>
    <p:sldId id="316" r:id="rId11"/>
    <p:sldId id="292" r:id="rId12"/>
    <p:sldId id="293" r:id="rId13"/>
    <p:sldId id="300" r:id="rId14"/>
    <p:sldId id="301" r:id="rId15"/>
    <p:sldId id="297" r:id="rId16"/>
    <p:sldId id="317" r:id="rId17"/>
    <p:sldId id="318" r:id="rId18"/>
    <p:sldId id="319" r:id="rId19"/>
    <p:sldId id="320" r:id="rId20"/>
    <p:sldId id="271" r:id="rId21"/>
    <p:sldId id="290" r:id="rId22"/>
    <p:sldId id="27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>
        <p:scale>
          <a:sx n="76" d="100"/>
          <a:sy n="76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811C1-A475-47A6-865B-6AC79E8CF56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E1F04-6CDC-4809-BE3D-2CA00BCD0C5A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নাইট্রোজেন (N) 	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6285F5-67D0-4D2F-9F04-C65B2D7D44F6}" type="parTrans" cxnId="{ED3B0F97-F7AB-4970-95B6-DC0600FC42E8}">
      <dgm:prSet/>
      <dgm:spPr/>
      <dgm:t>
        <a:bodyPr/>
        <a:lstStyle/>
        <a:p>
          <a:endParaRPr lang="en-US"/>
        </a:p>
      </dgm:t>
    </dgm:pt>
    <dgm:pt modelId="{71E89DB5-8BFA-48DF-9584-F1A5C845F0EB}" type="sibTrans" cxnId="{ED3B0F97-F7AB-4970-95B6-DC0600FC42E8}">
      <dgm:prSet/>
      <dgm:spPr/>
      <dgm:t>
        <a:bodyPr/>
        <a:lstStyle/>
        <a:p>
          <a:endParaRPr lang="en-US"/>
        </a:p>
      </dgm:t>
    </dgm:pt>
    <dgm:pt modelId="{8117B659-4316-4C0B-8998-793FA4412746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পটাশিয়াম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(K)	</a:t>
          </a:r>
          <a:endParaRPr lang="en-US" dirty="0"/>
        </a:p>
      </dgm:t>
    </dgm:pt>
    <dgm:pt modelId="{B9FA3060-56B2-4B92-AFE3-FFA1D9AB73C3}" type="parTrans" cxnId="{31A82B96-20AC-4EAD-AC56-543543689D93}">
      <dgm:prSet/>
      <dgm:spPr/>
      <dgm:t>
        <a:bodyPr/>
        <a:lstStyle/>
        <a:p>
          <a:endParaRPr lang="en-US"/>
        </a:p>
      </dgm:t>
    </dgm:pt>
    <dgm:pt modelId="{56C05756-E53A-4E6F-AD26-F4062E8C3B94}" type="sibTrans" cxnId="{31A82B96-20AC-4EAD-AC56-543543689D93}">
      <dgm:prSet/>
      <dgm:spPr/>
      <dgm:t>
        <a:bodyPr/>
        <a:lstStyle/>
        <a:p>
          <a:endParaRPr lang="en-US"/>
        </a:p>
      </dgm:t>
    </dgm:pt>
    <dgm:pt modelId="{E0DAA23A-5DF1-4E62-9DD7-2C15D9F98CB2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ক্যালসিয়াম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(Ca)	</a:t>
          </a:r>
          <a:endParaRPr lang="en-US" dirty="0"/>
        </a:p>
      </dgm:t>
    </dgm:pt>
    <dgm:pt modelId="{D0612C2A-8BC0-494C-9833-6874EC11C554}" type="parTrans" cxnId="{B97EB0A0-0D28-4425-8240-1D85E5C00194}">
      <dgm:prSet/>
      <dgm:spPr/>
      <dgm:t>
        <a:bodyPr/>
        <a:lstStyle/>
        <a:p>
          <a:endParaRPr lang="en-US"/>
        </a:p>
      </dgm:t>
    </dgm:pt>
    <dgm:pt modelId="{9BA378C5-F315-4E6B-9C08-0EB4C3CC0102}" type="sibTrans" cxnId="{B97EB0A0-0D28-4425-8240-1D85E5C00194}">
      <dgm:prSet/>
      <dgm:spPr/>
      <dgm:t>
        <a:bodyPr/>
        <a:lstStyle/>
        <a:p>
          <a:endParaRPr lang="en-US"/>
        </a:p>
      </dgm:t>
    </dgm:pt>
    <dgm:pt modelId="{8C814D28-E040-4CC0-A1A5-BED3B13D74F0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ম্যাগনেসিয়াম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(Mg)</a:t>
          </a:r>
          <a:endParaRPr lang="en-US" dirty="0"/>
        </a:p>
      </dgm:t>
    </dgm:pt>
    <dgm:pt modelId="{2831A83F-E698-4D2E-A2E8-AA91FFABA146}" type="parTrans" cxnId="{4B4E613E-89F3-4D26-B0E3-B1E7CFB604D7}">
      <dgm:prSet/>
      <dgm:spPr/>
      <dgm:t>
        <a:bodyPr/>
        <a:lstStyle/>
        <a:p>
          <a:endParaRPr lang="en-US"/>
        </a:p>
      </dgm:t>
    </dgm:pt>
    <dgm:pt modelId="{7AC1EA7E-A1BA-46C5-9E15-6DE3817EA095}" type="sibTrans" cxnId="{4B4E613E-89F3-4D26-B0E3-B1E7CFB604D7}">
      <dgm:prSet/>
      <dgm:spPr/>
      <dgm:t>
        <a:bodyPr/>
        <a:lstStyle/>
        <a:p>
          <a:endParaRPr lang="en-US"/>
        </a:p>
      </dgm:t>
    </dgm:pt>
    <dgm:pt modelId="{F1C48E18-7A4F-423C-9E4B-D60D120ECDCE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কার্বন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(C)</a:t>
          </a:r>
          <a:endParaRPr lang="en-US" dirty="0"/>
        </a:p>
      </dgm:t>
    </dgm:pt>
    <dgm:pt modelId="{B5818077-9E2C-4417-9FE4-0217450C9B63}" type="parTrans" cxnId="{A2923E5B-D3AF-43A8-B001-E72D8F408259}">
      <dgm:prSet/>
      <dgm:spPr/>
      <dgm:t>
        <a:bodyPr/>
        <a:lstStyle/>
        <a:p>
          <a:endParaRPr lang="en-US"/>
        </a:p>
      </dgm:t>
    </dgm:pt>
    <dgm:pt modelId="{81C8FEBA-2085-4D94-9A26-21EE718863C9}" type="sibTrans" cxnId="{A2923E5B-D3AF-43A8-B001-E72D8F408259}">
      <dgm:prSet/>
      <dgm:spPr/>
      <dgm:t>
        <a:bodyPr/>
        <a:lstStyle/>
        <a:p>
          <a:endParaRPr lang="en-US"/>
        </a:p>
      </dgm:t>
    </dgm:pt>
    <dgm:pt modelId="{B7D12201-3B23-4E5C-8EA8-4C83F9D64D83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হাইড্রোজেন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(H)</a:t>
          </a:r>
          <a:endParaRPr lang="en-US" dirty="0"/>
        </a:p>
      </dgm:t>
    </dgm:pt>
    <dgm:pt modelId="{14CD71C8-B5A4-4ADF-A6AD-612A8B5A2E07}" type="parTrans" cxnId="{9A040907-A8E9-43A0-B0D1-FF0D3CC378CF}">
      <dgm:prSet/>
      <dgm:spPr/>
      <dgm:t>
        <a:bodyPr/>
        <a:lstStyle/>
        <a:p>
          <a:endParaRPr lang="en-US"/>
        </a:p>
      </dgm:t>
    </dgm:pt>
    <dgm:pt modelId="{835180E1-143A-4A6E-B475-E01A8E342AC5}" type="sibTrans" cxnId="{9A040907-A8E9-43A0-B0D1-FF0D3CC378CF}">
      <dgm:prSet/>
      <dgm:spPr/>
      <dgm:t>
        <a:bodyPr/>
        <a:lstStyle/>
        <a:p>
          <a:endParaRPr lang="en-US"/>
        </a:p>
      </dgm:t>
    </dgm:pt>
    <dgm:pt modelId="{E1371DCB-8425-4E26-AB01-3CED206B7280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অক্সিজেন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(O)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4AE0120-3DBC-4590-B40E-B53B52BAA5DD}" type="parTrans" cxnId="{8A97E109-CEFB-4E8C-95E0-DBFA30A6B63E}">
      <dgm:prSet/>
      <dgm:spPr/>
      <dgm:t>
        <a:bodyPr/>
        <a:lstStyle/>
        <a:p>
          <a:endParaRPr lang="en-US"/>
        </a:p>
      </dgm:t>
    </dgm:pt>
    <dgm:pt modelId="{CBB7A7E8-5689-41FB-B046-084F3B3DDA87}" type="sibTrans" cxnId="{8A97E109-CEFB-4E8C-95E0-DBFA30A6B63E}">
      <dgm:prSet/>
      <dgm:spPr/>
      <dgm:t>
        <a:bodyPr/>
        <a:lstStyle/>
        <a:p>
          <a:endParaRPr lang="en-US"/>
        </a:p>
      </dgm:t>
    </dgm:pt>
    <dgm:pt modelId="{943616DD-8584-4F21-8DE5-F47391E8E5E6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সালফার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(S)</a:t>
          </a:r>
          <a:endParaRPr lang="en-US" dirty="0"/>
        </a:p>
      </dgm:t>
    </dgm:pt>
    <dgm:pt modelId="{4C24CE16-E851-4F77-8D6E-6CDFFF30FF77}" type="parTrans" cxnId="{65D2F005-F2FD-4096-B39C-A879FA664D48}">
      <dgm:prSet/>
      <dgm:spPr/>
      <dgm:t>
        <a:bodyPr/>
        <a:lstStyle/>
        <a:p>
          <a:endParaRPr lang="en-US"/>
        </a:p>
      </dgm:t>
    </dgm:pt>
    <dgm:pt modelId="{8EDB2FAA-698D-4A0E-9BA5-0C4F5C6DD9D6}" type="sibTrans" cxnId="{65D2F005-F2FD-4096-B39C-A879FA664D48}">
      <dgm:prSet/>
      <dgm:spPr/>
      <dgm:t>
        <a:bodyPr/>
        <a:lstStyle/>
        <a:p>
          <a:endParaRPr lang="en-US"/>
        </a:p>
      </dgm:t>
    </dgm:pt>
    <dgm:pt modelId="{69609F70-9BE2-417D-845C-2391BD9F4E67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ফসফরাস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(P)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00F54E-04B5-4DF5-9F12-6C7702B723A1}" type="parTrans" cxnId="{93F1BE2A-4753-4A6C-9F3E-4ABBB4DB6EC2}">
      <dgm:prSet/>
      <dgm:spPr/>
      <dgm:t>
        <a:bodyPr/>
        <a:lstStyle/>
        <a:p>
          <a:endParaRPr lang="en-US"/>
        </a:p>
      </dgm:t>
    </dgm:pt>
    <dgm:pt modelId="{050B7619-22B6-4309-9706-74B5F314C3F6}" type="sibTrans" cxnId="{93F1BE2A-4753-4A6C-9F3E-4ABBB4DB6EC2}">
      <dgm:prSet/>
      <dgm:spPr/>
      <dgm:t>
        <a:bodyPr/>
        <a:lstStyle/>
        <a:p>
          <a:endParaRPr lang="en-US"/>
        </a:p>
      </dgm:t>
    </dgm:pt>
    <dgm:pt modelId="{EF342860-3CC0-45CF-A6C8-EE04CABA68BD}" type="pres">
      <dgm:prSet presAssocID="{13B811C1-A475-47A6-865B-6AC79E8CF56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58E04F-D68E-440A-BB91-24687847EFF1}" type="pres">
      <dgm:prSet presAssocID="{45AE1F04-6CDC-4809-BE3D-2CA00BCD0C5A}" presName="horFlow" presStyleCnt="0"/>
      <dgm:spPr/>
    </dgm:pt>
    <dgm:pt modelId="{DF494BC7-DCA3-4095-AD19-72E35DA447FA}" type="pres">
      <dgm:prSet presAssocID="{45AE1F04-6CDC-4809-BE3D-2CA00BCD0C5A}" presName="bigChev" presStyleLbl="node1" presStyleIdx="0" presStyleCnt="3" custScaleY="73083"/>
      <dgm:spPr/>
      <dgm:t>
        <a:bodyPr/>
        <a:lstStyle/>
        <a:p>
          <a:endParaRPr lang="en-US"/>
        </a:p>
      </dgm:t>
    </dgm:pt>
    <dgm:pt modelId="{E9A0DF6B-82E3-47DA-87B5-52E1655BD0E3}" type="pres">
      <dgm:prSet presAssocID="{B9FA3060-56B2-4B92-AFE3-FFA1D9AB73C3}" presName="parTrans" presStyleCnt="0"/>
      <dgm:spPr/>
    </dgm:pt>
    <dgm:pt modelId="{F89B3174-1522-4333-B70F-8F80B328FB36}" type="pres">
      <dgm:prSet presAssocID="{8117B659-4316-4C0B-8998-793FA441274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C6BEE-2549-493F-AF47-7E02239975FB}" type="pres">
      <dgm:prSet presAssocID="{56C05756-E53A-4E6F-AD26-F4062E8C3B94}" presName="sibTrans" presStyleCnt="0"/>
      <dgm:spPr/>
    </dgm:pt>
    <dgm:pt modelId="{022434B0-DD08-4A8B-B688-EFF7A4A55947}" type="pres">
      <dgm:prSet presAssocID="{E0DAA23A-5DF1-4E62-9DD7-2C15D9F98CB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3D820-30AF-41BD-A63B-68DAC6DF8653}" type="pres">
      <dgm:prSet presAssocID="{45AE1F04-6CDC-4809-BE3D-2CA00BCD0C5A}" presName="vSp" presStyleCnt="0"/>
      <dgm:spPr/>
    </dgm:pt>
    <dgm:pt modelId="{C758B4C9-77B4-4E53-968A-04CFA59976E9}" type="pres">
      <dgm:prSet presAssocID="{8C814D28-E040-4CC0-A1A5-BED3B13D74F0}" presName="horFlow" presStyleCnt="0"/>
      <dgm:spPr/>
    </dgm:pt>
    <dgm:pt modelId="{8431BA0E-CD77-422B-A6F1-E1E899F8A745}" type="pres">
      <dgm:prSet presAssocID="{8C814D28-E040-4CC0-A1A5-BED3B13D74F0}" presName="bigChev" presStyleLbl="node1" presStyleIdx="1" presStyleCnt="3" custScaleY="81773"/>
      <dgm:spPr/>
      <dgm:t>
        <a:bodyPr/>
        <a:lstStyle/>
        <a:p>
          <a:endParaRPr lang="en-US"/>
        </a:p>
      </dgm:t>
    </dgm:pt>
    <dgm:pt modelId="{4F296038-7083-4F15-A3DA-E5816905FC77}" type="pres">
      <dgm:prSet presAssocID="{B5818077-9E2C-4417-9FE4-0217450C9B63}" presName="parTrans" presStyleCnt="0"/>
      <dgm:spPr/>
    </dgm:pt>
    <dgm:pt modelId="{B391DBB0-0280-4D81-86F3-7D054E299753}" type="pres">
      <dgm:prSet presAssocID="{F1C48E18-7A4F-423C-9E4B-D60D120ECDCE}" presName="node" presStyleLbl="alignAccFollowNode1" presStyleIdx="2" presStyleCnt="6" custScaleX="85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95C06-F71E-4764-BDCE-B8398225E8BD}" type="pres">
      <dgm:prSet presAssocID="{81C8FEBA-2085-4D94-9A26-21EE718863C9}" presName="sibTrans" presStyleCnt="0"/>
      <dgm:spPr/>
    </dgm:pt>
    <dgm:pt modelId="{CA1ACAAB-2AF4-4076-BA59-35A044C3B9CA}" type="pres">
      <dgm:prSet presAssocID="{B7D12201-3B23-4E5C-8EA8-4C83F9D64D8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BC8D-10C8-4194-8AE5-153338F9875E}" type="pres">
      <dgm:prSet presAssocID="{8C814D28-E040-4CC0-A1A5-BED3B13D74F0}" presName="vSp" presStyleCnt="0"/>
      <dgm:spPr/>
    </dgm:pt>
    <dgm:pt modelId="{B0D3DD2A-9625-4A47-863D-787BA9CDFC8F}" type="pres">
      <dgm:prSet presAssocID="{E1371DCB-8425-4E26-AB01-3CED206B7280}" presName="horFlow" presStyleCnt="0"/>
      <dgm:spPr/>
    </dgm:pt>
    <dgm:pt modelId="{E3D0D8D7-461B-4835-B05F-B0B252035DF7}" type="pres">
      <dgm:prSet presAssocID="{E1371DCB-8425-4E26-AB01-3CED206B7280}" presName="bigChev" presStyleLbl="node1" presStyleIdx="2" presStyleCnt="3" custScaleY="76011"/>
      <dgm:spPr/>
      <dgm:t>
        <a:bodyPr/>
        <a:lstStyle/>
        <a:p>
          <a:endParaRPr lang="en-US"/>
        </a:p>
      </dgm:t>
    </dgm:pt>
    <dgm:pt modelId="{1FB1C535-6CD9-4443-A654-814011D05A27}" type="pres">
      <dgm:prSet presAssocID="{4C24CE16-E851-4F77-8D6E-6CDFFF30FF77}" presName="parTrans" presStyleCnt="0"/>
      <dgm:spPr/>
    </dgm:pt>
    <dgm:pt modelId="{A3DAF239-00D5-484B-8AAD-D27C5CFA7360}" type="pres">
      <dgm:prSet presAssocID="{943616DD-8584-4F21-8DE5-F47391E8E5E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55779-D1B3-4F18-8B64-27367503262A}" type="pres">
      <dgm:prSet presAssocID="{8EDB2FAA-698D-4A0E-9BA5-0C4F5C6DD9D6}" presName="sibTrans" presStyleCnt="0"/>
      <dgm:spPr/>
    </dgm:pt>
    <dgm:pt modelId="{2620A27C-3FA6-449A-9655-3410328E9992}" type="pres">
      <dgm:prSet presAssocID="{69609F70-9BE2-417D-845C-2391BD9F4E6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82B96-20AC-4EAD-AC56-543543689D93}" srcId="{45AE1F04-6CDC-4809-BE3D-2CA00BCD0C5A}" destId="{8117B659-4316-4C0B-8998-793FA4412746}" srcOrd="0" destOrd="0" parTransId="{B9FA3060-56B2-4B92-AFE3-FFA1D9AB73C3}" sibTransId="{56C05756-E53A-4E6F-AD26-F4062E8C3B94}"/>
    <dgm:cxn modelId="{8A97E109-CEFB-4E8C-95E0-DBFA30A6B63E}" srcId="{13B811C1-A475-47A6-865B-6AC79E8CF560}" destId="{E1371DCB-8425-4E26-AB01-3CED206B7280}" srcOrd="2" destOrd="0" parTransId="{B4AE0120-3DBC-4590-B40E-B53B52BAA5DD}" sibTransId="{CBB7A7E8-5689-41FB-B046-084F3B3DDA87}"/>
    <dgm:cxn modelId="{B614420B-D40C-475B-A258-55FCD1EB604E}" type="presOf" srcId="{45AE1F04-6CDC-4809-BE3D-2CA00BCD0C5A}" destId="{DF494BC7-DCA3-4095-AD19-72E35DA447FA}" srcOrd="0" destOrd="0" presId="urn:microsoft.com/office/officeart/2005/8/layout/lProcess3"/>
    <dgm:cxn modelId="{93F1BE2A-4753-4A6C-9F3E-4ABBB4DB6EC2}" srcId="{E1371DCB-8425-4E26-AB01-3CED206B7280}" destId="{69609F70-9BE2-417D-845C-2391BD9F4E67}" srcOrd="1" destOrd="0" parTransId="{9200F54E-04B5-4DF5-9F12-6C7702B723A1}" sibTransId="{050B7619-22B6-4309-9706-74B5F314C3F6}"/>
    <dgm:cxn modelId="{ED3B0F97-F7AB-4970-95B6-DC0600FC42E8}" srcId="{13B811C1-A475-47A6-865B-6AC79E8CF560}" destId="{45AE1F04-6CDC-4809-BE3D-2CA00BCD0C5A}" srcOrd="0" destOrd="0" parTransId="{256285F5-67D0-4D2F-9F04-C65B2D7D44F6}" sibTransId="{71E89DB5-8BFA-48DF-9584-F1A5C845F0EB}"/>
    <dgm:cxn modelId="{DF2479AB-A939-4EB7-9030-65F2CE996EAA}" type="presOf" srcId="{943616DD-8584-4F21-8DE5-F47391E8E5E6}" destId="{A3DAF239-00D5-484B-8AAD-D27C5CFA7360}" srcOrd="0" destOrd="0" presId="urn:microsoft.com/office/officeart/2005/8/layout/lProcess3"/>
    <dgm:cxn modelId="{4B4E613E-89F3-4D26-B0E3-B1E7CFB604D7}" srcId="{13B811C1-A475-47A6-865B-6AC79E8CF560}" destId="{8C814D28-E040-4CC0-A1A5-BED3B13D74F0}" srcOrd="1" destOrd="0" parTransId="{2831A83F-E698-4D2E-A2E8-AA91FFABA146}" sibTransId="{7AC1EA7E-A1BA-46C5-9E15-6DE3817EA095}"/>
    <dgm:cxn modelId="{5BB8234D-1CEF-4460-8692-5EEAAB2E3DE3}" type="presOf" srcId="{E0DAA23A-5DF1-4E62-9DD7-2C15D9F98CB2}" destId="{022434B0-DD08-4A8B-B688-EFF7A4A55947}" srcOrd="0" destOrd="0" presId="urn:microsoft.com/office/officeart/2005/8/layout/lProcess3"/>
    <dgm:cxn modelId="{52336E2A-BC93-4C12-B16C-E96B94C60CDE}" type="presOf" srcId="{69609F70-9BE2-417D-845C-2391BD9F4E67}" destId="{2620A27C-3FA6-449A-9655-3410328E9992}" srcOrd="0" destOrd="0" presId="urn:microsoft.com/office/officeart/2005/8/layout/lProcess3"/>
    <dgm:cxn modelId="{4C9A2D62-EE8E-4583-A573-77BBD56245C9}" type="presOf" srcId="{B7D12201-3B23-4E5C-8EA8-4C83F9D64D83}" destId="{CA1ACAAB-2AF4-4076-BA59-35A044C3B9CA}" srcOrd="0" destOrd="0" presId="urn:microsoft.com/office/officeart/2005/8/layout/lProcess3"/>
    <dgm:cxn modelId="{9A040907-A8E9-43A0-B0D1-FF0D3CC378CF}" srcId="{8C814D28-E040-4CC0-A1A5-BED3B13D74F0}" destId="{B7D12201-3B23-4E5C-8EA8-4C83F9D64D83}" srcOrd="1" destOrd="0" parTransId="{14CD71C8-B5A4-4ADF-A6AD-612A8B5A2E07}" sibTransId="{835180E1-143A-4A6E-B475-E01A8E342AC5}"/>
    <dgm:cxn modelId="{D4B56146-94BC-43C9-BFDA-BD47A4F84AF2}" type="presOf" srcId="{8117B659-4316-4C0B-8998-793FA4412746}" destId="{F89B3174-1522-4333-B70F-8F80B328FB36}" srcOrd="0" destOrd="0" presId="urn:microsoft.com/office/officeart/2005/8/layout/lProcess3"/>
    <dgm:cxn modelId="{A2923E5B-D3AF-43A8-B001-E72D8F408259}" srcId="{8C814D28-E040-4CC0-A1A5-BED3B13D74F0}" destId="{F1C48E18-7A4F-423C-9E4B-D60D120ECDCE}" srcOrd="0" destOrd="0" parTransId="{B5818077-9E2C-4417-9FE4-0217450C9B63}" sibTransId="{81C8FEBA-2085-4D94-9A26-21EE718863C9}"/>
    <dgm:cxn modelId="{65D2F005-F2FD-4096-B39C-A879FA664D48}" srcId="{E1371DCB-8425-4E26-AB01-3CED206B7280}" destId="{943616DD-8584-4F21-8DE5-F47391E8E5E6}" srcOrd="0" destOrd="0" parTransId="{4C24CE16-E851-4F77-8D6E-6CDFFF30FF77}" sibTransId="{8EDB2FAA-698D-4A0E-9BA5-0C4F5C6DD9D6}"/>
    <dgm:cxn modelId="{0CB386ED-874D-4E47-87FE-9340D05ECC41}" type="presOf" srcId="{F1C48E18-7A4F-423C-9E4B-D60D120ECDCE}" destId="{B391DBB0-0280-4D81-86F3-7D054E299753}" srcOrd="0" destOrd="0" presId="urn:microsoft.com/office/officeart/2005/8/layout/lProcess3"/>
    <dgm:cxn modelId="{45CAEB77-C634-4A6D-98D4-17AB2F7F8632}" type="presOf" srcId="{13B811C1-A475-47A6-865B-6AC79E8CF560}" destId="{EF342860-3CC0-45CF-A6C8-EE04CABA68BD}" srcOrd="0" destOrd="0" presId="urn:microsoft.com/office/officeart/2005/8/layout/lProcess3"/>
    <dgm:cxn modelId="{B97EB0A0-0D28-4425-8240-1D85E5C00194}" srcId="{45AE1F04-6CDC-4809-BE3D-2CA00BCD0C5A}" destId="{E0DAA23A-5DF1-4E62-9DD7-2C15D9F98CB2}" srcOrd="1" destOrd="0" parTransId="{D0612C2A-8BC0-494C-9833-6874EC11C554}" sibTransId="{9BA378C5-F315-4E6B-9C08-0EB4C3CC0102}"/>
    <dgm:cxn modelId="{1C55FDD3-69C0-47C3-AFCC-C50FE4B2584D}" type="presOf" srcId="{8C814D28-E040-4CC0-A1A5-BED3B13D74F0}" destId="{8431BA0E-CD77-422B-A6F1-E1E899F8A745}" srcOrd="0" destOrd="0" presId="urn:microsoft.com/office/officeart/2005/8/layout/lProcess3"/>
    <dgm:cxn modelId="{1209E383-42F0-4536-B1BC-EA5EC913FE3E}" type="presOf" srcId="{E1371DCB-8425-4E26-AB01-3CED206B7280}" destId="{E3D0D8D7-461B-4835-B05F-B0B252035DF7}" srcOrd="0" destOrd="0" presId="urn:microsoft.com/office/officeart/2005/8/layout/lProcess3"/>
    <dgm:cxn modelId="{D7383DC6-0B52-47CD-96B3-B192AA191B72}" type="presParOf" srcId="{EF342860-3CC0-45CF-A6C8-EE04CABA68BD}" destId="{2D58E04F-D68E-440A-BB91-24687847EFF1}" srcOrd="0" destOrd="0" presId="urn:microsoft.com/office/officeart/2005/8/layout/lProcess3"/>
    <dgm:cxn modelId="{45B1BE48-E06A-420D-AC7E-51A5C0A48367}" type="presParOf" srcId="{2D58E04F-D68E-440A-BB91-24687847EFF1}" destId="{DF494BC7-DCA3-4095-AD19-72E35DA447FA}" srcOrd="0" destOrd="0" presId="urn:microsoft.com/office/officeart/2005/8/layout/lProcess3"/>
    <dgm:cxn modelId="{82BF5CE5-0256-4701-832D-1213AFB850BA}" type="presParOf" srcId="{2D58E04F-D68E-440A-BB91-24687847EFF1}" destId="{E9A0DF6B-82E3-47DA-87B5-52E1655BD0E3}" srcOrd="1" destOrd="0" presId="urn:microsoft.com/office/officeart/2005/8/layout/lProcess3"/>
    <dgm:cxn modelId="{3D94EE44-91C1-4233-98E7-B1794A6564F3}" type="presParOf" srcId="{2D58E04F-D68E-440A-BB91-24687847EFF1}" destId="{F89B3174-1522-4333-B70F-8F80B328FB36}" srcOrd="2" destOrd="0" presId="urn:microsoft.com/office/officeart/2005/8/layout/lProcess3"/>
    <dgm:cxn modelId="{E0520CBA-EC04-4F5C-836B-66A1F99F75FB}" type="presParOf" srcId="{2D58E04F-D68E-440A-BB91-24687847EFF1}" destId="{0E4C6BEE-2549-493F-AF47-7E02239975FB}" srcOrd="3" destOrd="0" presId="urn:microsoft.com/office/officeart/2005/8/layout/lProcess3"/>
    <dgm:cxn modelId="{F42BC611-2607-4FA1-ABFF-C50E6BD7DB9F}" type="presParOf" srcId="{2D58E04F-D68E-440A-BB91-24687847EFF1}" destId="{022434B0-DD08-4A8B-B688-EFF7A4A55947}" srcOrd="4" destOrd="0" presId="urn:microsoft.com/office/officeart/2005/8/layout/lProcess3"/>
    <dgm:cxn modelId="{5AF0837C-0EE9-4CC0-B5CA-7322F4D0775B}" type="presParOf" srcId="{EF342860-3CC0-45CF-A6C8-EE04CABA68BD}" destId="{76C3D820-30AF-41BD-A63B-68DAC6DF8653}" srcOrd="1" destOrd="0" presId="urn:microsoft.com/office/officeart/2005/8/layout/lProcess3"/>
    <dgm:cxn modelId="{08E4F100-3A59-4337-B844-B1EFDC292BFA}" type="presParOf" srcId="{EF342860-3CC0-45CF-A6C8-EE04CABA68BD}" destId="{C758B4C9-77B4-4E53-968A-04CFA59976E9}" srcOrd="2" destOrd="0" presId="urn:microsoft.com/office/officeart/2005/8/layout/lProcess3"/>
    <dgm:cxn modelId="{EC26F56C-4620-47CF-A8C3-14C1693A1779}" type="presParOf" srcId="{C758B4C9-77B4-4E53-968A-04CFA59976E9}" destId="{8431BA0E-CD77-422B-A6F1-E1E899F8A745}" srcOrd="0" destOrd="0" presId="urn:microsoft.com/office/officeart/2005/8/layout/lProcess3"/>
    <dgm:cxn modelId="{3F2B72DA-D887-471B-A877-DF7427594D33}" type="presParOf" srcId="{C758B4C9-77B4-4E53-968A-04CFA59976E9}" destId="{4F296038-7083-4F15-A3DA-E5816905FC77}" srcOrd="1" destOrd="0" presId="urn:microsoft.com/office/officeart/2005/8/layout/lProcess3"/>
    <dgm:cxn modelId="{B194B99B-F02E-49F3-B93A-8533F3B86F78}" type="presParOf" srcId="{C758B4C9-77B4-4E53-968A-04CFA59976E9}" destId="{B391DBB0-0280-4D81-86F3-7D054E299753}" srcOrd="2" destOrd="0" presId="urn:microsoft.com/office/officeart/2005/8/layout/lProcess3"/>
    <dgm:cxn modelId="{BAAD4F28-662B-4C38-855D-CED9B51FA5DC}" type="presParOf" srcId="{C758B4C9-77B4-4E53-968A-04CFA59976E9}" destId="{53595C06-F71E-4764-BDCE-B8398225E8BD}" srcOrd="3" destOrd="0" presId="urn:microsoft.com/office/officeart/2005/8/layout/lProcess3"/>
    <dgm:cxn modelId="{DE173E11-66E0-42AA-BF38-648293827DC8}" type="presParOf" srcId="{C758B4C9-77B4-4E53-968A-04CFA59976E9}" destId="{CA1ACAAB-2AF4-4076-BA59-35A044C3B9CA}" srcOrd="4" destOrd="0" presId="urn:microsoft.com/office/officeart/2005/8/layout/lProcess3"/>
    <dgm:cxn modelId="{454E0913-7164-42DB-9575-69FFD032037F}" type="presParOf" srcId="{EF342860-3CC0-45CF-A6C8-EE04CABA68BD}" destId="{E32BBC8D-10C8-4194-8AE5-153338F9875E}" srcOrd="3" destOrd="0" presId="urn:microsoft.com/office/officeart/2005/8/layout/lProcess3"/>
    <dgm:cxn modelId="{B34176C4-C9DB-4D6B-8BDA-84F32AA80DAE}" type="presParOf" srcId="{EF342860-3CC0-45CF-A6C8-EE04CABA68BD}" destId="{B0D3DD2A-9625-4A47-863D-787BA9CDFC8F}" srcOrd="4" destOrd="0" presId="urn:microsoft.com/office/officeart/2005/8/layout/lProcess3"/>
    <dgm:cxn modelId="{8859D5DE-309A-47ED-BC9A-F941BFB678C6}" type="presParOf" srcId="{B0D3DD2A-9625-4A47-863D-787BA9CDFC8F}" destId="{E3D0D8D7-461B-4835-B05F-B0B252035DF7}" srcOrd="0" destOrd="0" presId="urn:microsoft.com/office/officeart/2005/8/layout/lProcess3"/>
    <dgm:cxn modelId="{7CB7FD7F-99E2-410C-B185-DD2A55DAD863}" type="presParOf" srcId="{B0D3DD2A-9625-4A47-863D-787BA9CDFC8F}" destId="{1FB1C535-6CD9-4443-A654-814011D05A27}" srcOrd="1" destOrd="0" presId="urn:microsoft.com/office/officeart/2005/8/layout/lProcess3"/>
    <dgm:cxn modelId="{AA06DB7A-6078-4DF6-8CAA-3FCB185C60EA}" type="presParOf" srcId="{B0D3DD2A-9625-4A47-863D-787BA9CDFC8F}" destId="{A3DAF239-00D5-484B-8AAD-D27C5CFA7360}" srcOrd="2" destOrd="0" presId="urn:microsoft.com/office/officeart/2005/8/layout/lProcess3"/>
    <dgm:cxn modelId="{71D26713-D466-4360-8820-2F21BB987C7F}" type="presParOf" srcId="{B0D3DD2A-9625-4A47-863D-787BA9CDFC8F}" destId="{CE355779-D1B3-4F18-8B64-27367503262A}" srcOrd="3" destOrd="0" presId="urn:microsoft.com/office/officeart/2005/8/layout/lProcess3"/>
    <dgm:cxn modelId="{3A5285B5-D8A0-4E70-B263-3A71047CFCAB}" type="presParOf" srcId="{B0D3DD2A-9625-4A47-863D-787BA9CDFC8F}" destId="{2620A27C-3FA6-449A-9655-3410328E999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811C1-A475-47A6-865B-6AC79E8CF56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E1F04-6CDC-4809-BE3D-2CA00BCD0C5A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দস্তা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(Zn)	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56285F5-67D0-4D2F-9F04-C65B2D7D44F6}" type="parTrans" cxnId="{ED3B0F97-F7AB-4970-95B6-DC0600FC42E8}">
      <dgm:prSet/>
      <dgm:spPr/>
      <dgm:t>
        <a:bodyPr/>
        <a:lstStyle/>
        <a:p>
          <a:endParaRPr lang="en-US"/>
        </a:p>
      </dgm:t>
    </dgm:pt>
    <dgm:pt modelId="{71E89DB5-8BFA-48DF-9584-F1A5C845F0EB}" type="sibTrans" cxnId="{ED3B0F97-F7AB-4970-95B6-DC0600FC42E8}">
      <dgm:prSet/>
      <dgm:spPr/>
      <dgm:t>
        <a:bodyPr/>
        <a:lstStyle/>
        <a:p>
          <a:endParaRPr lang="en-US"/>
        </a:p>
      </dgm:t>
    </dgm:pt>
    <dgm:pt modelId="{8117B659-4316-4C0B-8998-793FA4412746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ম্যাংগানিজ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(Mn)	</a:t>
          </a:r>
          <a:endParaRPr lang="en-US" sz="2400" dirty="0"/>
        </a:p>
      </dgm:t>
    </dgm:pt>
    <dgm:pt modelId="{B9FA3060-56B2-4B92-AFE3-FFA1D9AB73C3}" type="parTrans" cxnId="{31A82B96-20AC-4EAD-AC56-543543689D93}">
      <dgm:prSet/>
      <dgm:spPr/>
      <dgm:t>
        <a:bodyPr/>
        <a:lstStyle/>
        <a:p>
          <a:endParaRPr lang="en-US"/>
        </a:p>
      </dgm:t>
    </dgm:pt>
    <dgm:pt modelId="{56C05756-E53A-4E6F-AD26-F4062E8C3B94}" type="sibTrans" cxnId="{31A82B96-20AC-4EAD-AC56-543543689D93}">
      <dgm:prSet/>
      <dgm:spPr/>
      <dgm:t>
        <a:bodyPr/>
        <a:lstStyle/>
        <a:p>
          <a:endParaRPr lang="en-US"/>
        </a:p>
      </dgm:t>
    </dgm:pt>
    <dgm:pt modelId="{E0DAA23A-5DF1-4E62-9DD7-2C15D9F98CB2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মলিবডেনাম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(Mo)	</a:t>
          </a:r>
          <a:endParaRPr lang="en-US" sz="2400" dirty="0"/>
        </a:p>
      </dgm:t>
    </dgm:pt>
    <dgm:pt modelId="{D0612C2A-8BC0-494C-9833-6874EC11C554}" type="parTrans" cxnId="{B97EB0A0-0D28-4425-8240-1D85E5C00194}">
      <dgm:prSet/>
      <dgm:spPr/>
      <dgm:t>
        <a:bodyPr/>
        <a:lstStyle/>
        <a:p>
          <a:endParaRPr lang="en-US"/>
        </a:p>
      </dgm:t>
    </dgm:pt>
    <dgm:pt modelId="{9BA378C5-F315-4E6B-9C08-0EB4C3CC0102}" type="sibTrans" cxnId="{B97EB0A0-0D28-4425-8240-1D85E5C00194}">
      <dgm:prSet/>
      <dgm:spPr/>
      <dgm:t>
        <a:bodyPr/>
        <a:lstStyle/>
        <a:p>
          <a:endParaRPr lang="en-US"/>
        </a:p>
      </dgm:t>
    </dgm:pt>
    <dgm:pt modelId="{8C814D28-E040-4CC0-A1A5-BED3B13D74F0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বোরন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(B)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831A83F-E698-4D2E-A2E8-AA91FFABA146}" type="parTrans" cxnId="{4B4E613E-89F3-4D26-B0E3-B1E7CFB604D7}">
      <dgm:prSet/>
      <dgm:spPr/>
      <dgm:t>
        <a:bodyPr/>
        <a:lstStyle/>
        <a:p>
          <a:endParaRPr lang="en-US"/>
        </a:p>
      </dgm:t>
    </dgm:pt>
    <dgm:pt modelId="{7AC1EA7E-A1BA-46C5-9E15-6DE3817EA095}" type="sibTrans" cxnId="{4B4E613E-89F3-4D26-B0E3-B1E7CFB604D7}">
      <dgm:prSet/>
      <dgm:spPr/>
      <dgm:t>
        <a:bodyPr/>
        <a:lstStyle/>
        <a:p>
          <a:endParaRPr lang="en-US"/>
        </a:p>
      </dgm:t>
    </dgm:pt>
    <dgm:pt modelId="{F1C48E18-7A4F-423C-9E4B-D60D120ECDCE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তামা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(Cu)</a:t>
          </a:r>
          <a:endParaRPr lang="en-US" sz="2400" dirty="0"/>
        </a:p>
      </dgm:t>
    </dgm:pt>
    <dgm:pt modelId="{B5818077-9E2C-4417-9FE4-0217450C9B63}" type="parTrans" cxnId="{A2923E5B-D3AF-43A8-B001-E72D8F408259}">
      <dgm:prSet/>
      <dgm:spPr/>
      <dgm:t>
        <a:bodyPr/>
        <a:lstStyle/>
        <a:p>
          <a:endParaRPr lang="en-US"/>
        </a:p>
      </dgm:t>
    </dgm:pt>
    <dgm:pt modelId="{81C8FEBA-2085-4D94-9A26-21EE718863C9}" type="sibTrans" cxnId="{A2923E5B-D3AF-43A8-B001-E72D8F408259}">
      <dgm:prSet/>
      <dgm:spPr/>
      <dgm:t>
        <a:bodyPr/>
        <a:lstStyle/>
        <a:p>
          <a:endParaRPr lang="en-US"/>
        </a:p>
      </dgm:t>
    </dgm:pt>
    <dgm:pt modelId="{B7D12201-3B23-4E5C-8EA8-4C83F9D64D83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ক্লোরিন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(Cl)</a:t>
          </a:r>
          <a:endParaRPr lang="en-US" sz="2400" dirty="0"/>
        </a:p>
      </dgm:t>
    </dgm:pt>
    <dgm:pt modelId="{14CD71C8-B5A4-4ADF-A6AD-612A8B5A2E07}" type="parTrans" cxnId="{9A040907-A8E9-43A0-B0D1-FF0D3CC378CF}">
      <dgm:prSet/>
      <dgm:spPr/>
      <dgm:t>
        <a:bodyPr/>
        <a:lstStyle/>
        <a:p>
          <a:endParaRPr lang="en-US"/>
        </a:p>
      </dgm:t>
    </dgm:pt>
    <dgm:pt modelId="{835180E1-143A-4A6E-B475-E01A8E342AC5}" type="sibTrans" cxnId="{9A040907-A8E9-43A0-B0D1-FF0D3CC378CF}">
      <dgm:prSet/>
      <dgm:spPr/>
      <dgm:t>
        <a:bodyPr/>
        <a:lstStyle/>
        <a:p>
          <a:endParaRPr lang="en-US"/>
        </a:p>
      </dgm:t>
    </dgm:pt>
    <dgm:pt modelId="{BCDF1FE6-FE15-4178-BAD2-B6BCCFC6289C}">
      <dgm:prSet phldrT="[Text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লৌহ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(Fe)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A558CBF-8FCA-4129-9D58-893B1A2B4008}" type="parTrans" cxnId="{866910D9-2FAF-4450-8DF5-60D7DF2E6A84}">
      <dgm:prSet/>
      <dgm:spPr/>
      <dgm:t>
        <a:bodyPr/>
        <a:lstStyle/>
        <a:p>
          <a:endParaRPr lang="en-US"/>
        </a:p>
      </dgm:t>
    </dgm:pt>
    <dgm:pt modelId="{3F405E88-CBB2-4451-B3CF-887694397E19}" type="sibTrans" cxnId="{866910D9-2FAF-4450-8DF5-60D7DF2E6A84}">
      <dgm:prSet/>
      <dgm:spPr/>
      <dgm:t>
        <a:bodyPr/>
        <a:lstStyle/>
        <a:p>
          <a:endParaRPr lang="en-US"/>
        </a:p>
      </dgm:t>
    </dgm:pt>
    <dgm:pt modelId="{EF342860-3CC0-45CF-A6C8-EE04CABA68BD}" type="pres">
      <dgm:prSet presAssocID="{13B811C1-A475-47A6-865B-6AC79E8CF56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58E04F-D68E-440A-BB91-24687847EFF1}" type="pres">
      <dgm:prSet presAssocID="{45AE1F04-6CDC-4809-BE3D-2CA00BCD0C5A}" presName="horFlow" presStyleCnt="0"/>
      <dgm:spPr/>
    </dgm:pt>
    <dgm:pt modelId="{DF494BC7-DCA3-4095-AD19-72E35DA447FA}" type="pres">
      <dgm:prSet presAssocID="{45AE1F04-6CDC-4809-BE3D-2CA00BCD0C5A}" presName="bigChev" presStyleLbl="node1" presStyleIdx="0" presStyleCnt="7" custScaleX="142302" custScaleY="57282" custLinFactX="52971" custLinFactNeighborX="100000" custLinFactNeighborY="-197"/>
      <dgm:spPr/>
      <dgm:t>
        <a:bodyPr/>
        <a:lstStyle/>
        <a:p>
          <a:endParaRPr lang="en-US"/>
        </a:p>
      </dgm:t>
    </dgm:pt>
    <dgm:pt modelId="{76C3D820-30AF-41BD-A63B-68DAC6DF8653}" type="pres">
      <dgm:prSet presAssocID="{45AE1F04-6CDC-4809-BE3D-2CA00BCD0C5A}" presName="vSp" presStyleCnt="0"/>
      <dgm:spPr/>
    </dgm:pt>
    <dgm:pt modelId="{0317E4F7-D043-41EA-B62E-A1D54DE693F8}" type="pres">
      <dgm:prSet presAssocID="{8117B659-4316-4C0B-8998-793FA4412746}" presName="horFlow" presStyleCnt="0"/>
      <dgm:spPr/>
    </dgm:pt>
    <dgm:pt modelId="{B5D23B7F-E312-4986-89D6-36F513A93B27}" type="pres">
      <dgm:prSet presAssocID="{8117B659-4316-4C0B-8998-793FA4412746}" presName="bigChev" presStyleLbl="node1" presStyleIdx="1" presStyleCnt="7" custScaleX="182223" custScaleY="64121" custLinFactNeighborX="-62368" custLinFactNeighborY="-96395"/>
      <dgm:spPr/>
      <dgm:t>
        <a:bodyPr/>
        <a:lstStyle/>
        <a:p>
          <a:endParaRPr lang="en-US"/>
        </a:p>
      </dgm:t>
    </dgm:pt>
    <dgm:pt modelId="{2646388A-5ACB-437C-A164-091BC94F4180}" type="pres">
      <dgm:prSet presAssocID="{8117B659-4316-4C0B-8998-793FA4412746}" presName="vSp" presStyleCnt="0"/>
      <dgm:spPr/>
    </dgm:pt>
    <dgm:pt modelId="{E2607D29-F937-4CBC-9313-84AF60CB61B8}" type="pres">
      <dgm:prSet presAssocID="{E0DAA23A-5DF1-4E62-9DD7-2C15D9F98CB2}" presName="horFlow" presStyleCnt="0"/>
      <dgm:spPr/>
    </dgm:pt>
    <dgm:pt modelId="{A0CD9754-8F74-4D79-A7D7-2A23B8133BB5}" type="pres">
      <dgm:prSet presAssocID="{E0DAA23A-5DF1-4E62-9DD7-2C15D9F98CB2}" presName="bigChev" presStyleLbl="node1" presStyleIdx="2" presStyleCnt="7" custScaleX="178162" custScaleY="56434" custLinFactNeighborX="-62368" custLinFactNeighborY="-5325"/>
      <dgm:spPr/>
      <dgm:t>
        <a:bodyPr/>
        <a:lstStyle/>
        <a:p>
          <a:endParaRPr lang="en-US"/>
        </a:p>
      </dgm:t>
    </dgm:pt>
    <dgm:pt modelId="{7E87C646-F06B-4BC8-A6D0-398021364DB1}" type="pres">
      <dgm:prSet presAssocID="{E0DAA23A-5DF1-4E62-9DD7-2C15D9F98CB2}" presName="vSp" presStyleCnt="0"/>
      <dgm:spPr/>
    </dgm:pt>
    <dgm:pt modelId="{C758B4C9-77B4-4E53-968A-04CFA59976E9}" type="pres">
      <dgm:prSet presAssocID="{8C814D28-E040-4CC0-A1A5-BED3B13D74F0}" presName="horFlow" presStyleCnt="0"/>
      <dgm:spPr/>
    </dgm:pt>
    <dgm:pt modelId="{8431BA0E-CD77-422B-A6F1-E1E899F8A745}" type="pres">
      <dgm:prSet presAssocID="{8C814D28-E040-4CC0-A1A5-BED3B13D74F0}" presName="bigChev" presStyleLbl="node1" presStyleIdx="3" presStyleCnt="7" custScaleX="137594" custScaleY="55139" custLinFactX="23816" custLinFactY="-49939" custLinFactNeighborX="100000" custLinFactNeighborY="-100000"/>
      <dgm:spPr/>
      <dgm:t>
        <a:bodyPr/>
        <a:lstStyle/>
        <a:p>
          <a:endParaRPr lang="en-US"/>
        </a:p>
      </dgm:t>
    </dgm:pt>
    <dgm:pt modelId="{1262652C-549C-480A-B857-E1BD5EFE9DF8}" type="pres">
      <dgm:prSet presAssocID="{8C814D28-E040-4CC0-A1A5-BED3B13D74F0}" presName="vSp" presStyleCnt="0"/>
      <dgm:spPr/>
    </dgm:pt>
    <dgm:pt modelId="{4562D83B-7044-49D6-B724-7595CCE5C248}" type="pres">
      <dgm:prSet presAssocID="{F1C48E18-7A4F-423C-9E4B-D60D120ECDCE}" presName="horFlow" presStyleCnt="0"/>
      <dgm:spPr/>
    </dgm:pt>
    <dgm:pt modelId="{E7E9195B-F825-4195-9BEF-BA07B94B4857}" type="pres">
      <dgm:prSet presAssocID="{F1C48E18-7A4F-423C-9E4B-D60D120ECDCE}" presName="bigChev" presStyleLbl="node1" presStyleIdx="4" presStyleCnt="7" custScaleX="173144" custScaleY="53965" custLinFactY="-100000" custLinFactNeighborX="-64045" custLinFactNeighborY="-119078"/>
      <dgm:spPr/>
      <dgm:t>
        <a:bodyPr/>
        <a:lstStyle/>
        <a:p>
          <a:endParaRPr lang="en-US"/>
        </a:p>
      </dgm:t>
    </dgm:pt>
    <dgm:pt modelId="{A863D07C-D8CE-4FE6-9905-C7C36D70CA86}" type="pres">
      <dgm:prSet presAssocID="{F1C48E18-7A4F-423C-9E4B-D60D120ECDCE}" presName="vSp" presStyleCnt="0"/>
      <dgm:spPr/>
    </dgm:pt>
    <dgm:pt modelId="{5F09E552-18C4-43F7-8B86-E137B3BA10F5}" type="pres">
      <dgm:prSet presAssocID="{B7D12201-3B23-4E5C-8EA8-4C83F9D64D83}" presName="horFlow" presStyleCnt="0"/>
      <dgm:spPr/>
    </dgm:pt>
    <dgm:pt modelId="{9C19B381-8B9B-4C39-9DA5-A69DF8AA4EBB}" type="pres">
      <dgm:prSet presAssocID="{B7D12201-3B23-4E5C-8EA8-4C83F9D64D83}" presName="bigChev" presStyleLbl="node1" presStyleIdx="5" presStyleCnt="7" custScaleX="140729" custScaleY="60861" custLinFactX="21144" custLinFactY="-100000" custLinFactNeighborX="100000" custLinFactNeighborY="-111851"/>
      <dgm:spPr/>
      <dgm:t>
        <a:bodyPr/>
        <a:lstStyle/>
        <a:p>
          <a:endParaRPr lang="en-US"/>
        </a:p>
      </dgm:t>
    </dgm:pt>
    <dgm:pt modelId="{AD20337F-CA47-4428-A7E4-363921D7704A}" type="pres">
      <dgm:prSet presAssocID="{B7D12201-3B23-4E5C-8EA8-4C83F9D64D83}" presName="vSp" presStyleCnt="0"/>
      <dgm:spPr/>
    </dgm:pt>
    <dgm:pt modelId="{BF59106A-03C2-46C2-9DD8-E476CDA5DA58}" type="pres">
      <dgm:prSet presAssocID="{BCDF1FE6-FE15-4178-BAD2-B6BCCFC6289C}" presName="horFlow" presStyleCnt="0"/>
      <dgm:spPr/>
    </dgm:pt>
    <dgm:pt modelId="{BA4CCF82-47F0-484B-B1B5-A0A04503DFDC}" type="pres">
      <dgm:prSet presAssocID="{BCDF1FE6-FE15-4178-BAD2-B6BCCFC6289C}" presName="bigChev" presStyleLbl="node1" presStyleIdx="6" presStyleCnt="7" custScaleX="200300" custScaleY="52632" custLinFactY="-100000" custLinFactNeighborX="-93114" custLinFactNeighborY="-101286"/>
      <dgm:spPr/>
      <dgm:t>
        <a:bodyPr/>
        <a:lstStyle/>
        <a:p>
          <a:endParaRPr lang="en-US"/>
        </a:p>
      </dgm:t>
    </dgm:pt>
  </dgm:ptLst>
  <dgm:cxnLst>
    <dgm:cxn modelId="{31A82B96-20AC-4EAD-AC56-543543689D93}" srcId="{13B811C1-A475-47A6-865B-6AC79E8CF560}" destId="{8117B659-4316-4C0B-8998-793FA4412746}" srcOrd="1" destOrd="0" parTransId="{B9FA3060-56B2-4B92-AFE3-FFA1D9AB73C3}" sibTransId="{56C05756-E53A-4E6F-AD26-F4062E8C3B94}"/>
    <dgm:cxn modelId="{73401A1F-451A-4F24-8DF7-22EFC5F72B91}" type="presOf" srcId="{E0DAA23A-5DF1-4E62-9DD7-2C15D9F98CB2}" destId="{A0CD9754-8F74-4D79-A7D7-2A23B8133BB5}" srcOrd="0" destOrd="0" presId="urn:microsoft.com/office/officeart/2005/8/layout/lProcess3"/>
    <dgm:cxn modelId="{660952D9-7055-4C29-991B-6A323D9DBAA8}" type="presOf" srcId="{B7D12201-3B23-4E5C-8EA8-4C83F9D64D83}" destId="{9C19B381-8B9B-4C39-9DA5-A69DF8AA4EBB}" srcOrd="0" destOrd="0" presId="urn:microsoft.com/office/officeart/2005/8/layout/lProcess3"/>
    <dgm:cxn modelId="{B0CF612F-6ABD-4EA8-9B9B-1936BB57EC49}" type="presOf" srcId="{13B811C1-A475-47A6-865B-6AC79E8CF560}" destId="{EF342860-3CC0-45CF-A6C8-EE04CABA68BD}" srcOrd="0" destOrd="0" presId="urn:microsoft.com/office/officeart/2005/8/layout/lProcess3"/>
    <dgm:cxn modelId="{98A1596F-F92E-4681-B081-E0E6242715F3}" type="presOf" srcId="{BCDF1FE6-FE15-4178-BAD2-B6BCCFC6289C}" destId="{BA4CCF82-47F0-484B-B1B5-A0A04503DFDC}" srcOrd="0" destOrd="0" presId="urn:microsoft.com/office/officeart/2005/8/layout/lProcess3"/>
    <dgm:cxn modelId="{866910D9-2FAF-4450-8DF5-60D7DF2E6A84}" srcId="{13B811C1-A475-47A6-865B-6AC79E8CF560}" destId="{BCDF1FE6-FE15-4178-BAD2-B6BCCFC6289C}" srcOrd="6" destOrd="0" parTransId="{6A558CBF-8FCA-4129-9D58-893B1A2B4008}" sibTransId="{3F405E88-CBB2-4451-B3CF-887694397E19}"/>
    <dgm:cxn modelId="{ED3B0F97-F7AB-4970-95B6-DC0600FC42E8}" srcId="{13B811C1-A475-47A6-865B-6AC79E8CF560}" destId="{45AE1F04-6CDC-4809-BE3D-2CA00BCD0C5A}" srcOrd="0" destOrd="0" parTransId="{256285F5-67D0-4D2F-9F04-C65B2D7D44F6}" sibTransId="{71E89DB5-8BFA-48DF-9584-F1A5C845F0EB}"/>
    <dgm:cxn modelId="{4B4E613E-89F3-4D26-B0E3-B1E7CFB604D7}" srcId="{13B811C1-A475-47A6-865B-6AC79E8CF560}" destId="{8C814D28-E040-4CC0-A1A5-BED3B13D74F0}" srcOrd="3" destOrd="0" parTransId="{2831A83F-E698-4D2E-A2E8-AA91FFABA146}" sibTransId="{7AC1EA7E-A1BA-46C5-9E15-6DE3817EA095}"/>
    <dgm:cxn modelId="{E24740CD-92FD-4C3D-A6FA-341CCB9A7715}" type="presOf" srcId="{F1C48E18-7A4F-423C-9E4B-D60D120ECDCE}" destId="{E7E9195B-F825-4195-9BEF-BA07B94B4857}" srcOrd="0" destOrd="0" presId="urn:microsoft.com/office/officeart/2005/8/layout/lProcess3"/>
    <dgm:cxn modelId="{9A040907-A8E9-43A0-B0D1-FF0D3CC378CF}" srcId="{13B811C1-A475-47A6-865B-6AC79E8CF560}" destId="{B7D12201-3B23-4E5C-8EA8-4C83F9D64D83}" srcOrd="5" destOrd="0" parTransId="{14CD71C8-B5A4-4ADF-A6AD-612A8B5A2E07}" sibTransId="{835180E1-143A-4A6E-B475-E01A8E342AC5}"/>
    <dgm:cxn modelId="{A2923E5B-D3AF-43A8-B001-E72D8F408259}" srcId="{13B811C1-A475-47A6-865B-6AC79E8CF560}" destId="{F1C48E18-7A4F-423C-9E4B-D60D120ECDCE}" srcOrd="4" destOrd="0" parTransId="{B5818077-9E2C-4417-9FE4-0217450C9B63}" sibTransId="{81C8FEBA-2085-4D94-9A26-21EE718863C9}"/>
    <dgm:cxn modelId="{CDE2BC1A-F6C7-4BB4-96CB-743333165A48}" type="presOf" srcId="{45AE1F04-6CDC-4809-BE3D-2CA00BCD0C5A}" destId="{DF494BC7-DCA3-4095-AD19-72E35DA447FA}" srcOrd="0" destOrd="0" presId="urn:microsoft.com/office/officeart/2005/8/layout/lProcess3"/>
    <dgm:cxn modelId="{CF6F06E4-7A27-456F-8FF1-514E9780CEAB}" type="presOf" srcId="{8C814D28-E040-4CC0-A1A5-BED3B13D74F0}" destId="{8431BA0E-CD77-422B-A6F1-E1E899F8A745}" srcOrd="0" destOrd="0" presId="urn:microsoft.com/office/officeart/2005/8/layout/lProcess3"/>
    <dgm:cxn modelId="{B97EB0A0-0D28-4425-8240-1D85E5C00194}" srcId="{13B811C1-A475-47A6-865B-6AC79E8CF560}" destId="{E0DAA23A-5DF1-4E62-9DD7-2C15D9F98CB2}" srcOrd="2" destOrd="0" parTransId="{D0612C2A-8BC0-494C-9833-6874EC11C554}" sibTransId="{9BA378C5-F315-4E6B-9C08-0EB4C3CC0102}"/>
    <dgm:cxn modelId="{6A15A3E2-6305-46D8-8DD5-DE3D2CA0F5A3}" type="presOf" srcId="{8117B659-4316-4C0B-8998-793FA4412746}" destId="{B5D23B7F-E312-4986-89D6-36F513A93B27}" srcOrd="0" destOrd="0" presId="urn:microsoft.com/office/officeart/2005/8/layout/lProcess3"/>
    <dgm:cxn modelId="{24C7AE9E-F902-4156-8AA3-3E359BE289BF}" type="presParOf" srcId="{EF342860-3CC0-45CF-A6C8-EE04CABA68BD}" destId="{2D58E04F-D68E-440A-BB91-24687847EFF1}" srcOrd="0" destOrd="0" presId="urn:microsoft.com/office/officeart/2005/8/layout/lProcess3"/>
    <dgm:cxn modelId="{63A85344-1075-42CD-A316-D5060670E242}" type="presParOf" srcId="{2D58E04F-D68E-440A-BB91-24687847EFF1}" destId="{DF494BC7-DCA3-4095-AD19-72E35DA447FA}" srcOrd="0" destOrd="0" presId="urn:microsoft.com/office/officeart/2005/8/layout/lProcess3"/>
    <dgm:cxn modelId="{36201791-0C0A-4BB7-B51D-8DE9A34262EE}" type="presParOf" srcId="{EF342860-3CC0-45CF-A6C8-EE04CABA68BD}" destId="{76C3D820-30AF-41BD-A63B-68DAC6DF8653}" srcOrd="1" destOrd="0" presId="urn:microsoft.com/office/officeart/2005/8/layout/lProcess3"/>
    <dgm:cxn modelId="{36A23C08-19B2-40CA-9530-94B1C376AA63}" type="presParOf" srcId="{EF342860-3CC0-45CF-A6C8-EE04CABA68BD}" destId="{0317E4F7-D043-41EA-B62E-A1D54DE693F8}" srcOrd="2" destOrd="0" presId="urn:microsoft.com/office/officeart/2005/8/layout/lProcess3"/>
    <dgm:cxn modelId="{D8DEC567-E9BF-445A-A868-F67F97095EAB}" type="presParOf" srcId="{0317E4F7-D043-41EA-B62E-A1D54DE693F8}" destId="{B5D23B7F-E312-4986-89D6-36F513A93B27}" srcOrd="0" destOrd="0" presId="urn:microsoft.com/office/officeart/2005/8/layout/lProcess3"/>
    <dgm:cxn modelId="{0B656781-2A57-4A70-B2B3-8AD3A3DDB8EF}" type="presParOf" srcId="{EF342860-3CC0-45CF-A6C8-EE04CABA68BD}" destId="{2646388A-5ACB-437C-A164-091BC94F4180}" srcOrd="3" destOrd="0" presId="urn:microsoft.com/office/officeart/2005/8/layout/lProcess3"/>
    <dgm:cxn modelId="{0621FE34-A331-461D-A7E8-CFA2ABC14B79}" type="presParOf" srcId="{EF342860-3CC0-45CF-A6C8-EE04CABA68BD}" destId="{E2607D29-F937-4CBC-9313-84AF60CB61B8}" srcOrd="4" destOrd="0" presId="urn:microsoft.com/office/officeart/2005/8/layout/lProcess3"/>
    <dgm:cxn modelId="{EA18CBD6-A999-4C87-B32A-E8BEB0818273}" type="presParOf" srcId="{E2607D29-F937-4CBC-9313-84AF60CB61B8}" destId="{A0CD9754-8F74-4D79-A7D7-2A23B8133BB5}" srcOrd="0" destOrd="0" presId="urn:microsoft.com/office/officeart/2005/8/layout/lProcess3"/>
    <dgm:cxn modelId="{5BB0558B-E393-4FA6-88ED-E94695E4DD0B}" type="presParOf" srcId="{EF342860-3CC0-45CF-A6C8-EE04CABA68BD}" destId="{7E87C646-F06B-4BC8-A6D0-398021364DB1}" srcOrd="5" destOrd="0" presId="urn:microsoft.com/office/officeart/2005/8/layout/lProcess3"/>
    <dgm:cxn modelId="{D1667814-2208-48F3-B368-5CCFFC573A9E}" type="presParOf" srcId="{EF342860-3CC0-45CF-A6C8-EE04CABA68BD}" destId="{C758B4C9-77B4-4E53-968A-04CFA59976E9}" srcOrd="6" destOrd="0" presId="urn:microsoft.com/office/officeart/2005/8/layout/lProcess3"/>
    <dgm:cxn modelId="{B11D7231-FD42-4715-89F7-ACBEFDC44135}" type="presParOf" srcId="{C758B4C9-77B4-4E53-968A-04CFA59976E9}" destId="{8431BA0E-CD77-422B-A6F1-E1E899F8A745}" srcOrd="0" destOrd="0" presId="urn:microsoft.com/office/officeart/2005/8/layout/lProcess3"/>
    <dgm:cxn modelId="{A44E83C7-A8C3-4202-A948-167E8A1AD9A3}" type="presParOf" srcId="{EF342860-3CC0-45CF-A6C8-EE04CABA68BD}" destId="{1262652C-549C-480A-B857-E1BD5EFE9DF8}" srcOrd="7" destOrd="0" presId="urn:microsoft.com/office/officeart/2005/8/layout/lProcess3"/>
    <dgm:cxn modelId="{CC2BC533-51E1-4FFB-B2AA-B7E4CFBD70B3}" type="presParOf" srcId="{EF342860-3CC0-45CF-A6C8-EE04CABA68BD}" destId="{4562D83B-7044-49D6-B724-7595CCE5C248}" srcOrd="8" destOrd="0" presId="urn:microsoft.com/office/officeart/2005/8/layout/lProcess3"/>
    <dgm:cxn modelId="{144B0F5B-6A65-4524-9264-447EF58D3FC8}" type="presParOf" srcId="{4562D83B-7044-49D6-B724-7595CCE5C248}" destId="{E7E9195B-F825-4195-9BEF-BA07B94B4857}" srcOrd="0" destOrd="0" presId="urn:microsoft.com/office/officeart/2005/8/layout/lProcess3"/>
    <dgm:cxn modelId="{70A2184F-BCBF-44E5-BCB9-851D85B34CC8}" type="presParOf" srcId="{EF342860-3CC0-45CF-A6C8-EE04CABA68BD}" destId="{A863D07C-D8CE-4FE6-9905-C7C36D70CA86}" srcOrd="9" destOrd="0" presId="urn:microsoft.com/office/officeart/2005/8/layout/lProcess3"/>
    <dgm:cxn modelId="{B5F2D079-3E4F-47F5-83D4-0B594C4A9426}" type="presParOf" srcId="{EF342860-3CC0-45CF-A6C8-EE04CABA68BD}" destId="{5F09E552-18C4-43F7-8B86-E137B3BA10F5}" srcOrd="10" destOrd="0" presId="urn:microsoft.com/office/officeart/2005/8/layout/lProcess3"/>
    <dgm:cxn modelId="{54A87264-746C-4D9C-8A54-0E54ECA46981}" type="presParOf" srcId="{5F09E552-18C4-43F7-8B86-E137B3BA10F5}" destId="{9C19B381-8B9B-4C39-9DA5-A69DF8AA4EBB}" srcOrd="0" destOrd="0" presId="urn:microsoft.com/office/officeart/2005/8/layout/lProcess3"/>
    <dgm:cxn modelId="{23E140EC-23D7-46D2-B251-0C7FB1EC7DEC}" type="presParOf" srcId="{EF342860-3CC0-45CF-A6C8-EE04CABA68BD}" destId="{AD20337F-CA47-4428-A7E4-363921D7704A}" srcOrd="11" destOrd="0" presId="urn:microsoft.com/office/officeart/2005/8/layout/lProcess3"/>
    <dgm:cxn modelId="{6FB3C6C2-3D83-4754-85E1-563760615E76}" type="presParOf" srcId="{EF342860-3CC0-45CF-A6C8-EE04CABA68BD}" destId="{BF59106A-03C2-46C2-9DD8-E476CDA5DA58}" srcOrd="12" destOrd="0" presId="urn:microsoft.com/office/officeart/2005/8/layout/lProcess3"/>
    <dgm:cxn modelId="{6F03460F-8334-49EC-B492-4E2BF716EC61}" type="presParOf" srcId="{BF59106A-03C2-46C2-9DD8-E476CDA5DA58}" destId="{BA4CCF82-47F0-484B-B1B5-A0A04503DFD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94BC7-DCA3-4095-AD19-72E35DA447FA}">
      <dsp:nvSpPr>
        <dsp:cNvPr id="0" name=""/>
        <dsp:cNvSpPr/>
      </dsp:nvSpPr>
      <dsp:spPr>
        <a:xfrm>
          <a:off x="1706" y="650702"/>
          <a:ext cx="2636540" cy="770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নাইট্রোজেন (N) 	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7079" y="650702"/>
        <a:ext cx="1865795" cy="770745"/>
      </dsp:txXfrm>
    </dsp:sp>
    <dsp:sp modelId="{F89B3174-1522-4333-B70F-8F80B328FB36}">
      <dsp:nvSpPr>
        <dsp:cNvPr id="0" name=""/>
        <dsp:cNvSpPr/>
      </dsp:nvSpPr>
      <dsp:spPr>
        <a:xfrm>
          <a:off x="2295496" y="598409"/>
          <a:ext cx="2188328" cy="875331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পটাশিয়াম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(K)	</a:t>
          </a:r>
          <a:endParaRPr lang="en-US" sz="2800" kern="1200" dirty="0"/>
        </a:p>
      </dsp:txBody>
      <dsp:txXfrm>
        <a:off x="2733162" y="598409"/>
        <a:ext cx="1312997" cy="875331"/>
      </dsp:txXfrm>
    </dsp:sp>
    <dsp:sp modelId="{022434B0-DD08-4A8B-B688-EFF7A4A55947}">
      <dsp:nvSpPr>
        <dsp:cNvPr id="0" name=""/>
        <dsp:cNvSpPr/>
      </dsp:nvSpPr>
      <dsp:spPr>
        <a:xfrm>
          <a:off x="4177458" y="598409"/>
          <a:ext cx="2188328" cy="875331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ক্যালসিয়াম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(Ca)	</a:t>
          </a:r>
          <a:endParaRPr lang="en-US" sz="2800" kern="1200" dirty="0"/>
        </a:p>
      </dsp:txBody>
      <dsp:txXfrm>
        <a:off x="4615124" y="598409"/>
        <a:ext cx="1312997" cy="875331"/>
      </dsp:txXfrm>
    </dsp:sp>
    <dsp:sp modelId="{8431BA0E-CD77-422B-A6F1-E1E899F8A745}">
      <dsp:nvSpPr>
        <dsp:cNvPr id="0" name=""/>
        <dsp:cNvSpPr/>
      </dsp:nvSpPr>
      <dsp:spPr>
        <a:xfrm>
          <a:off x="1706" y="1627857"/>
          <a:ext cx="2636540" cy="8623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ম্যাগনেসিয়াম </a:t>
          </a: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(Mg)</a:t>
          </a:r>
          <a:endParaRPr lang="en-US" sz="2700" kern="1200" dirty="0"/>
        </a:p>
      </dsp:txBody>
      <dsp:txXfrm>
        <a:off x="432902" y="1627857"/>
        <a:ext cx="1774149" cy="862391"/>
      </dsp:txXfrm>
    </dsp:sp>
    <dsp:sp modelId="{B391DBB0-0280-4D81-86F3-7D054E299753}">
      <dsp:nvSpPr>
        <dsp:cNvPr id="0" name=""/>
        <dsp:cNvSpPr/>
      </dsp:nvSpPr>
      <dsp:spPr>
        <a:xfrm>
          <a:off x="2295496" y="1621387"/>
          <a:ext cx="1877695" cy="875331"/>
        </a:xfrm>
        <a:prstGeom prst="chevron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কার্বন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(C)</a:t>
          </a:r>
          <a:endParaRPr lang="en-US" sz="2800" kern="1200" dirty="0"/>
        </a:p>
      </dsp:txBody>
      <dsp:txXfrm>
        <a:off x="2733162" y="1621387"/>
        <a:ext cx="1002364" cy="875331"/>
      </dsp:txXfrm>
    </dsp:sp>
    <dsp:sp modelId="{CA1ACAAB-2AF4-4076-BA59-35A044C3B9CA}">
      <dsp:nvSpPr>
        <dsp:cNvPr id="0" name=""/>
        <dsp:cNvSpPr/>
      </dsp:nvSpPr>
      <dsp:spPr>
        <a:xfrm>
          <a:off x="3866825" y="1621387"/>
          <a:ext cx="2188328" cy="875331"/>
        </a:xfrm>
        <a:prstGeom prst="chevron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হাইড্রোজেন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(H)</a:t>
          </a:r>
          <a:endParaRPr lang="en-US" sz="2800" kern="1200" dirty="0"/>
        </a:p>
      </dsp:txBody>
      <dsp:txXfrm>
        <a:off x="4304491" y="1621387"/>
        <a:ext cx="1312997" cy="875331"/>
      </dsp:txXfrm>
    </dsp:sp>
    <dsp:sp modelId="{E3D0D8D7-461B-4835-B05F-B0B252035DF7}">
      <dsp:nvSpPr>
        <dsp:cNvPr id="0" name=""/>
        <dsp:cNvSpPr/>
      </dsp:nvSpPr>
      <dsp:spPr>
        <a:xfrm>
          <a:off x="1706" y="2681218"/>
          <a:ext cx="2636540" cy="8016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অক্সিজেন </a:t>
          </a: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(O)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402518" y="2681218"/>
        <a:ext cx="1834916" cy="801624"/>
      </dsp:txXfrm>
    </dsp:sp>
    <dsp:sp modelId="{A3DAF239-00D5-484B-8AAD-D27C5CFA7360}">
      <dsp:nvSpPr>
        <dsp:cNvPr id="0" name=""/>
        <dsp:cNvSpPr/>
      </dsp:nvSpPr>
      <dsp:spPr>
        <a:xfrm>
          <a:off x="2295496" y="2644364"/>
          <a:ext cx="2188328" cy="875331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সালফার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(S)</a:t>
          </a:r>
          <a:endParaRPr lang="en-US" sz="2800" kern="1200" dirty="0"/>
        </a:p>
      </dsp:txBody>
      <dsp:txXfrm>
        <a:off x="2733162" y="2644364"/>
        <a:ext cx="1312997" cy="875331"/>
      </dsp:txXfrm>
    </dsp:sp>
    <dsp:sp modelId="{2620A27C-3FA6-449A-9655-3410328E9992}">
      <dsp:nvSpPr>
        <dsp:cNvPr id="0" name=""/>
        <dsp:cNvSpPr/>
      </dsp:nvSpPr>
      <dsp:spPr>
        <a:xfrm>
          <a:off x="4177458" y="2644364"/>
          <a:ext cx="2188328" cy="875331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ফসফরাস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(P)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615124" y="2644364"/>
        <a:ext cx="1312997" cy="875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94BC7-DCA3-4095-AD19-72E35DA447FA}">
      <dsp:nvSpPr>
        <dsp:cNvPr id="0" name=""/>
        <dsp:cNvSpPr/>
      </dsp:nvSpPr>
      <dsp:spPr>
        <a:xfrm>
          <a:off x="3098408" y="0"/>
          <a:ext cx="2721545" cy="4382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দস্তা 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(Zn)	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317513" y="0"/>
        <a:ext cx="2283335" cy="438210"/>
      </dsp:txXfrm>
    </dsp:sp>
    <dsp:sp modelId="{B5D23B7F-E312-4986-89D6-36F513A93B27}">
      <dsp:nvSpPr>
        <dsp:cNvPr id="0" name=""/>
        <dsp:cNvSpPr/>
      </dsp:nvSpPr>
      <dsp:spPr>
        <a:xfrm>
          <a:off x="0" y="0"/>
          <a:ext cx="3485040" cy="4905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ম্যাংগানিজ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(Mn)	</a:t>
          </a:r>
          <a:endParaRPr lang="en-US" sz="2400" kern="1200" dirty="0"/>
        </a:p>
      </dsp:txBody>
      <dsp:txXfrm>
        <a:off x="245265" y="0"/>
        <a:ext cx="2994511" cy="490529"/>
      </dsp:txXfrm>
    </dsp:sp>
    <dsp:sp modelId="{A0CD9754-8F74-4D79-A7D7-2A23B8133BB5}">
      <dsp:nvSpPr>
        <dsp:cNvPr id="0" name=""/>
        <dsp:cNvSpPr/>
      </dsp:nvSpPr>
      <dsp:spPr>
        <a:xfrm>
          <a:off x="0" y="1102782"/>
          <a:ext cx="3407373" cy="431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মলিবডেনাম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(Mo)	</a:t>
          </a:r>
          <a:endParaRPr lang="en-US" sz="2400" kern="1200" dirty="0"/>
        </a:p>
      </dsp:txBody>
      <dsp:txXfrm>
        <a:off x="215862" y="1102782"/>
        <a:ext cx="2975650" cy="431723"/>
      </dsp:txXfrm>
    </dsp:sp>
    <dsp:sp modelId="{8431BA0E-CD77-422B-A6F1-E1E899F8A745}">
      <dsp:nvSpPr>
        <dsp:cNvPr id="0" name=""/>
        <dsp:cNvSpPr/>
      </dsp:nvSpPr>
      <dsp:spPr>
        <a:xfrm>
          <a:off x="3188449" y="535300"/>
          <a:ext cx="2631504" cy="421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বোরন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(B)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399357" y="535300"/>
        <a:ext cx="2209688" cy="421816"/>
      </dsp:txXfrm>
    </dsp:sp>
    <dsp:sp modelId="{E7E9195B-F825-4195-9BEF-BA07B94B4857}">
      <dsp:nvSpPr>
        <dsp:cNvPr id="0" name=""/>
        <dsp:cNvSpPr/>
      </dsp:nvSpPr>
      <dsp:spPr>
        <a:xfrm>
          <a:off x="0" y="535300"/>
          <a:ext cx="3311403" cy="4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তামা 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(Cu)</a:t>
          </a:r>
          <a:endParaRPr lang="en-US" sz="2400" kern="1200" dirty="0"/>
        </a:p>
      </dsp:txBody>
      <dsp:txXfrm>
        <a:off x="206418" y="535300"/>
        <a:ext cx="2898568" cy="412835"/>
      </dsp:txXfrm>
    </dsp:sp>
    <dsp:sp modelId="{9C19B381-8B9B-4C39-9DA5-A69DF8AA4EBB}">
      <dsp:nvSpPr>
        <dsp:cNvPr id="0" name=""/>
        <dsp:cNvSpPr/>
      </dsp:nvSpPr>
      <dsp:spPr>
        <a:xfrm>
          <a:off x="3128491" y="1110523"/>
          <a:ext cx="2691462" cy="465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ক্লোরিন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(Cl)</a:t>
          </a:r>
          <a:endParaRPr lang="en-US" sz="2400" kern="1200" dirty="0"/>
        </a:p>
      </dsp:txBody>
      <dsp:txXfrm>
        <a:off x="3361286" y="1110523"/>
        <a:ext cx="2225872" cy="465590"/>
      </dsp:txXfrm>
    </dsp:sp>
    <dsp:sp modelId="{BA4CCF82-47F0-484B-B1B5-A0A04503DFDC}">
      <dsp:nvSpPr>
        <dsp:cNvPr id="0" name=""/>
        <dsp:cNvSpPr/>
      </dsp:nvSpPr>
      <dsp:spPr>
        <a:xfrm>
          <a:off x="0" y="1764037"/>
          <a:ext cx="3830765" cy="402637"/>
        </a:xfrm>
        <a:prstGeom prst="chevron">
          <a:avLst/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লৌহ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(Fe)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01319" y="1764037"/>
        <a:ext cx="3428128" cy="40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4919D-054A-49F9-A2F6-F8616725F71A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56A8-661A-46FB-A5C7-E19D55EC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8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JPG"/><Relationship Id="rId7" Type="http://schemas.openxmlformats.org/officeDocument/2006/relationships/slide" Target="slide15.xml"/><Relationship Id="rId2" Type="http://schemas.openxmlformats.org/officeDocument/2006/relationships/hyperlink" Target="file:///D:\5th%20Chapter%20for%20S.S.C\Boron%20cop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7" y="228600"/>
            <a:ext cx="8964232" cy="6417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643" y="153359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244334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2390854"/>
              </p:ext>
            </p:extLst>
          </p:nvPr>
        </p:nvGraphicFramePr>
        <p:xfrm>
          <a:off x="199846" y="3172819"/>
          <a:ext cx="5819954" cy="370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4"/>
          <p:cNvSpPr/>
          <p:nvPr/>
        </p:nvSpPr>
        <p:spPr>
          <a:xfrm>
            <a:off x="177148" y="304800"/>
            <a:ext cx="8805091" cy="12594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n w="18415" cmpd="sng">
                  <a:prstDash val="solid"/>
                </a:ln>
                <a:latin typeface="NikoshBAN" pitchFamily="2" charset="0"/>
                <a:cs typeface="NikoshBAN" pitchFamily="2" charset="0"/>
              </a:rPr>
              <a:t>মাইক্রোনিউট্রিয়েন্ট:</a:t>
            </a:r>
            <a:r>
              <a:rPr lang="bn-BD" sz="2400" dirty="0">
                <a:ln w="18415" cmpd="sng"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যেসব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অত্যন্ত সামান্য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 পরিমাণে দরকার হয় ।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7" y="1692132"/>
            <a:ext cx="8686291" cy="4339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মাইক্রোনিউট্রিয়েন্ট</a:t>
            </a:r>
            <a:r>
              <a:rPr lang="bn-BD" sz="2400" b="1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বা মাইক্রো উপাদান: ০</a:t>
            </a:r>
            <a:r>
              <a:rPr lang="en-US" sz="2400" b="1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৭</a:t>
            </a:r>
            <a:r>
              <a:rPr lang="bn-BD" sz="2400" b="1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টি</a:t>
            </a:r>
            <a:r>
              <a:rPr lang="bn-BD" sz="24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যথাঃ</a:t>
            </a:r>
            <a:endParaRPr lang="bn-BD" sz="24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38" y="2157412"/>
            <a:ext cx="2833201" cy="45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885"/>
            <a:ext cx="8763000" cy="6085364"/>
          </a:xfrm>
          <a:prstGeom prst="rect">
            <a:avLst/>
          </a:prstGeom>
        </p:spPr>
      </p:pic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1547812" y="122187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(Br)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4300" y="122187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(N)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22187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(P)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7208" y="124178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(K)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831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6735" y="2831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(Ca)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7812" y="45164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 action="ppaction://hlinksldjump"/>
              </a:rPr>
              <a:t>(Fe)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9612" y="4530725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 action="ppaction://hlinksldjump"/>
              </a:rPr>
              <a:t>(</a:t>
            </a:r>
            <a:r>
              <a:rPr lang="en-US" sz="1400" dirty="0" smtClean="0">
                <a:hlinkClick r:id="rId11" action="ppaction://hlinksldjump"/>
              </a:rPr>
              <a:t>Mg</a:t>
            </a:r>
            <a:r>
              <a:rPr lang="en-US" dirty="0" smtClean="0">
                <a:hlinkClick r:id="rId11" action="ppaction://hlinksldjump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243082"/>
            <a:ext cx="864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পুষ্টি উপাদানের উপর ক্লিক করলে বিস্তারিত জানতে পারবেন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69"/>
          <a:stretch/>
        </p:blipFill>
        <p:spPr>
          <a:xfrm>
            <a:off x="324110" y="124688"/>
            <a:ext cx="8305800" cy="9905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8"/>
          <a:stretch/>
        </p:blipFill>
        <p:spPr>
          <a:xfrm>
            <a:off x="228600" y="4810948"/>
            <a:ext cx="8153402" cy="18381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24047" r="17488" b="37476"/>
          <a:stretch/>
        </p:blipFill>
        <p:spPr>
          <a:xfrm>
            <a:off x="228599" y="1287899"/>
            <a:ext cx="8305800" cy="3295649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TextBox 4"/>
          <p:cNvSpPr txBox="1"/>
          <p:nvPr/>
        </p:nvSpPr>
        <p:spPr>
          <a:xfrm>
            <a:off x="2576512" y="53051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7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49"/>
          <a:stretch/>
        </p:blipFill>
        <p:spPr>
          <a:xfrm>
            <a:off x="685800" y="231576"/>
            <a:ext cx="7772400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1885" r="19608" b="33387"/>
          <a:stretch/>
        </p:blipFill>
        <p:spPr>
          <a:xfrm>
            <a:off x="681037" y="1160263"/>
            <a:ext cx="7772400" cy="385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5"/>
          <a:stretch/>
        </p:blipFill>
        <p:spPr>
          <a:xfrm>
            <a:off x="681037" y="5014912"/>
            <a:ext cx="77724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4773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85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50"/>
          <a:stretch/>
        </p:blipFill>
        <p:spPr>
          <a:xfrm>
            <a:off x="533399" y="152400"/>
            <a:ext cx="8110538" cy="928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1929" r="18648" b="34690"/>
          <a:stretch/>
        </p:blipFill>
        <p:spPr>
          <a:xfrm>
            <a:off x="533400" y="1081088"/>
            <a:ext cx="8110535" cy="4131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1"/>
          <a:stretch/>
        </p:blipFill>
        <p:spPr>
          <a:xfrm>
            <a:off x="533400" y="5029200"/>
            <a:ext cx="8110538" cy="169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29119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5"/>
          <a:stretch/>
        </p:blipFill>
        <p:spPr>
          <a:xfrm>
            <a:off x="333374" y="228600"/>
            <a:ext cx="8505825" cy="89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t="21567" r="19541" b="33199"/>
          <a:stretch/>
        </p:blipFill>
        <p:spPr>
          <a:xfrm>
            <a:off x="333374" y="1117599"/>
            <a:ext cx="8505825" cy="391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1"/>
          <a:stretch/>
        </p:blipFill>
        <p:spPr>
          <a:xfrm>
            <a:off x="333373" y="5029200"/>
            <a:ext cx="8505825" cy="165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43281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5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1"/>
          <a:stretch/>
        </p:blipFill>
        <p:spPr>
          <a:xfrm>
            <a:off x="361950" y="286337"/>
            <a:ext cx="8343900" cy="932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6507" r="22197" b="35162"/>
          <a:stretch/>
        </p:blipFill>
        <p:spPr>
          <a:xfrm>
            <a:off x="361950" y="1219200"/>
            <a:ext cx="8343900" cy="3508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4"/>
          <a:stretch/>
        </p:blipFill>
        <p:spPr>
          <a:xfrm>
            <a:off x="361950" y="4594168"/>
            <a:ext cx="8324850" cy="2029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1537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8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9"/>
          <a:stretch/>
        </p:blipFill>
        <p:spPr>
          <a:xfrm>
            <a:off x="704850" y="304800"/>
            <a:ext cx="8039100" cy="866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25042" r="23516" b="33602"/>
          <a:stretch/>
        </p:blipFill>
        <p:spPr>
          <a:xfrm>
            <a:off x="700087" y="1171575"/>
            <a:ext cx="8039100" cy="385010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3"/>
          <a:stretch/>
        </p:blipFill>
        <p:spPr>
          <a:xfrm>
            <a:off x="700087" y="5002630"/>
            <a:ext cx="8039100" cy="155257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4038600" y="5868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1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5"/>
          <a:stretch/>
        </p:blipFill>
        <p:spPr>
          <a:xfrm>
            <a:off x="762001" y="152400"/>
            <a:ext cx="7848599" cy="91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22544" r="18818" b="36271"/>
          <a:stretch/>
        </p:blipFill>
        <p:spPr>
          <a:xfrm>
            <a:off x="762001" y="1071563"/>
            <a:ext cx="7848600" cy="3868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7"/>
          <a:stretch/>
        </p:blipFill>
        <p:spPr>
          <a:xfrm>
            <a:off x="762001" y="4940380"/>
            <a:ext cx="7848599" cy="1757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67725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0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5"/>
          <a:stretch/>
        </p:blipFill>
        <p:spPr>
          <a:xfrm>
            <a:off x="561974" y="228600"/>
            <a:ext cx="8229601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23543" r="24561" b="36142"/>
          <a:stretch/>
        </p:blipFill>
        <p:spPr>
          <a:xfrm>
            <a:off x="561975" y="1042988"/>
            <a:ext cx="8229600" cy="406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7"/>
          <a:stretch/>
        </p:blipFill>
        <p:spPr>
          <a:xfrm>
            <a:off x="561975" y="5111605"/>
            <a:ext cx="8229600" cy="149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534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4648200"/>
            <a:ext cx="314748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BD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৪০ মিনিট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:-১১/০৫/২০২০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61" y="76200"/>
            <a:ext cx="7885643" cy="10156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16" y="1295400"/>
            <a:ext cx="2087499" cy="257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62400"/>
            <a:ext cx="3299882" cy="4813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914400" y="3867450"/>
            <a:ext cx="457200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IN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Uttom\Pictures\IMG_20180922_112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82" y="1295400"/>
            <a:ext cx="23622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606" y="192528"/>
            <a:ext cx="87407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425" y="4029999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67210" y="40919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চিত্র-গ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387" y="5317495"/>
            <a:ext cx="90525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খ-দলঃ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পুষ্টি উপাদানের অভাবে এই রোগ হয় তার নাম ও রোগের লক্ষণ লিখ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8417" y="40299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চিত্র-খ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" y="6019800"/>
            <a:ext cx="9067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গ-দলঃ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পুষ্টি উপাদানের অভাবে এই রোগ হয় তার নাম ও রোগের লক্ষণ লিখ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767" y="4669075"/>
            <a:ext cx="9067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ক-দলঃ কোন পুষ্টি উপাদানের অভাবে এই রোগ হয় তার নাম ও রোগের লক্ষণ লিখ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1" t="24534" r="26178" b="37713"/>
          <a:stretch/>
        </p:blipFill>
        <p:spPr>
          <a:xfrm>
            <a:off x="6085820" y="1137868"/>
            <a:ext cx="2829580" cy="2829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1" t="28827" r="26323" b="33521"/>
          <a:stretch/>
        </p:blipFill>
        <p:spPr>
          <a:xfrm>
            <a:off x="3094658" y="1137868"/>
            <a:ext cx="2848942" cy="2848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29837" r="52064" b="39364"/>
          <a:stretch/>
        </p:blipFill>
        <p:spPr>
          <a:xfrm>
            <a:off x="174606" y="1147393"/>
            <a:ext cx="2848942" cy="28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2070"/>
            <a:ext cx="7924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82685"/>
            <a:ext cx="7924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অত্যবশ্যকীয় উপাদান কয়টি</a:t>
            </a:r>
            <a:r>
              <a:rPr lang="bn-BD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793657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মাইক্রোনিউট্রিয়েন্ট বা মাইক্রো উপাদান </a:t>
            </a:r>
            <a:r>
              <a:rPr lang="bn-BD" sz="2400" dirty="0" smtClean="0">
                <a:ln w="18415" cmpd="sng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7924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কোন পুষ্টি উপাদানের অভাবে ক্লোরোফিল সৃষ্টিতে বিঘ্ন ঘটে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972" y="5221069"/>
            <a:ext cx="7924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ক্যালসিয়ামের অভাবজনিত রোগের নাম কী?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45616" y="1944350"/>
            <a:ext cx="1248156" cy="452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টি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17143" y="3048000"/>
            <a:ext cx="1248156" cy="452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05244" y="4503107"/>
            <a:ext cx="1552956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(N)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5244" y="5874707"/>
            <a:ext cx="1552956" cy="4822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ক্লোরোসিস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4" grpId="0" animBg="1"/>
      <p:bldP spid="6" grpId="0" animBg="1"/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550" y="219670"/>
            <a:ext cx="79629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12" y="5780782"/>
            <a:ext cx="90928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</a:t>
            </a:r>
            <a:r>
              <a:rPr lang="bn-B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আশে পাশে যেকোন চার’টি </a:t>
            </a:r>
            <a:r>
              <a:rPr lang="bn-B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উদ্ভিদ সংগ্রহ করবে এবং তাদের কারণ ও লক্ষণ লিখে </a:t>
            </a:r>
            <a:r>
              <a:rPr lang="bn-B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bn-BD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http://3.bp.blogspot.com/_f_OmAdlU5os/TDRF1d_jJ1I/AAAAAAAAB-w/p6ohLCA9LAg/s1600/leaf-100-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30106"/>
              </a:clrFrom>
              <a:clrTo>
                <a:srgbClr val="0301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6045"/>
          <a:stretch/>
        </p:blipFill>
        <p:spPr bwMode="auto">
          <a:xfrm>
            <a:off x="7111652" y="1143000"/>
            <a:ext cx="1981200" cy="1782242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121052" cy="3956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36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ki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52" y="685800"/>
            <a:ext cx="86868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3234035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2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04800" y="187413"/>
            <a:ext cx="8077200" cy="7177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6028152"/>
            <a:ext cx="820438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সম্পূর্ণ একটি উদ্ভিদ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562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1" y="5029200"/>
            <a:ext cx="7772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প্রকাশ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4" y="191060"/>
            <a:ext cx="7772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লক্ষ্য 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DigitalCambrian\AutoPlay\Flash\ZOOL IMAGE\Biology picture\magnesium3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466863"/>
            <a:ext cx="3657600" cy="3200933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jan\Desktop\New folder\images.jpg"/>
          <p:cNvPicPr>
            <a:picLocks noChangeAspect="1" noChangeArrowheads="1"/>
          </p:cNvPicPr>
          <p:nvPr/>
        </p:nvPicPr>
        <p:blipFill rotWithShape="1">
          <a:blip r:embed="rId3"/>
          <a:srcRect l="47333"/>
          <a:stretch/>
        </p:blipFill>
        <p:spPr bwMode="auto">
          <a:xfrm>
            <a:off x="4762499" y="1466863"/>
            <a:ext cx="3552824" cy="315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5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061" y="381000"/>
            <a:ext cx="8589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utrient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4" y="2667000"/>
            <a:ext cx="8603851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4958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19400"/>
            <a:ext cx="7391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09800"/>
            <a:ext cx="8077200" cy="18774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খনিজ পুষ্টি কী বলতে পারবে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বিভিন্ন খনিজ পুষ্টির প্রকারভেদ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বিভিন্ন </a:t>
            </a: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পুষ্টির অভাবজনিত রোগের লক্ষণ ব্যাখা করতে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0772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ngimg.com/upload/tree_PNG2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6189"/>
          <a:stretch/>
        </p:blipFill>
        <p:spPr bwMode="auto">
          <a:xfrm>
            <a:off x="5724861" y="3933189"/>
            <a:ext cx="3419139" cy="28736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14375" y="147422"/>
            <a:ext cx="8601025" cy="1600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খাদ্য উপাদান উদ্ভিদের বিভিন্ন শারীরবৃত্তীয় ও জৈবনীক কার্যকলাপে সহায়তা 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786" y="1894582"/>
            <a:ext cx="845820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প্রায় ৬০টি তার মধ্যে অত্যাবশ্যকীয় খনিজ পুষ্টি উপাদানঃ ১৬ 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375" y="2971800"/>
            <a:ext cx="835256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পরিমাণের উপর ভিত্তি করে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পুষ্টি উপাদানঃ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 ধরণের-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786" y="4724400"/>
            <a:ext cx="449101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১.ম্যাক্রোনিউট্রিয়েন্ট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২.মাইক্রোনিউট্রিয়েন্ট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jan\Desktop\New folder\1649-soil-nutrition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71675"/>
            <a:ext cx="3124200" cy="4738633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2641833"/>
              </p:ext>
            </p:extLst>
          </p:nvPr>
        </p:nvGraphicFramePr>
        <p:xfrm>
          <a:off x="0" y="3186183"/>
          <a:ext cx="6367493" cy="411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4"/>
          <p:cNvSpPr/>
          <p:nvPr/>
        </p:nvSpPr>
        <p:spPr>
          <a:xfrm>
            <a:off x="304800" y="152400"/>
            <a:ext cx="8450896" cy="9906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n w="18415" cmpd="sng">
                  <a:prstDash val="solid"/>
                </a:ln>
                <a:latin typeface="NikoshBAN" pitchFamily="2" charset="0"/>
                <a:cs typeface="NikoshBAN" pitchFamily="2" charset="0"/>
              </a:rPr>
              <a:t>ম্যাক্রোনিউট্রিয়েন্ট: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যেসব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উপাদান বেশি পরিমাণে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দরকার হয়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663" y="1311636"/>
            <a:ext cx="8583170" cy="424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ম্যাক্রোনিউট্রিয়েন্ট বা ম্যাক্রো উপাদান: ০</a:t>
            </a:r>
            <a:r>
              <a:rPr lang="en-US" sz="2400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৯</a:t>
            </a:r>
            <a:r>
              <a:rPr lang="bn-BD" sz="2400" dirty="0" smtClean="0">
                <a:ln w="18415" cmpd="sng"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টি</a:t>
            </a:r>
            <a:r>
              <a:rPr lang="bn-BD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যথাঃ</a:t>
            </a:r>
            <a:endParaRPr lang="bn-BD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494BC7-DCA3-4095-AD19-72E35DA4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F494BC7-DCA3-4095-AD19-72E35DA44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9B3174-1522-4333-B70F-8F80B328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89B3174-1522-4333-B70F-8F80B328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2434B0-DD08-4A8B-B688-EFF7A4A5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022434B0-DD08-4A8B-B688-EFF7A4A55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1BA0E-CD77-422B-A6F1-E1E899F8A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8431BA0E-CD77-422B-A6F1-E1E899F8A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91DBB0-0280-4D81-86F3-7D054E29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391DBB0-0280-4D81-86F3-7D054E299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1ACAAB-2AF4-4076-BA59-35A044C3B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CA1ACAAB-2AF4-4076-BA59-35A044C3B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0D8D7-461B-4835-B05F-B0B25203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E3D0D8D7-461B-4835-B05F-B0B25203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AF239-00D5-484B-8AAD-D27C5CF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A3DAF239-00D5-484B-8AAD-D27C5CF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0A27C-3FA6-449A-9655-3410328E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2620A27C-3FA6-449A-9655-3410328E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409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Bandarban Govt Colle</dc:creator>
  <cp:lastModifiedBy>ismail - [2010]</cp:lastModifiedBy>
  <cp:revision>310</cp:revision>
  <dcterms:created xsi:type="dcterms:W3CDTF">2006-08-16T00:00:00Z</dcterms:created>
  <dcterms:modified xsi:type="dcterms:W3CDTF">2020-06-21T01:53:33Z</dcterms:modified>
</cp:coreProperties>
</file>