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8" r:id="rId3"/>
    <p:sldId id="257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79" r:id="rId19"/>
  </p:sldIdLst>
  <p:sldSz cx="9144000" cy="5143500" type="screen16x9"/>
  <p:notesSz cx="6858000" cy="9144000"/>
  <p:embeddedFontLst>
    <p:embeddedFont>
      <p:font typeface="NikoshBAN" pitchFamily="2" charset="0"/>
      <p:regular r:id="rId21"/>
    </p:embeddedFont>
    <p:embeddedFont>
      <p:font typeface="Oswald" pitchFamily="2" charset="0"/>
      <p:regular r:id="rId22"/>
    </p:embeddedFont>
    <p:embeddedFont>
      <p:font typeface="Tinos" charset="0"/>
      <p:regular r:id="rId23"/>
      <p:bold r:id="rId24"/>
      <p:italic r:id="rId25"/>
      <p:boldItalic r:id="rId26"/>
    </p:embeddedFont>
    <p:embeddedFont>
      <p:font typeface="Montserrat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D691FBD-51B8-4139-92C2-C5FD35942DD6}">
  <a:tblStyle styleId="{7D691FBD-51B8-4139-92C2-C5FD35942D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Picture 2" descr="nam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9135"/>
            <a:ext cx="9144000" cy="374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 descr="jjjjjjjjj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914525" y="2352675"/>
            <a:ext cx="4191000" cy="36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hyperlink" Target="mailto:baqi.liton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bpnet-resizeimage-16-18112713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51"/>
            <a:ext cx="8610600" cy="4191000"/>
          </a:xfrm>
          <a:prstGeom prst="rect">
            <a:avLst/>
          </a:prstGeom>
        </p:spPr>
      </p:pic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28600" y="590550"/>
            <a:ext cx="5307900" cy="1722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sz="13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rcRect b="60000"/>
          <a:stretch>
            <a:fillRect/>
          </a:stretch>
        </p:blipFill>
        <p:spPr>
          <a:xfrm>
            <a:off x="1371600" y="590550"/>
            <a:ext cx="6248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rcRect t="56250"/>
          <a:stretch>
            <a:fillRect/>
          </a:stretch>
        </p:blipFill>
        <p:spPr>
          <a:xfrm>
            <a:off x="1219200" y="514350"/>
            <a:ext cx="656611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rcRect b="4363"/>
          <a:stretch>
            <a:fillRect/>
          </a:stretch>
        </p:blipFill>
        <p:spPr>
          <a:xfrm>
            <a:off x="1219200" y="833153"/>
            <a:ext cx="6566116" cy="303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14350"/>
            <a:ext cx="6934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4350"/>
            <a:ext cx="7867918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590550"/>
            <a:ext cx="6837541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14350"/>
            <a:ext cx="678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14350"/>
            <a:ext cx="6934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1600" y="1200150"/>
            <a:ext cx="2743199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295400" y="1047750"/>
            <a:ext cx="3234300" cy="16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sz="9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3028950"/>
            <a:ext cx="36083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Contact</a:t>
            </a:r>
          </a:p>
          <a:p>
            <a:pPr algn="ctr"/>
            <a:r>
              <a:rPr lang="en-US" dirty="0" err="1"/>
              <a:t>Baqi</a:t>
            </a:r>
            <a:r>
              <a:rPr lang="en-US" dirty="0"/>
              <a:t>-Al-</a:t>
            </a:r>
            <a:r>
              <a:rPr lang="en-US" dirty="0" err="1"/>
              <a:t>Hasan</a:t>
            </a:r>
            <a:r>
              <a:rPr lang="en-US" dirty="0"/>
              <a:t> </a:t>
            </a:r>
            <a:r>
              <a:rPr lang="en-US" dirty="0" err="1"/>
              <a:t>Liton</a:t>
            </a:r>
            <a:endParaRPr lang="en-US" dirty="0"/>
          </a:p>
          <a:p>
            <a:pPr algn="ctr"/>
            <a:r>
              <a:rPr lang="en-US" dirty="0"/>
              <a:t>Mobile: 01711-182404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4"/>
              </a:rPr>
              <a:t>baqi.liton@gmail.com</a:t>
            </a:r>
            <a:endParaRPr lang="en-US" dirty="0"/>
          </a:p>
          <a:p>
            <a:pPr algn="ctr"/>
            <a:r>
              <a:rPr lang="en-US" dirty="0"/>
              <a:t> www.facebook.com/baqialhasan</a:t>
            </a:r>
          </a:p>
        </p:txBody>
      </p:sp>
      <p:pic>
        <p:nvPicPr>
          <p:cNvPr id="7" name="Picture 6" descr="26731279_1587507651332155_4659866302361614403_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09950"/>
            <a:ext cx="1108946" cy="114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1600" y="1123950"/>
            <a:ext cx="274320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447800" y="2249574"/>
            <a:ext cx="3505200" cy="184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বাকি আল হাসান</a:t>
            </a:r>
          </a:p>
          <a:p>
            <a:pPr>
              <a:buNone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চিশতিয়া নুরিয়া দাখিল মাদ্রাসা </a:t>
            </a:r>
          </a:p>
          <a:p>
            <a:pPr>
              <a:buNone/>
            </a:pPr>
            <a:r>
              <a:rPr lang="bn-IN" sz="2400" b="1" dirty="0" smtClean="0">
                <a:latin typeface="Montserrat" pitchFamily="2" charset="0"/>
                <a:cs typeface="NikoshBAN" pitchFamily="2" charset="0"/>
              </a:rPr>
              <a:t>কালিগঞ্জ, কেরানিগঞ্জ,ঢাকা-১৩১০</a:t>
            </a:r>
          </a:p>
          <a:p>
            <a:pPr>
              <a:buNone/>
            </a:pPr>
            <a:r>
              <a:rPr lang="bn-IN" sz="2400" b="1" dirty="0" smtClean="0">
                <a:latin typeface="Montserrat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Montserrat" pitchFamily="2" charset="0"/>
                <a:cs typeface="NikoshBAN" pitchFamily="2" charset="0"/>
              </a:rPr>
              <a:t> ০১৯১৩৭৩৫৬৮৬</a:t>
            </a:r>
            <a:endParaRPr sz="2400" b="1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7" name="Picture 6" descr="n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9135"/>
            <a:ext cx="9144000" cy="37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219200" y="666750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sz="4400"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1143000" y="1504950"/>
            <a:ext cx="4800600" cy="24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	</a:t>
            </a:r>
            <a:r>
              <a:rPr lang="en-US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	</a:t>
            </a:r>
            <a:r>
              <a:rPr lang="en-US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আকাইদ ফিকাহ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		</a:t>
            </a:r>
            <a:r>
              <a:rPr lang="en-US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চতুর্থ 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সালাত </a:t>
            </a:r>
            <a:endPara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" name="Picture 7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28750"/>
            <a:ext cx="224228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1809750"/>
            <a:ext cx="7400700" cy="1066800"/>
          </a:xfrm>
        </p:spPr>
        <p:txBody>
          <a:bodyPr/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নামাজের শুদ্ধ নিয়ম ভুল নিয়ম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4" name="Picture 3" descr="n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9135"/>
            <a:ext cx="9144000" cy="374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rcRect l="1020" t="16981" r="2040"/>
          <a:stretch>
            <a:fillRect/>
          </a:stretch>
        </p:blipFill>
        <p:spPr>
          <a:xfrm>
            <a:off x="1219200" y="1123950"/>
            <a:ext cx="7239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77000" y="590550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ভুল নিয়ম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90550"/>
            <a:ext cx="1266823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8150"/>
            <a:ext cx="7696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7" name="Picture 6" descr="3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4351"/>
            <a:ext cx="7696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9" name="Picture 8" descr="4.jpg"/>
          <p:cNvPicPr>
            <a:picLocks noChangeAspect="1"/>
          </p:cNvPicPr>
          <p:nvPr/>
        </p:nvPicPr>
        <p:blipFill>
          <a:blip r:embed="rId3"/>
          <a:srcRect t="3774" b="3774"/>
          <a:stretch>
            <a:fillRect/>
          </a:stretch>
        </p:blipFill>
        <p:spPr>
          <a:xfrm>
            <a:off x="2209800" y="514350"/>
            <a:ext cx="471322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38163"/>
            <a:ext cx="6781800" cy="401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54</Words>
  <PresentationFormat>On-screen Show (16:9)</PresentationFormat>
  <Paragraphs>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NikoshBAN</vt:lpstr>
      <vt:lpstr>Oswald</vt:lpstr>
      <vt:lpstr>Tinos</vt:lpstr>
      <vt:lpstr>Montserrat</vt:lpstr>
      <vt:lpstr>Quintus template</vt:lpstr>
      <vt:lpstr>স্বাগতম</vt:lpstr>
      <vt:lpstr>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Baqi-Al-Hasan Liton</cp:lastModifiedBy>
  <cp:revision>8</cp:revision>
  <dcterms:modified xsi:type="dcterms:W3CDTF">2020-06-18T14:58:29Z</dcterms:modified>
</cp:coreProperties>
</file>