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4" r:id="rId2"/>
    <p:sldId id="267" r:id="rId3"/>
    <p:sldId id="268" r:id="rId4"/>
    <p:sldId id="269" r:id="rId5"/>
    <p:sldId id="285" r:id="rId6"/>
    <p:sldId id="271" r:id="rId7"/>
    <p:sldId id="259" r:id="rId8"/>
    <p:sldId id="260" r:id="rId9"/>
    <p:sldId id="261" r:id="rId10"/>
    <p:sldId id="263" r:id="rId11"/>
    <p:sldId id="281" r:id="rId12"/>
    <p:sldId id="265" r:id="rId13"/>
    <p:sldId id="262" r:id="rId14"/>
    <p:sldId id="272" r:id="rId15"/>
    <p:sldId id="273" r:id="rId16"/>
    <p:sldId id="275" r:id="rId17"/>
    <p:sldId id="276" r:id="rId18"/>
    <p:sldId id="274" r:id="rId19"/>
    <p:sldId id="277" r:id="rId20"/>
    <p:sldId id="282" r:id="rId21"/>
    <p:sldId id="283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558EF6"/>
    <a:srgbClr val="FF3300"/>
    <a:srgbClr val="CC3300"/>
    <a:srgbClr val="B05C05"/>
    <a:srgbClr val="66CCFF"/>
    <a:srgbClr val="528CF5"/>
    <a:srgbClr val="A05E52"/>
    <a:srgbClr val="665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572F8-C74E-4356-9DE3-FDFA29169CC4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AEDBA-5130-4368-AE39-4F561E2D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6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F112-8112-4601-A3DE-A591F3FC7290}" type="datetime1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5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0967-5AAC-4805-A77B-F8165BF961D3}" type="datetime1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DEDC-C405-43B2-9069-4804AD112944}" type="datetime1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9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814E-B163-447D-9A22-12429946E537}" type="datetime1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51BD-7B4A-44F2-AA49-6BEBB034DE7A}" type="datetime1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F95C-6BDF-48B8-99B1-1096B0AF4D52}" type="datetime1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6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E077-7A86-4BA3-988D-DDC7BF238AB1}" type="datetime1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D5F7-44E5-4197-A666-28A8026633B0}" type="datetime1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0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8AB5-2D8B-4CAD-B4D5-94B8A34EC5B0}" type="datetime1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7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C5C9-EA4E-4DEE-8CC7-31F3C012D4E7}" type="datetime1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2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02EE-DFC6-4D71-8127-5E87B416AAE6}" type="datetime1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813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4B29BF-9056-4231-B4A4-64FEA0F48A3F}" type="datetime1">
              <a:rPr lang="en-US" smtClean="0"/>
              <a:t>6/21/2020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599040-0978-4EE5-8EB8-296BD098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8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4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30.png"/><Relationship Id="rId18" Type="http://schemas.openxmlformats.org/officeDocument/2006/relationships/image" Target="../media/image580.png"/><Relationship Id="rId3" Type="http://schemas.openxmlformats.org/officeDocument/2006/relationships/image" Target="../media/image16.png"/><Relationship Id="rId7" Type="http://schemas.openxmlformats.org/officeDocument/2006/relationships/image" Target="../media/image36.png"/><Relationship Id="rId12" Type="http://schemas.openxmlformats.org/officeDocument/2006/relationships/image" Target="../media/image520.png"/><Relationship Id="rId17" Type="http://schemas.openxmlformats.org/officeDocument/2006/relationships/image" Target="../media/image570.png"/><Relationship Id="rId2" Type="http://schemas.openxmlformats.org/officeDocument/2006/relationships/image" Target="../media/image7.png"/><Relationship Id="rId16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10.png"/><Relationship Id="rId5" Type="http://schemas.openxmlformats.org/officeDocument/2006/relationships/image" Target="../media/image23.png"/><Relationship Id="rId15" Type="http://schemas.openxmlformats.org/officeDocument/2006/relationships/image" Target="../media/image550.png"/><Relationship Id="rId10" Type="http://schemas.openxmlformats.org/officeDocument/2006/relationships/image" Target="../media/image490.png"/><Relationship Id="rId19" Type="http://schemas.openxmlformats.org/officeDocument/2006/relationships/image" Target="../media/image590.png"/><Relationship Id="rId4" Type="http://schemas.openxmlformats.org/officeDocument/2006/relationships/image" Target="../media/image17.png"/><Relationship Id="rId9" Type="http://schemas.openxmlformats.org/officeDocument/2006/relationships/image" Target="../media/image480.png"/><Relationship Id="rId14" Type="http://schemas.openxmlformats.org/officeDocument/2006/relationships/image" Target="../media/image5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172.png"/><Relationship Id="rId7" Type="http://schemas.openxmlformats.org/officeDocument/2006/relationships/image" Target="../media/image370.png"/><Relationship Id="rId12" Type="http://schemas.openxmlformats.org/officeDocument/2006/relationships/image" Target="../media/image42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11" Type="http://schemas.openxmlformats.org/officeDocument/2006/relationships/image" Target="../media/image41.png"/><Relationship Id="rId5" Type="http://schemas.openxmlformats.org/officeDocument/2006/relationships/image" Target="../media/image301.png"/><Relationship Id="rId10" Type="http://schemas.openxmlformats.org/officeDocument/2006/relationships/image" Target="../media/image40.png"/><Relationship Id="rId4" Type="http://schemas.openxmlformats.org/officeDocument/2006/relationships/image" Target="../media/image232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1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2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61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60.png"/><Relationship Id="rId5" Type="http://schemas.openxmlformats.org/officeDocument/2006/relationships/image" Target="../media/image51.png"/><Relationship Id="rId10" Type="http://schemas.openxmlformats.org/officeDocument/2006/relationships/image" Target="../media/image59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5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64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60.png"/><Relationship Id="rId5" Type="http://schemas.openxmlformats.org/officeDocument/2006/relationships/image" Target="../media/image51.png"/><Relationship Id="rId10" Type="http://schemas.openxmlformats.org/officeDocument/2006/relationships/image" Target="../media/image63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69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0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12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6.png"/><Relationship Id="rId5" Type="http://schemas.openxmlformats.org/officeDocument/2006/relationships/image" Target="../media/image21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0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093527" y="2176120"/>
            <a:ext cx="4585670" cy="2997694"/>
          </a:xfrm>
          <a:prstGeom prst="cube">
            <a:avLst/>
          </a:prstGeom>
          <a:gradFill>
            <a:gsLst>
              <a:gs pos="0">
                <a:srgbClr val="6600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46182" y="2176120"/>
            <a:ext cx="3527468" cy="3527468"/>
          </a:xfrm>
          <a:prstGeom prst="cube">
            <a:avLst/>
          </a:prstGeom>
          <a:gradFill>
            <a:gsLst>
              <a:gs pos="0">
                <a:srgbClr val="FF33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241" y="6111876"/>
            <a:ext cx="1070671" cy="365125"/>
          </a:xfrm>
        </p:spPr>
        <p:txBody>
          <a:bodyPr/>
          <a:lstStyle/>
          <a:p>
            <a:fld id="{CAB43D30-D412-4D7E-8CB5-E0AB2F3E3782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29069" y="6111876"/>
            <a:ext cx="2169258" cy="365125"/>
          </a:xfrm>
        </p:spPr>
        <p:txBody>
          <a:bodyPr/>
          <a:lstStyle/>
          <a:p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36901" y="113295"/>
            <a:ext cx="911820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dirty="0" err="1" smtClean="0">
                <a:ln w="0">
                  <a:solidFill>
                    <a:srgbClr val="528CF5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 smtClean="0">
                <a:ln w="0">
                  <a:solidFill>
                    <a:srgbClr val="528CF5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n w="0">
                  <a:solidFill>
                    <a:srgbClr val="528CF5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ln w="0">
                <a:solidFill>
                  <a:srgbClr val="528CF5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81" y="2176120"/>
            <a:ext cx="2662615" cy="3527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521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817" y="376524"/>
            <a:ext cx="8786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5400" dirty="0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5400" dirty="0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5400" dirty="0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5400" dirty="0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5400" dirty="0">
              <a:ln w="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80612" y="2178975"/>
            <a:ext cx="5430793" cy="3292493"/>
            <a:chOff x="5770601" y="1749478"/>
            <a:chExt cx="5430793" cy="3292493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9725890" y="3756928"/>
              <a:ext cx="1011381" cy="692727"/>
            </a:xfrm>
            <a:prstGeom prst="line">
              <a:avLst/>
            </a:prstGeom>
            <a:ln w="57150">
              <a:solidFill>
                <a:srgbClr val="B0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5770601" y="1749478"/>
              <a:ext cx="5430793" cy="3292493"/>
              <a:chOff x="5770601" y="1763333"/>
              <a:chExt cx="5430793" cy="329249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9725890" y="2371474"/>
                <a:ext cx="1011381" cy="692727"/>
              </a:xfrm>
              <a:prstGeom prst="line">
                <a:avLst/>
              </a:prstGeom>
              <a:ln w="57150">
                <a:solidFill>
                  <a:srgbClr val="B05C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/>
              <p:cNvGrpSpPr/>
              <p:nvPr/>
            </p:nvGrpSpPr>
            <p:grpSpPr>
              <a:xfrm>
                <a:off x="5770601" y="1763333"/>
                <a:ext cx="5430793" cy="3292493"/>
                <a:chOff x="5770601" y="1763333"/>
                <a:chExt cx="5430793" cy="3292493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359236" y="3064201"/>
                  <a:ext cx="3366654" cy="1385454"/>
                </a:xfrm>
                <a:prstGeom prst="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7370617" y="2371474"/>
                  <a:ext cx="3366654" cy="1385454"/>
                </a:xfrm>
                <a:prstGeom prst="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6359236" y="2371474"/>
                  <a:ext cx="1011381" cy="692727"/>
                </a:xfrm>
                <a:prstGeom prst="line">
                  <a:avLst/>
                </a:prstGeom>
                <a:ln w="57150">
                  <a:solidFill>
                    <a:srgbClr val="B05C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6359236" y="3756928"/>
                  <a:ext cx="1011381" cy="692727"/>
                </a:xfrm>
                <a:prstGeom prst="line">
                  <a:avLst/>
                </a:prstGeom>
                <a:ln w="57150">
                  <a:solidFill>
                    <a:srgbClr val="B05C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5999027" y="4374217"/>
                      <a:ext cx="5957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9027" y="4374217"/>
                      <a:ext cx="595736" cy="646331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5798137" y="2687342"/>
                      <a:ext cx="5957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98137" y="2687342"/>
                      <a:ext cx="595736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7066748" y="1765303"/>
                      <a:ext cx="5957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6748" y="1765303"/>
                      <a:ext cx="595736" cy="6463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6861477" y="3291786"/>
                      <a:ext cx="5957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61477" y="3291786"/>
                      <a:ext cx="595736" cy="64633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9691260" y="2834934"/>
                      <a:ext cx="5957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91260" y="2834934"/>
                      <a:ext cx="595736" cy="64633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10505205" y="1763333"/>
                      <a:ext cx="5957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5205" y="1763333"/>
                      <a:ext cx="595736" cy="64633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10605658" y="3652375"/>
                      <a:ext cx="5957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05658" y="3652375"/>
                      <a:ext cx="595736" cy="64633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9462661" y="4386643"/>
                      <a:ext cx="5957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62661" y="4386643"/>
                      <a:ext cx="595736" cy="64633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5770601" y="3433762"/>
                      <a:ext cx="5957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70601" y="3433762"/>
                      <a:ext cx="595736" cy="64633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10044196" y="4021936"/>
                      <a:ext cx="5957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44196" y="4021936"/>
                      <a:ext cx="595736" cy="64633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7660862" y="4409495"/>
                      <a:ext cx="5957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0862" y="4409495"/>
                      <a:ext cx="595736" cy="646331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13" name="Freeform 12"/>
          <p:cNvSpPr/>
          <p:nvPr/>
        </p:nvSpPr>
        <p:spPr>
          <a:xfrm>
            <a:off x="3976255" y="4156364"/>
            <a:ext cx="4350327" cy="678872"/>
          </a:xfrm>
          <a:custGeom>
            <a:avLst/>
            <a:gdLst>
              <a:gd name="connsiteX0" fmla="*/ 0 w 4350327"/>
              <a:gd name="connsiteY0" fmla="*/ 678872 h 678872"/>
              <a:gd name="connsiteX1" fmla="*/ 3338945 w 4350327"/>
              <a:gd name="connsiteY1" fmla="*/ 678872 h 678872"/>
              <a:gd name="connsiteX2" fmla="*/ 3338945 w 4350327"/>
              <a:gd name="connsiteY2" fmla="*/ 678872 h 678872"/>
              <a:gd name="connsiteX3" fmla="*/ 4350327 w 4350327"/>
              <a:gd name="connsiteY3" fmla="*/ 0 h 678872"/>
              <a:gd name="connsiteX4" fmla="*/ 4350327 w 4350327"/>
              <a:gd name="connsiteY4" fmla="*/ 0 h 678872"/>
              <a:gd name="connsiteX5" fmla="*/ 997527 w 4350327"/>
              <a:gd name="connsiteY5" fmla="*/ 0 h 678872"/>
              <a:gd name="connsiteX6" fmla="*/ 997527 w 4350327"/>
              <a:gd name="connsiteY6" fmla="*/ 0 h 678872"/>
              <a:gd name="connsiteX7" fmla="*/ 0 w 4350327"/>
              <a:gd name="connsiteY7" fmla="*/ 678872 h 67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0327" h="678872">
                <a:moveTo>
                  <a:pt x="0" y="678872"/>
                </a:moveTo>
                <a:lnTo>
                  <a:pt x="3338945" y="678872"/>
                </a:lnTo>
                <a:lnTo>
                  <a:pt x="3338945" y="678872"/>
                </a:lnTo>
                <a:lnTo>
                  <a:pt x="4350327" y="0"/>
                </a:lnTo>
                <a:lnTo>
                  <a:pt x="4350327" y="0"/>
                </a:lnTo>
                <a:lnTo>
                  <a:pt x="997527" y="0"/>
                </a:lnTo>
                <a:lnTo>
                  <a:pt x="997527" y="0"/>
                </a:lnTo>
                <a:lnTo>
                  <a:pt x="0" y="678872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990105" y="2770899"/>
            <a:ext cx="4350327" cy="678872"/>
          </a:xfrm>
          <a:custGeom>
            <a:avLst/>
            <a:gdLst>
              <a:gd name="connsiteX0" fmla="*/ 0 w 4350327"/>
              <a:gd name="connsiteY0" fmla="*/ 678872 h 678872"/>
              <a:gd name="connsiteX1" fmla="*/ 3338945 w 4350327"/>
              <a:gd name="connsiteY1" fmla="*/ 678872 h 678872"/>
              <a:gd name="connsiteX2" fmla="*/ 3338945 w 4350327"/>
              <a:gd name="connsiteY2" fmla="*/ 678872 h 678872"/>
              <a:gd name="connsiteX3" fmla="*/ 4350327 w 4350327"/>
              <a:gd name="connsiteY3" fmla="*/ 0 h 678872"/>
              <a:gd name="connsiteX4" fmla="*/ 4350327 w 4350327"/>
              <a:gd name="connsiteY4" fmla="*/ 0 h 678872"/>
              <a:gd name="connsiteX5" fmla="*/ 997527 w 4350327"/>
              <a:gd name="connsiteY5" fmla="*/ 0 h 678872"/>
              <a:gd name="connsiteX6" fmla="*/ 997527 w 4350327"/>
              <a:gd name="connsiteY6" fmla="*/ 0 h 678872"/>
              <a:gd name="connsiteX7" fmla="*/ 0 w 4350327"/>
              <a:gd name="connsiteY7" fmla="*/ 678872 h 67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0327" h="678872">
                <a:moveTo>
                  <a:pt x="0" y="678872"/>
                </a:moveTo>
                <a:lnTo>
                  <a:pt x="3338945" y="678872"/>
                </a:lnTo>
                <a:lnTo>
                  <a:pt x="3338945" y="678872"/>
                </a:lnTo>
                <a:lnTo>
                  <a:pt x="4350327" y="0"/>
                </a:lnTo>
                <a:lnTo>
                  <a:pt x="4350327" y="0"/>
                </a:lnTo>
                <a:lnTo>
                  <a:pt x="997527" y="0"/>
                </a:lnTo>
                <a:lnTo>
                  <a:pt x="997527" y="0"/>
                </a:lnTo>
                <a:lnTo>
                  <a:pt x="0" y="678872"/>
                </a:lnTo>
                <a:close/>
              </a:path>
            </a:pathLst>
          </a:custGeom>
          <a:noFill/>
          <a:ln>
            <a:solidFill>
              <a:srgbClr val="B05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962400" y="3463636"/>
            <a:ext cx="3380509" cy="1399309"/>
          </a:xfrm>
          <a:custGeom>
            <a:avLst/>
            <a:gdLst>
              <a:gd name="connsiteX0" fmla="*/ 0 w 3380509"/>
              <a:gd name="connsiteY0" fmla="*/ 1371600 h 1399309"/>
              <a:gd name="connsiteX1" fmla="*/ 3380509 w 3380509"/>
              <a:gd name="connsiteY1" fmla="*/ 1399309 h 1399309"/>
              <a:gd name="connsiteX2" fmla="*/ 3380509 w 3380509"/>
              <a:gd name="connsiteY2" fmla="*/ 1399309 h 1399309"/>
              <a:gd name="connsiteX3" fmla="*/ 3366655 w 3380509"/>
              <a:gd name="connsiteY3" fmla="*/ 0 h 1399309"/>
              <a:gd name="connsiteX4" fmla="*/ 3366655 w 3380509"/>
              <a:gd name="connsiteY4" fmla="*/ 0 h 1399309"/>
              <a:gd name="connsiteX5" fmla="*/ 0 w 3380509"/>
              <a:gd name="connsiteY5" fmla="*/ 13855 h 1399309"/>
              <a:gd name="connsiteX6" fmla="*/ 0 w 3380509"/>
              <a:gd name="connsiteY6" fmla="*/ 13855 h 1399309"/>
              <a:gd name="connsiteX7" fmla="*/ 0 w 3380509"/>
              <a:gd name="connsiteY7" fmla="*/ 1371600 h 139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0509" h="1399309">
                <a:moveTo>
                  <a:pt x="0" y="1371600"/>
                </a:moveTo>
                <a:lnTo>
                  <a:pt x="3380509" y="1399309"/>
                </a:lnTo>
                <a:lnTo>
                  <a:pt x="3380509" y="1399309"/>
                </a:lnTo>
                <a:lnTo>
                  <a:pt x="3366655" y="0"/>
                </a:lnTo>
                <a:lnTo>
                  <a:pt x="3366655" y="0"/>
                </a:lnTo>
                <a:lnTo>
                  <a:pt x="0" y="13855"/>
                </a:lnTo>
                <a:lnTo>
                  <a:pt x="0" y="13855"/>
                </a:lnTo>
                <a:lnTo>
                  <a:pt x="0" y="137160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959935" y="2784760"/>
            <a:ext cx="3380509" cy="1399309"/>
          </a:xfrm>
          <a:custGeom>
            <a:avLst/>
            <a:gdLst>
              <a:gd name="connsiteX0" fmla="*/ 0 w 3380509"/>
              <a:gd name="connsiteY0" fmla="*/ 1371600 h 1399309"/>
              <a:gd name="connsiteX1" fmla="*/ 3380509 w 3380509"/>
              <a:gd name="connsiteY1" fmla="*/ 1399309 h 1399309"/>
              <a:gd name="connsiteX2" fmla="*/ 3380509 w 3380509"/>
              <a:gd name="connsiteY2" fmla="*/ 1399309 h 1399309"/>
              <a:gd name="connsiteX3" fmla="*/ 3366655 w 3380509"/>
              <a:gd name="connsiteY3" fmla="*/ 0 h 1399309"/>
              <a:gd name="connsiteX4" fmla="*/ 3366655 w 3380509"/>
              <a:gd name="connsiteY4" fmla="*/ 0 h 1399309"/>
              <a:gd name="connsiteX5" fmla="*/ 0 w 3380509"/>
              <a:gd name="connsiteY5" fmla="*/ 13855 h 1399309"/>
              <a:gd name="connsiteX6" fmla="*/ 0 w 3380509"/>
              <a:gd name="connsiteY6" fmla="*/ 13855 h 1399309"/>
              <a:gd name="connsiteX7" fmla="*/ 0 w 3380509"/>
              <a:gd name="connsiteY7" fmla="*/ 1371600 h 139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0509" h="1399309">
                <a:moveTo>
                  <a:pt x="0" y="1371600"/>
                </a:moveTo>
                <a:lnTo>
                  <a:pt x="3380509" y="1399309"/>
                </a:lnTo>
                <a:lnTo>
                  <a:pt x="3380509" y="1399309"/>
                </a:lnTo>
                <a:lnTo>
                  <a:pt x="3366655" y="0"/>
                </a:lnTo>
                <a:lnTo>
                  <a:pt x="3366655" y="0"/>
                </a:lnTo>
                <a:lnTo>
                  <a:pt x="0" y="13855"/>
                </a:lnTo>
                <a:lnTo>
                  <a:pt x="0" y="13855"/>
                </a:lnTo>
                <a:lnTo>
                  <a:pt x="0" y="137160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329055" y="2784764"/>
            <a:ext cx="1011381" cy="2036618"/>
          </a:xfrm>
          <a:custGeom>
            <a:avLst/>
            <a:gdLst>
              <a:gd name="connsiteX0" fmla="*/ 0 w 1011381"/>
              <a:gd name="connsiteY0" fmla="*/ 2036618 h 2036618"/>
              <a:gd name="connsiteX1" fmla="*/ 1011381 w 1011381"/>
              <a:gd name="connsiteY1" fmla="*/ 1385454 h 2036618"/>
              <a:gd name="connsiteX2" fmla="*/ 1011381 w 1011381"/>
              <a:gd name="connsiteY2" fmla="*/ 1385454 h 2036618"/>
              <a:gd name="connsiteX3" fmla="*/ 997527 w 1011381"/>
              <a:gd name="connsiteY3" fmla="*/ 0 h 2036618"/>
              <a:gd name="connsiteX4" fmla="*/ 997527 w 1011381"/>
              <a:gd name="connsiteY4" fmla="*/ 0 h 2036618"/>
              <a:gd name="connsiteX5" fmla="*/ 0 w 1011381"/>
              <a:gd name="connsiteY5" fmla="*/ 678872 h 2036618"/>
              <a:gd name="connsiteX6" fmla="*/ 0 w 1011381"/>
              <a:gd name="connsiteY6" fmla="*/ 678872 h 2036618"/>
              <a:gd name="connsiteX7" fmla="*/ 0 w 1011381"/>
              <a:gd name="connsiteY7" fmla="*/ 2036618 h 203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1381" h="2036618">
                <a:moveTo>
                  <a:pt x="0" y="2036618"/>
                </a:moveTo>
                <a:lnTo>
                  <a:pt x="1011381" y="1385454"/>
                </a:lnTo>
                <a:lnTo>
                  <a:pt x="1011381" y="1385454"/>
                </a:lnTo>
                <a:lnTo>
                  <a:pt x="997527" y="0"/>
                </a:lnTo>
                <a:lnTo>
                  <a:pt x="997527" y="0"/>
                </a:lnTo>
                <a:lnTo>
                  <a:pt x="0" y="678872"/>
                </a:lnTo>
                <a:lnTo>
                  <a:pt x="0" y="678872"/>
                </a:lnTo>
                <a:lnTo>
                  <a:pt x="0" y="203661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962401" y="2784765"/>
            <a:ext cx="1011381" cy="2036618"/>
          </a:xfrm>
          <a:custGeom>
            <a:avLst/>
            <a:gdLst>
              <a:gd name="connsiteX0" fmla="*/ 0 w 1011381"/>
              <a:gd name="connsiteY0" fmla="*/ 2036618 h 2036618"/>
              <a:gd name="connsiteX1" fmla="*/ 1011381 w 1011381"/>
              <a:gd name="connsiteY1" fmla="*/ 1385454 h 2036618"/>
              <a:gd name="connsiteX2" fmla="*/ 1011381 w 1011381"/>
              <a:gd name="connsiteY2" fmla="*/ 1385454 h 2036618"/>
              <a:gd name="connsiteX3" fmla="*/ 997527 w 1011381"/>
              <a:gd name="connsiteY3" fmla="*/ 0 h 2036618"/>
              <a:gd name="connsiteX4" fmla="*/ 997527 w 1011381"/>
              <a:gd name="connsiteY4" fmla="*/ 0 h 2036618"/>
              <a:gd name="connsiteX5" fmla="*/ 0 w 1011381"/>
              <a:gd name="connsiteY5" fmla="*/ 678872 h 2036618"/>
              <a:gd name="connsiteX6" fmla="*/ 0 w 1011381"/>
              <a:gd name="connsiteY6" fmla="*/ 678872 h 2036618"/>
              <a:gd name="connsiteX7" fmla="*/ 0 w 1011381"/>
              <a:gd name="connsiteY7" fmla="*/ 2036618 h 203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1381" h="2036618">
                <a:moveTo>
                  <a:pt x="0" y="2036618"/>
                </a:moveTo>
                <a:lnTo>
                  <a:pt x="1011381" y="1385454"/>
                </a:lnTo>
                <a:lnTo>
                  <a:pt x="1011381" y="1385454"/>
                </a:lnTo>
                <a:lnTo>
                  <a:pt x="997527" y="0"/>
                </a:lnTo>
                <a:lnTo>
                  <a:pt x="997527" y="0"/>
                </a:lnTo>
                <a:lnTo>
                  <a:pt x="0" y="678872"/>
                </a:lnTo>
                <a:lnTo>
                  <a:pt x="0" y="678872"/>
                </a:lnTo>
                <a:lnTo>
                  <a:pt x="0" y="203661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Home 29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Back or Previous 30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2623" y="6111876"/>
            <a:ext cx="1308231" cy="365125"/>
          </a:xfrm>
        </p:spPr>
        <p:txBody>
          <a:bodyPr/>
          <a:lstStyle/>
          <a:p>
            <a:pPr algn="ctr"/>
            <a:fld id="{459FA6BD-5CF2-4F10-A4EB-5E39E248E947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>
          <a:xfrm>
            <a:off x="5076669" y="6111876"/>
            <a:ext cx="2252386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15287 0.225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13177 -0.2247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26055 0.227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27" grpId="0" animBg="1"/>
      <p:bldP spid="4" grpId="0" animBg="1"/>
      <p:bldP spid="28" grpId="0" animBg="1"/>
      <p:bldP spid="16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8AB5-2D8B-4CAD-B4D5-94B8A34EC5B0}" type="datetime1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547" y="3521531"/>
            <a:ext cx="60019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ঘনবস্তুটির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14109" y="4186547"/>
                <a:ext cx="6167650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𝐴𝐵𝐶𝐷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তলের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সমান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তল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কোনটি</m:t>
                    </m:r>
                  </m:oMath>
                </a14:m>
                <a:r>
                  <a:rPr lang="en-US" sz="4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109" y="4186547"/>
                <a:ext cx="6167650" cy="707886"/>
              </a:xfrm>
              <a:prstGeom prst="rect">
                <a:avLst/>
              </a:prstGeom>
              <a:blipFill>
                <a:blip r:embed="rId2"/>
                <a:stretch>
                  <a:fillRect l="-3360" t="-16379" r="-3557" b="-4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1814" y="4879277"/>
                <a:ext cx="6176820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4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𝐹𝐺</m:t>
                    </m:r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তলের</m:t>
                    </m:r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সমান</m:t>
                    </m:r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তল</m:t>
                    </m:r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কোনটি</m:t>
                    </m:r>
                  </m:oMath>
                </a14:m>
                <a:r>
                  <a:rPr lang="en-US" sz="4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814" y="4879277"/>
                <a:ext cx="6176820" cy="707886"/>
              </a:xfrm>
              <a:prstGeom prst="rect">
                <a:avLst/>
              </a:prstGeom>
              <a:blipFill>
                <a:blip r:embed="rId3"/>
                <a:stretch>
                  <a:fillRect l="-3254" t="-15385" r="-3452" b="-41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54296" y="5530443"/>
                <a:ext cx="6198108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r>
                  <a:rPr lang="en-US" sz="4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𝐴𝐵𝐺𝐻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তলের</m:t>
                    </m:r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সমান</m:t>
                    </m:r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তল</m:t>
                    </m:r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কোনটি</m:t>
                    </m:r>
                  </m:oMath>
                </a14:m>
                <a:r>
                  <a:rPr lang="en-US" sz="4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296" y="5530443"/>
                <a:ext cx="6198108" cy="707886"/>
              </a:xfrm>
              <a:prstGeom prst="rect">
                <a:avLst/>
              </a:prstGeom>
              <a:blipFill>
                <a:blip r:embed="rId4"/>
                <a:stretch>
                  <a:fillRect l="-3245" t="-15517" r="-3540"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506689" y="3588324"/>
                <a:ext cx="2369127" cy="5150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89" y="3588324"/>
                <a:ext cx="2369127" cy="515076"/>
              </a:xfrm>
              <a:prstGeom prst="rect">
                <a:avLst/>
              </a:prstGeom>
              <a:blipFill>
                <a:blip r:embed="rId5"/>
                <a:stretch>
                  <a:fillRect t="-34066" b="-68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506692" y="4225636"/>
                <a:ext cx="2369127" cy="5150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𝐸𝐹𝐺𝐻</m:t>
                      </m:r>
                    </m:oMath>
                  </m:oMathPara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92" y="4225636"/>
                <a:ext cx="2369127" cy="5150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506689" y="4904515"/>
                <a:ext cx="2369127" cy="51507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𝐴𝐷𝐸𝐻</m:t>
                      </m:r>
                      <m:r>
                        <a:rPr lang="en-US" sz="40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89" y="4904515"/>
                <a:ext cx="2369127" cy="5150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506688" y="5541816"/>
                <a:ext cx="2369127" cy="51507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𝐸𝐹𝐶𝐷</m:t>
                      </m:r>
                      <m:r>
                        <a:rPr lang="en-US" sz="40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88" y="5541816"/>
                <a:ext cx="2369127" cy="5150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228127" y="253179"/>
            <a:ext cx="5424025" cy="3292493"/>
            <a:chOff x="5777369" y="1763333"/>
            <a:chExt cx="5424025" cy="3292493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6359236" y="3756928"/>
              <a:ext cx="1011381" cy="692727"/>
            </a:xfrm>
            <a:prstGeom prst="line">
              <a:avLst/>
            </a:prstGeom>
            <a:ln w="57150">
              <a:solidFill>
                <a:srgbClr val="B0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5777369" y="1763333"/>
              <a:ext cx="5424025" cy="3292493"/>
              <a:chOff x="5777369" y="1763333"/>
              <a:chExt cx="5424025" cy="3292493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370617" y="2371474"/>
                <a:ext cx="3366654" cy="1385454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777369" y="1763333"/>
                <a:ext cx="5424025" cy="3292493"/>
                <a:chOff x="5777369" y="1763333"/>
                <a:chExt cx="5424025" cy="3292493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6359236" y="3064201"/>
                  <a:ext cx="3366654" cy="1385454"/>
                </a:xfrm>
                <a:prstGeom prst="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5777369" y="1763333"/>
                  <a:ext cx="5424025" cy="3292493"/>
                  <a:chOff x="5777369" y="1763333"/>
                  <a:chExt cx="5424025" cy="3292493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flipV="1">
                    <a:off x="6359236" y="2371474"/>
                    <a:ext cx="1011381" cy="692727"/>
                  </a:xfrm>
                  <a:prstGeom prst="line">
                    <a:avLst/>
                  </a:prstGeom>
                  <a:ln w="57150">
                    <a:solidFill>
                      <a:srgbClr val="B05C0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9725890" y="2371474"/>
                    <a:ext cx="1011381" cy="692727"/>
                  </a:xfrm>
                  <a:prstGeom prst="line">
                    <a:avLst/>
                  </a:prstGeom>
                  <a:ln w="57150">
                    <a:solidFill>
                      <a:srgbClr val="B05C0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V="1">
                    <a:off x="9725890" y="3756928"/>
                    <a:ext cx="1011381" cy="692727"/>
                  </a:xfrm>
                  <a:prstGeom prst="line">
                    <a:avLst/>
                  </a:prstGeom>
                  <a:ln w="57150">
                    <a:solidFill>
                      <a:srgbClr val="B05C0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5999027" y="4374217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15" name="TextBox 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99027" y="4374217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" name="TextBox 29"/>
                      <p:cNvSpPr txBox="1"/>
                      <p:nvPr/>
                    </p:nvSpPr>
                    <p:spPr>
                      <a:xfrm>
                        <a:off x="5798137" y="2687342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98137" y="2687342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>
                        <a:off x="7066748" y="1765303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66748" y="1765303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TextBox 31"/>
                      <p:cNvSpPr txBox="1"/>
                      <p:nvPr/>
                    </p:nvSpPr>
                    <p:spPr>
                      <a:xfrm>
                        <a:off x="6861477" y="3291786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861477" y="3291786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9691260" y="2834934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20" name="TextBox 1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691260" y="2834934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>
                        <a:off x="10505205" y="1763333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21" name="TextBox 2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505205" y="1763333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10605658" y="3652375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22" name="TextBox 2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05658" y="3652375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" name="TextBox 35"/>
                      <p:cNvSpPr txBox="1"/>
                      <p:nvPr/>
                    </p:nvSpPr>
                    <p:spPr>
                      <a:xfrm>
                        <a:off x="9462661" y="4386643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23" name="TextBox 2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462661" y="4386643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TextBox 36"/>
                      <p:cNvSpPr txBox="1"/>
                      <p:nvPr/>
                    </p:nvSpPr>
                    <p:spPr>
                      <a:xfrm>
                        <a:off x="5777369" y="3447171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24" name="TextBox 2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77369" y="3447171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>
                        <a:off x="10086099" y="4025311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25" name="TextBox 2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086099" y="4025311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7673787" y="4409495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26" name="TextBox 2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673787" y="4409495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</p:spTree>
    <p:extLst>
      <p:ext uri="{BB962C8B-B14F-4D97-AF65-F5344CB8AC3E}">
        <p14:creationId xmlns:p14="http://schemas.microsoft.com/office/powerpoint/2010/main" val="123745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11670" y="1403107"/>
            <a:ext cx="5424025" cy="3292493"/>
            <a:chOff x="5777369" y="1763333"/>
            <a:chExt cx="5424025" cy="3292493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6359236" y="3756928"/>
              <a:ext cx="1011381" cy="692727"/>
            </a:xfrm>
            <a:prstGeom prst="line">
              <a:avLst/>
            </a:prstGeom>
            <a:ln w="57150">
              <a:solidFill>
                <a:srgbClr val="B0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5777369" y="1763333"/>
              <a:ext cx="5424025" cy="3292493"/>
              <a:chOff x="5777369" y="1763333"/>
              <a:chExt cx="5424025" cy="329249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370617" y="2371474"/>
                <a:ext cx="3366654" cy="1385454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5777369" y="1763333"/>
                <a:ext cx="5424025" cy="3292493"/>
                <a:chOff x="5777369" y="1763333"/>
                <a:chExt cx="5424025" cy="329249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6359236" y="3064201"/>
                  <a:ext cx="3366654" cy="1385454"/>
                </a:xfrm>
                <a:prstGeom prst="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5777369" y="1763333"/>
                  <a:ext cx="5424025" cy="3292493"/>
                  <a:chOff x="5777369" y="1763333"/>
                  <a:chExt cx="5424025" cy="3292493"/>
                </a:xfrm>
              </p:grpSpPr>
              <p:cxnSp>
                <p:nvCxnSpPr>
                  <p:cNvPr id="9" name="Straight Connector 8"/>
                  <p:cNvCxnSpPr/>
                  <p:nvPr/>
                </p:nvCxnSpPr>
                <p:spPr>
                  <a:xfrm flipV="1">
                    <a:off x="6359236" y="2371474"/>
                    <a:ext cx="1011381" cy="692727"/>
                  </a:xfrm>
                  <a:prstGeom prst="line">
                    <a:avLst/>
                  </a:prstGeom>
                  <a:ln w="57150">
                    <a:solidFill>
                      <a:srgbClr val="B05C0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 flipV="1">
                    <a:off x="9725890" y="2371474"/>
                    <a:ext cx="1011381" cy="692727"/>
                  </a:xfrm>
                  <a:prstGeom prst="line">
                    <a:avLst/>
                  </a:prstGeom>
                  <a:ln w="57150">
                    <a:solidFill>
                      <a:srgbClr val="B05C0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 flipV="1">
                    <a:off x="9725890" y="3756928"/>
                    <a:ext cx="1011381" cy="692727"/>
                  </a:xfrm>
                  <a:prstGeom prst="line">
                    <a:avLst/>
                  </a:prstGeom>
                  <a:ln w="57150">
                    <a:solidFill>
                      <a:srgbClr val="B05C0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TextBox 11"/>
                      <p:cNvSpPr txBox="1"/>
                      <p:nvPr/>
                    </p:nvSpPr>
                    <p:spPr>
                      <a:xfrm>
                        <a:off x="5999027" y="4374217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12" name="TextBox 1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99027" y="4374217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" name="TextBox 12"/>
                      <p:cNvSpPr txBox="1"/>
                      <p:nvPr/>
                    </p:nvSpPr>
                    <p:spPr>
                      <a:xfrm>
                        <a:off x="5798137" y="2687342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13" name="TextBox 1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98137" y="2687342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7066748" y="1765303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14" name="TextBox 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66748" y="1765303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TextBox 14"/>
                      <p:cNvSpPr txBox="1"/>
                      <p:nvPr/>
                    </p:nvSpPr>
                    <p:spPr>
                      <a:xfrm>
                        <a:off x="6861477" y="3291786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15" name="TextBox 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861477" y="3291786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TextBox 15"/>
                      <p:cNvSpPr txBox="1"/>
                      <p:nvPr/>
                    </p:nvSpPr>
                    <p:spPr>
                      <a:xfrm>
                        <a:off x="9691260" y="2834934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16" name="TextBox 1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691260" y="2834934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/>
                      <p:cNvSpPr txBox="1"/>
                      <p:nvPr/>
                    </p:nvSpPr>
                    <p:spPr>
                      <a:xfrm>
                        <a:off x="10505205" y="1763333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505205" y="1763333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10605658" y="3652375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05658" y="3652375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/>
                      <p:cNvSpPr txBox="1"/>
                      <p:nvPr/>
                    </p:nvSpPr>
                    <p:spPr>
                      <a:xfrm>
                        <a:off x="9462661" y="4386643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462661" y="4386643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5777369" y="3447171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20" name="TextBox 1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77369" y="3447171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10086099" y="4025311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21" name="TextBox 2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086099" y="4025311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7673787" y="4409495"/>
                        <a:ext cx="59573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22" name="TextBox 2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673787" y="4409495"/>
                        <a:ext cx="595736" cy="646331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526473" y="817412"/>
                <a:ext cx="6005948" cy="526472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ঘনবস্তুটির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সমগ্র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𝐴𝐵𝐶𝐷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তলের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𝐴𝐵𝐺𝐻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তলের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𝐵𝐶𝐹𝐺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তলের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𝐴𝐵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𝐴𝐷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𝐴𝐻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𝐵𝐶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𝐵𝐺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𝑎𝑐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𝑏𝑐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𝑏𝑐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𝑐𝑎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3" y="817412"/>
                <a:ext cx="6005948" cy="5264728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ction Button: Home 23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Back or Previous 24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>
          <a:xfrm>
            <a:off x="471061" y="6096000"/>
            <a:ext cx="1197394" cy="381001"/>
          </a:xfrm>
        </p:spPr>
        <p:txBody>
          <a:bodyPr/>
          <a:lstStyle/>
          <a:p>
            <a:pPr algn="ctr"/>
            <a:fld id="{DC690262-1F0F-4A09-9999-2DD8DC1BB492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4854999" y="6111876"/>
            <a:ext cx="2238538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9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bldLvl="5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53" y="362673"/>
            <a:ext cx="78919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0"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7200" dirty="0" smtClean="0">
                <a:ln w="0"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7200" dirty="0" smtClean="0">
                <a:ln w="0"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en-US" sz="7200" dirty="0">
              <a:ln w="0">
                <a:solidFill>
                  <a:srgbClr val="7030A0"/>
                </a:solidFill>
              </a:ln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6318521" y="2454602"/>
            <a:ext cx="4585854" cy="2230582"/>
          </a:xfrm>
          <a:prstGeom prst="cube">
            <a:avLst/>
          </a:prstGeom>
          <a:gradFill>
            <a:gsLst>
              <a:gs pos="0">
                <a:srgbClr val="FF33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04375" y="2892030"/>
                <a:ext cx="5957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375" y="2892030"/>
                <a:ext cx="595736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61236" y="4699728"/>
                <a:ext cx="5957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236" y="4699728"/>
                <a:ext cx="59573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03055" y="4331174"/>
                <a:ext cx="5957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055" y="4331174"/>
                <a:ext cx="59573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000123" y="2557467"/>
                <a:ext cx="5109694" cy="2286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=(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দৈর্ঘ্য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প্রস্থ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উচ্চতা</m:t>
                      </m:r>
                      <m:r>
                        <a:rPr lang="en-US" sz="40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𝑎𝑏𝑐</m:t>
                    </m:r>
                  </m:oMath>
                </a14:m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ঘনএকক</a:t>
                </a:r>
              </a:p>
              <a:p>
                <a:pPr algn="ctr"/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3" y="2557467"/>
                <a:ext cx="5109694" cy="2286000"/>
              </a:xfrm>
              <a:prstGeom prst="roundRect">
                <a:avLst/>
              </a:prstGeom>
              <a:blipFill>
                <a:blip r:embed="rId5"/>
                <a:stretch>
                  <a:fillRect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067" y="6111876"/>
            <a:ext cx="1155831" cy="365125"/>
          </a:xfrm>
        </p:spPr>
        <p:txBody>
          <a:bodyPr/>
          <a:lstStyle/>
          <a:p>
            <a:pPr algn="ctr"/>
            <a:fld id="{06E73CAF-5326-4354-9B20-2AB92676CAA0}" type="datetime1">
              <a:rPr lang="en-US" smtClean="0"/>
              <a:pPr algn="ctr"/>
              <a:t>6/21/2020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951979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13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41419" y="4768425"/>
            <a:ext cx="8499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10965897" y="2925778"/>
            <a:ext cx="10390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44031" y="4380489"/>
            <a:ext cx="6671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  <p:bldP spid="7" grpId="0"/>
      <p:bldP spid="8" grpId="0" build="p" bldLvl="5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43946" y="224130"/>
            <a:ext cx="33041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7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740644" y="2189020"/>
            <a:ext cx="8724584" cy="21613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মেপে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03188" y="501128"/>
            <a:ext cx="244169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সময়-৮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10" y="6111876"/>
            <a:ext cx="1225104" cy="365125"/>
          </a:xfrm>
        </p:spPr>
        <p:txBody>
          <a:bodyPr/>
          <a:lstStyle/>
          <a:p>
            <a:pPr algn="ctr"/>
            <a:fld id="{AEAC5E45-058D-469C-A2D9-82A2BBB1A0A2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29069" y="6111876"/>
            <a:ext cx="2404786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bldLvl="5" animBg="1" advAuto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66814" y="348824"/>
                <a:ext cx="365837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en-US" sz="54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 </a:t>
                </a:r>
                <a14:m>
                  <m:oMath xmlns:m="http://schemas.openxmlformats.org/officeDocument/2006/math">
                    <m:r>
                      <a:rPr lang="en-US" sz="5400" i="1" smtClean="0">
                        <a:ln w="0">
                          <a:solidFill>
                            <a:srgbClr val="C00000"/>
                          </a:solidFill>
                        </a:ln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5400" i="1" smtClean="0">
                        <a:ln w="0">
                          <a:solidFill>
                            <a:srgbClr val="C00000"/>
                          </a:solidFill>
                        </a:ln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𝑪𝒖𝒃𝒆</m:t>
                    </m:r>
                    <m:r>
                      <a:rPr lang="en-US" sz="5400" i="1" smtClean="0">
                        <a:ln w="0">
                          <a:solidFill>
                            <a:srgbClr val="C00000"/>
                          </a:solidFill>
                        </a:ln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5400" dirty="0">
                  <a:ln w="0">
                    <a:solidFill>
                      <a:srgbClr val="C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814" y="348824"/>
                <a:ext cx="3658374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be 2"/>
          <p:cNvSpPr/>
          <p:nvPr/>
        </p:nvSpPr>
        <p:spPr>
          <a:xfrm>
            <a:off x="1828276" y="1470624"/>
            <a:ext cx="3075709" cy="3075709"/>
          </a:xfrm>
          <a:prstGeom prst="cube">
            <a:avLst/>
          </a:prstGeom>
          <a:gradFill>
            <a:gsLst>
              <a:gs pos="0">
                <a:srgbClr val="6600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832560" y="826408"/>
            <a:ext cx="3969994" cy="4225589"/>
            <a:chOff x="5627216" y="957270"/>
            <a:chExt cx="3969994" cy="4225589"/>
          </a:xfrm>
        </p:grpSpPr>
        <p:grpSp>
          <p:nvGrpSpPr>
            <p:cNvPr id="54" name="Group 53"/>
            <p:cNvGrpSpPr/>
            <p:nvPr/>
          </p:nvGrpSpPr>
          <p:grpSpPr>
            <a:xfrm>
              <a:off x="5627216" y="957270"/>
              <a:ext cx="3969994" cy="4225589"/>
              <a:chOff x="5627216" y="957270"/>
              <a:chExt cx="3969994" cy="42255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772445" y="4533913"/>
                    <a:ext cx="647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2445" y="4533913"/>
                    <a:ext cx="647114" cy="6463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6228627" y="3371220"/>
                    <a:ext cx="647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8627" y="3371220"/>
                    <a:ext cx="647114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8950096" y="3553449"/>
                    <a:ext cx="647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50096" y="3553449"/>
                    <a:ext cx="647114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8166446" y="4536528"/>
                    <a:ext cx="647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66446" y="4536528"/>
                    <a:ext cx="647114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5627216" y="2009556"/>
                    <a:ext cx="647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27216" y="2009556"/>
                    <a:ext cx="647114" cy="6463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8817695" y="957270"/>
                    <a:ext cx="647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7695" y="957270"/>
                    <a:ext cx="647114" cy="6463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8361474" y="2105369"/>
                    <a:ext cx="647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1474" y="2105369"/>
                    <a:ext cx="647114" cy="646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6514086" y="958312"/>
                    <a:ext cx="647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4086" y="958312"/>
                    <a:ext cx="647114" cy="64633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Rectangle 39"/>
              <p:cNvSpPr/>
              <p:nvPr/>
            </p:nvSpPr>
            <p:spPr>
              <a:xfrm>
                <a:off x="6167614" y="2314430"/>
                <a:ext cx="2305304" cy="2291373"/>
              </a:xfrm>
              <a:prstGeom prst="rect">
                <a:avLst/>
              </a:prstGeom>
              <a:noFill/>
              <a:ln w="57150">
                <a:solidFill>
                  <a:srgbClr val="B05C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775630" y="1530094"/>
                <a:ext cx="2305304" cy="2291373"/>
              </a:xfrm>
              <a:prstGeom prst="rect">
                <a:avLst/>
              </a:prstGeom>
              <a:noFill/>
              <a:ln w="57150">
                <a:solidFill>
                  <a:srgbClr val="B05C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V="1">
              <a:off x="6167614" y="1530094"/>
              <a:ext cx="608016" cy="784336"/>
            </a:xfrm>
            <a:prstGeom prst="line">
              <a:avLst/>
            </a:prstGeom>
            <a:ln w="57150">
              <a:solidFill>
                <a:srgbClr val="B0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167614" y="3821467"/>
              <a:ext cx="608016" cy="784336"/>
            </a:xfrm>
            <a:prstGeom prst="line">
              <a:avLst/>
            </a:prstGeom>
            <a:ln w="57150">
              <a:solidFill>
                <a:srgbClr val="B0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472918" y="1530094"/>
              <a:ext cx="608016" cy="784336"/>
            </a:xfrm>
            <a:prstGeom prst="line">
              <a:avLst/>
            </a:prstGeom>
            <a:ln w="57150">
              <a:solidFill>
                <a:srgbClr val="B0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472918" y="3821467"/>
              <a:ext cx="608016" cy="784336"/>
            </a:xfrm>
            <a:prstGeom prst="line">
              <a:avLst/>
            </a:prstGeom>
            <a:ln w="57150">
              <a:solidFill>
                <a:srgbClr val="B0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828380" y="2516082"/>
                <a:ext cx="647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380" y="2516082"/>
                <a:ext cx="647114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786639" y="3862459"/>
                <a:ext cx="647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639" y="3862459"/>
                <a:ext cx="647114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520372" y="4365458"/>
                <a:ext cx="647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372" y="4365458"/>
                <a:ext cx="647114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69818" y="5153891"/>
            <a:ext cx="10390909" cy="643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Action Button: Home 23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Back or Previous 24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2276" y="6111876"/>
            <a:ext cx="1254724" cy="365125"/>
          </a:xfrm>
        </p:spPr>
        <p:txBody>
          <a:bodyPr/>
          <a:lstStyle/>
          <a:p>
            <a:pPr algn="ctr"/>
            <a:fld id="{962950A4-8CF2-4AAA-9AF9-B9FA6CBEAE57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4501" y="6151418"/>
            <a:ext cx="3026195" cy="325583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643269" y="3216715"/>
            <a:ext cx="10390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306699" y="3937147"/>
            <a:ext cx="6671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46216" y="4435926"/>
            <a:ext cx="8499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6" grpId="0"/>
      <p:bldP spid="57" grpId="0"/>
      <p:bldP spid="58" grpId="0"/>
      <p:bldP spid="4" grpId="0" animBg="1"/>
      <p:bldP spid="8" grpId="0"/>
      <p:bldP spid="39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8481324" y="1981128"/>
            <a:ext cx="2913320" cy="3054142"/>
          </a:xfrm>
          <a:prstGeom prst="line">
            <a:avLst/>
          </a:prstGeom>
          <a:ln w="57150">
            <a:solidFill>
              <a:srgbClr val="B05C0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75768" y="348824"/>
            <a:ext cx="2640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940926" y="1408304"/>
            <a:ext cx="3969994" cy="4225589"/>
            <a:chOff x="5627216" y="957270"/>
            <a:chExt cx="3969994" cy="4225589"/>
          </a:xfrm>
        </p:grpSpPr>
        <p:grpSp>
          <p:nvGrpSpPr>
            <p:cNvPr id="54" name="Group 53"/>
            <p:cNvGrpSpPr/>
            <p:nvPr/>
          </p:nvGrpSpPr>
          <p:grpSpPr>
            <a:xfrm>
              <a:off x="5627216" y="957270"/>
              <a:ext cx="3969994" cy="4225589"/>
              <a:chOff x="5627216" y="957270"/>
              <a:chExt cx="3969994" cy="42255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772445" y="4533913"/>
                    <a:ext cx="647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2445" y="4533913"/>
                    <a:ext cx="647114" cy="64633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6228627" y="3371220"/>
                    <a:ext cx="647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8627" y="3371220"/>
                    <a:ext cx="647114" cy="6463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8950096" y="3553449"/>
                    <a:ext cx="647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50096" y="3553449"/>
                    <a:ext cx="647114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8166446" y="4536528"/>
                    <a:ext cx="647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66446" y="4536528"/>
                    <a:ext cx="647114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5627216" y="2009556"/>
                    <a:ext cx="647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27216" y="2009556"/>
                    <a:ext cx="647114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8817695" y="957270"/>
                    <a:ext cx="647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7695" y="957270"/>
                    <a:ext cx="647114" cy="6463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8361474" y="2105369"/>
                    <a:ext cx="647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1474" y="2105369"/>
                    <a:ext cx="647114" cy="6463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6514086" y="958312"/>
                    <a:ext cx="647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4086" y="958312"/>
                    <a:ext cx="647114" cy="646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Rectangle 39"/>
              <p:cNvSpPr/>
              <p:nvPr/>
            </p:nvSpPr>
            <p:spPr>
              <a:xfrm>
                <a:off x="6167614" y="2314430"/>
                <a:ext cx="2305304" cy="2291373"/>
              </a:xfrm>
              <a:prstGeom prst="rect">
                <a:avLst/>
              </a:prstGeom>
              <a:noFill/>
              <a:ln w="57150">
                <a:solidFill>
                  <a:srgbClr val="B05C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775630" y="1530094"/>
                <a:ext cx="2305304" cy="2291373"/>
              </a:xfrm>
              <a:prstGeom prst="rect">
                <a:avLst/>
              </a:prstGeom>
              <a:noFill/>
              <a:ln w="57150">
                <a:solidFill>
                  <a:srgbClr val="B05C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V="1">
              <a:off x="6167614" y="1530094"/>
              <a:ext cx="608016" cy="784336"/>
            </a:xfrm>
            <a:prstGeom prst="line">
              <a:avLst/>
            </a:prstGeom>
            <a:ln w="57150">
              <a:solidFill>
                <a:srgbClr val="B0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167614" y="3821467"/>
              <a:ext cx="608016" cy="784336"/>
            </a:xfrm>
            <a:prstGeom prst="line">
              <a:avLst/>
            </a:prstGeom>
            <a:ln w="57150">
              <a:solidFill>
                <a:srgbClr val="B0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472918" y="1530094"/>
              <a:ext cx="608016" cy="784336"/>
            </a:xfrm>
            <a:prstGeom prst="line">
              <a:avLst/>
            </a:prstGeom>
            <a:ln w="57150">
              <a:solidFill>
                <a:srgbClr val="B0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472918" y="3821467"/>
              <a:ext cx="608016" cy="784336"/>
            </a:xfrm>
            <a:prstGeom prst="line">
              <a:avLst/>
            </a:prstGeom>
            <a:ln w="57150">
              <a:solidFill>
                <a:srgbClr val="B0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839769" y="3610600"/>
                <a:ext cx="647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769" y="3610600"/>
                <a:ext cx="64711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0964278" y="4388939"/>
                <a:ext cx="647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278" y="4388939"/>
                <a:ext cx="647114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323934" y="4919640"/>
                <a:ext cx="647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934" y="4919640"/>
                <a:ext cx="647114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ction Button: Home 23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Back or Previous 24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969818" y="1452269"/>
                <a:ext cx="6368651" cy="435912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𝐴𝐵𝐶𝐷𝐸𝐹𝐺𝐻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একক</a:t>
                </a:r>
              </a:p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ঘনকটির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𝐴𝐻</m:t>
                    </m:r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b="0" i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b="0" i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b="0" i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a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8" y="1452269"/>
                <a:ext cx="6368651" cy="4359124"/>
              </a:xfrm>
              <a:prstGeom prst="roundRect">
                <a:avLst/>
              </a:prstGeom>
              <a:blipFill>
                <a:blip r:embed="rId13"/>
                <a:stretch>
                  <a:fillRect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7430" y="6111876"/>
            <a:ext cx="1072704" cy="365125"/>
          </a:xfrm>
        </p:spPr>
        <p:txBody>
          <a:bodyPr/>
          <a:lstStyle/>
          <a:p>
            <a:fld id="{3F157A66-6F0E-4693-946B-F0F347E382E9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5944" y="6111876"/>
            <a:ext cx="2314732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  <p:bldP spid="57" grpId="0"/>
      <p:bldP spid="58" grpId="0"/>
      <p:bldP spid="5" grpId="0" build="p" bldLvl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426" y="348824"/>
            <a:ext cx="8775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87364" y="1408304"/>
            <a:ext cx="4071151" cy="4225589"/>
            <a:chOff x="7839769" y="1408304"/>
            <a:chExt cx="4071151" cy="4225589"/>
          </a:xfrm>
        </p:grpSpPr>
        <p:grpSp>
          <p:nvGrpSpPr>
            <p:cNvPr id="55" name="Group 54"/>
            <p:cNvGrpSpPr/>
            <p:nvPr/>
          </p:nvGrpSpPr>
          <p:grpSpPr>
            <a:xfrm>
              <a:off x="7940926" y="1408304"/>
              <a:ext cx="3969994" cy="4225589"/>
              <a:chOff x="5627216" y="957270"/>
              <a:chExt cx="3969994" cy="4225589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5627216" y="957270"/>
                <a:ext cx="3969994" cy="4225589"/>
                <a:chOff x="5627216" y="957270"/>
                <a:chExt cx="3969994" cy="42255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5772445" y="4533913"/>
                      <a:ext cx="647114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72445" y="4533913"/>
                      <a:ext cx="647114" cy="646331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6228627" y="3371220"/>
                      <a:ext cx="647114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28627" y="3371220"/>
                      <a:ext cx="647114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8950096" y="3553449"/>
                      <a:ext cx="647114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50096" y="3553449"/>
                      <a:ext cx="647114" cy="6463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8166446" y="4536528"/>
                      <a:ext cx="647114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66446" y="4536528"/>
                      <a:ext cx="647114" cy="64633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5627216" y="2009556"/>
                      <a:ext cx="647114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27216" y="2009556"/>
                      <a:ext cx="647114" cy="64633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8817695" y="957270"/>
                      <a:ext cx="647114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6" name="TextBox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7695" y="957270"/>
                      <a:ext cx="647114" cy="64633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8361474" y="2105369"/>
                      <a:ext cx="647114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61474" y="2105369"/>
                      <a:ext cx="647114" cy="64633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514086" y="958312"/>
                      <a:ext cx="647114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8" name="TextBox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14086" y="958312"/>
                      <a:ext cx="647114" cy="64633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0" name="Rectangle 39"/>
                <p:cNvSpPr/>
                <p:nvPr/>
              </p:nvSpPr>
              <p:spPr>
                <a:xfrm>
                  <a:off x="6167614" y="2314430"/>
                  <a:ext cx="2305304" cy="2291373"/>
                </a:xfrm>
                <a:prstGeom prst="rect">
                  <a:avLst/>
                </a:prstGeom>
                <a:noFill/>
                <a:ln w="57150">
                  <a:solidFill>
                    <a:srgbClr val="B05C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775630" y="1530094"/>
                  <a:ext cx="2305304" cy="2291373"/>
                </a:xfrm>
                <a:prstGeom prst="rect">
                  <a:avLst/>
                </a:prstGeom>
                <a:noFill/>
                <a:ln w="57150">
                  <a:solidFill>
                    <a:srgbClr val="B05C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7" name="Straight Connector 46"/>
              <p:cNvCxnSpPr/>
              <p:nvPr/>
            </p:nvCxnSpPr>
            <p:spPr>
              <a:xfrm flipV="1">
                <a:off x="6167614" y="1530094"/>
                <a:ext cx="608016" cy="784336"/>
              </a:xfrm>
              <a:prstGeom prst="line">
                <a:avLst/>
              </a:prstGeom>
              <a:ln w="57150">
                <a:solidFill>
                  <a:srgbClr val="B05C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6167614" y="3821467"/>
                <a:ext cx="608016" cy="784336"/>
              </a:xfrm>
              <a:prstGeom prst="line">
                <a:avLst/>
              </a:prstGeom>
              <a:ln w="57150">
                <a:solidFill>
                  <a:srgbClr val="B05C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8472918" y="1530094"/>
                <a:ext cx="608016" cy="784336"/>
              </a:xfrm>
              <a:prstGeom prst="line">
                <a:avLst/>
              </a:prstGeom>
              <a:ln w="57150">
                <a:solidFill>
                  <a:srgbClr val="B05C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8472918" y="3821467"/>
                <a:ext cx="608016" cy="784336"/>
              </a:xfrm>
              <a:prstGeom prst="line">
                <a:avLst/>
              </a:prstGeom>
              <a:ln w="57150">
                <a:solidFill>
                  <a:srgbClr val="B05C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839769" y="3610600"/>
                  <a:ext cx="64711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9769" y="3610600"/>
                  <a:ext cx="647114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0964278" y="4388939"/>
                  <a:ext cx="64711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4278" y="4388939"/>
                  <a:ext cx="647114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9323934" y="4919640"/>
                  <a:ext cx="64711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3934" y="4919640"/>
                  <a:ext cx="647114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Action Button: Home 23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Back or Previous 24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969817" y="1995066"/>
                <a:ext cx="6546261" cy="320032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সমগ্র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d>
                        <m:d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 b="0" i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ঘনকটির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7" y="1995066"/>
                <a:ext cx="6546261" cy="3200321"/>
              </a:xfrm>
              <a:prstGeom prst="roundRect">
                <a:avLst/>
              </a:prstGeom>
              <a:blipFill>
                <a:blip r:embed="rId13"/>
                <a:stretch>
                  <a:fillRect l="-833" t="-2068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065" y="6111876"/>
            <a:ext cx="1128122" cy="365125"/>
          </a:xfrm>
        </p:spPr>
        <p:txBody>
          <a:bodyPr/>
          <a:lstStyle/>
          <a:p>
            <a:pPr algn="ctr"/>
            <a:fld id="{3BAE6731-1398-476D-86DB-C764601AD516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51979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bldLvl="5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6306" y="542790"/>
            <a:ext cx="2919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854032" y="2175164"/>
                <a:ext cx="6650182" cy="157941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r>
                  <a:rPr lang="en-US" sz="40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40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40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US" sz="40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পৃষ্ঠের</a:t>
                </a:r>
                <a:r>
                  <a:rPr lang="en-US" sz="40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n w="0">
                          <a:solidFill>
                            <a:srgbClr val="C00000"/>
                          </a:solidFill>
                        </a:ln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96</m:t>
                    </m:r>
                  </m:oMath>
                </a14:m>
                <a:r>
                  <a:rPr lang="en-US" sz="40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r>
                  <a:rPr lang="en-US" sz="40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0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40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0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dirty="0">
                  <a:ln w="0">
                    <a:solidFill>
                      <a:srgbClr val="C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032" y="2175164"/>
                <a:ext cx="6650182" cy="157941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892814" y="695185"/>
            <a:ext cx="24192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সময়-৫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40339" y="6111876"/>
            <a:ext cx="1058849" cy="365125"/>
          </a:xfrm>
        </p:spPr>
        <p:txBody>
          <a:bodyPr/>
          <a:lstStyle/>
          <a:p>
            <a:pPr algn="ctr"/>
            <a:fld id="{D932408F-7243-4D51-A6F3-6CBF032D6A81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96559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 animBg="1" advAuto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0160" y="431941"/>
            <a:ext cx="5211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618499" y="1316175"/>
                <a:ext cx="6982691" cy="473825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ঘনকটির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ধার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সম্পূর্ণ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পৃষ্ঠের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কর্ণের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দৈর্ঘ্য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প্রশ্নানুসারে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96</m:t>
                    </m:r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16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ঘনকটির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কর্ণের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দৈর্ঘ্য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.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928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মিটার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(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প্রায়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499" y="1316175"/>
                <a:ext cx="6982691" cy="4738255"/>
              </a:xfrm>
              <a:prstGeom prst="roundRect">
                <a:avLst/>
              </a:prstGeom>
              <a:blipFill>
                <a:blip r:embed="rId2"/>
                <a:stretch>
                  <a:fillRect t="-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8769" y="6111876"/>
            <a:ext cx="1141977" cy="365125"/>
          </a:xfrm>
        </p:spPr>
        <p:txBody>
          <a:bodyPr/>
          <a:lstStyle/>
          <a:p>
            <a:pPr algn="ctr"/>
            <a:fld id="{747C96B9-B643-47EB-B0EF-066B5CAAB7BC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51979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836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3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8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4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100945" y="484910"/>
            <a:ext cx="4003964" cy="872836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4180" y="6111876"/>
            <a:ext cx="1003438" cy="365125"/>
          </a:xfrm>
        </p:spPr>
        <p:txBody>
          <a:bodyPr/>
          <a:lstStyle/>
          <a:p>
            <a:pPr algn="ctr"/>
            <a:fld id="{20E99E83-A039-49F7-B176-14AAB0213B14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698409" y="6103033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37004" y="1572586"/>
            <a:ext cx="7969675" cy="4225637"/>
            <a:chOff x="2621928" y="1849686"/>
            <a:chExt cx="7969675" cy="4225637"/>
          </a:xfrm>
        </p:grpSpPr>
        <p:sp>
          <p:nvSpPr>
            <p:cNvPr id="3" name="Rounded Rectangle 2"/>
            <p:cNvSpPr/>
            <p:nvPr/>
          </p:nvSpPr>
          <p:spPr>
            <a:xfrm>
              <a:off x="2621928" y="1849686"/>
              <a:ext cx="7969675" cy="422563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ln w="0">
                    <a:solidFill>
                      <a:srgbClr val="FF0000"/>
                    </a:solidFill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sz="4400" dirty="0" smtClean="0">
                  <a:ln w="0">
                    <a:solidFill>
                      <a:srgbClr val="FF0000"/>
                    </a:solidFill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>
                    <a:solidFill>
                      <a:srgbClr val="FF0000"/>
                    </a:solidFill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লোকমান</a:t>
              </a:r>
              <a:r>
                <a:rPr lang="en-US" sz="4400" dirty="0" smtClean="0">
                  <a:ln w="0">
                    <a:solidFill>
                      <a:srgbClr val="FF0000"/>
                    </a:solidFill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>
                    <a:solidFill>
                      <a:srgbClr val="FF0000"/>
                    </a:solidFill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endParaRPr lang="en-US" sz="4400" dirty="0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400" dirty="0" err="1" smtClean="0">
                  <a:ln w="0">
                    <a:solidFill>
                      <a:srgbClr val="002060"/>
                    </a:solidFill>
                  </a:ln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4400" dirty="0" smtClean="0">
                  <a:ln w="0">
                    <a:solidFill>
                      <a:srgbClr val="002060"/>
                    </a:solidFill>
                  </a:ln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>
                    <a:solidFill>
                      <a:srgbClr val="002060"/>
                    </a:solidFill>
                  </a:ln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400" dirty="0" smtClean="0">
                  <a:ln w="0">
                    <a:solidFill>
                      <a:srgbClr val="002060"/>
                    </a:solidFill>
                  </a:ln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400" dirty="0" err="1" smtClean="0">
                  <a:ln w="0">
                    <a:solidFill>
                      <a:srgbClr val="002060"/>
                    </a:solidFill>
                  </a:ln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sz="4400" dirty="0" smtClean="0">
                  <a:ln w="0">
                    <a:solidFill>
                      <a:srgbClr val="002060"/>
                    </a:solidFill>
                  </a:ln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sz="4400" dirty="0" err="1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শ্রীমঙ্গল</a:t>
              </a:r>
              <a:r>
                <a:rPr lang="en-US" sz="4400" dirty="0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4400" dirty="0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বালিকা</a:t>
              </a:r>
              <a:r>
                <a:rPr lang="en-US" sz="4400" dirty="0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4400" dirty="0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44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শ্রীমঙ্গল</a:t>
              </a:r>
              <a:r>
                <a:rPr lang="en-US" sz="4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মৌলভীবাজার</a:t>
              </a:r>
              <a:r>
                <a:rPr lang="en-US" sz="4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4400" b="1" dirty="0" err="1" smtClean="0">
                  <a:ln w="12700" cmpd="sng">
                    <a:solidFill>
                      <a:srgbClr val="C00000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4400" b="1" dirty="0" smtClean="0">
                  <a:ln w="12700" cmpd="sng">
                    <a:solidFill>
                      <a:srgbClr val="C00000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2700" cmpd="sng">
                    <a:solidFill>
                      <a:srgbClr val="C00000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4400" b="1" dirty="0" smtClean="0">
                  <a:ln w="12700" cmpd="sng">
                    <a:solidFill>
                      <a:srgbClr val="C00000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4400" b="1" dirty="0" smtClean="0">
                  <a:ln w="12700" cmpd="sng">
                    <a:solidFill>
                      <a:srgbClr val="C00000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01552420060</a:t>
              </a:r>
            </a:p>
            <a:p>
              <a:pPr algn="ctr"/>
              <a:r>
                <a:rPr lang="en-US" sz="3200" dirty="0" smtClean="0">
                  <a:ln w="0">
                    <a:solidFill>
                      <a:srgbClr val="00206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E-mail- hussainlukman2@gmail.com </a:t>
              </a:r>
              <a:endParaRPr lang="en-US" sz="32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017" y="1967346"/>
              <a:ext cx="1272306" cy="13610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405911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3280" y="71745"/>
            <a:ext cx="21900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6600" dirty="0" err="1" smtClean="0">
                <a:ln w="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n w="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6482" y="6111876"/>
            <a:ext cx="1155831" cy="365125"/>
          </a:xfrm>
        </p:spPr>
        <p:txBody>
          <a:bodyPr/>
          <a:lstStyle/>
          <a:p>
            <a:pPr algn="ctr"/>
            <a:fld id="{97098B27-D5DD-4C48-9200-7410AA80B8CC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799579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43736" y="1748131"/>
                <a:ext cx="9908482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ধার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বিশিষ্ট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36" y="1748131"/>
                <a:ext cx="9908482" cy="707886"/>
              </a:xfrm>
              <a:prstGeom prst="rect">
                <a:avLst/>
              </a:prstGeom>
              <a:blipFill>
                <a:blip r:embed="rId2"/>
                <a:stretch>
                  <a:fillRect l="-2337" t="-16379" r="-1538" b="-4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26037" y="2729346"/>
            <a:ext cx="160121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3606" y="2715490"/>
            <a:ext cx="1684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8857" y="2729343"/>
            <a:ext cx="1684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4860" y="2701631"/>
            <a:ext cx="1684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254835" y="429491"/>
            <a:ext cx="2216729" cy="130979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268252" y="429479"/>
            <a:ext cx="2216729" cy="130979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33971" y="2750669"/>
                <a:ext cx="692727" cy="62158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3200" dirty="0" smtClean="0"/>
                  <a:t>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71" y="2750669"/>
                <a:ext cx="692727" cy="6215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75100" y="2735737"/>
                <a:ext cx="692727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100" y="2735737"/>
                <a:ext cx="6927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19752" y="2737590"/>
                <a:ext cx="692727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752" y="2737590"/>
                <a:ext cx="6927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40979" y="2745727"/>
                <a:ext cx="692727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979" y="2745727"/>
                <a:ext cx="6927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55426" y="3618495"/>
            <a:ext cx="87767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98490" y="4475019"/>
                <a:ext cx="1601214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𝑎𝑏𝑐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90" y="4475019"/>
                <a:ext cx="160121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29067" y="4461163"/>
                <a:ext cx="4261276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𝑎𝑏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𝑐𝑎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067" y="4461163"/>
                <a:ext cx="426127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42907" y="5237013"/>
                <a:ext cx="4247436" cy="7786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907" y="5237013"/>
                <a:ext cx="4247436" cy="7786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84628" y="5292432"/>
                <a:ext cx="1615076" cy="71167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628" y="5292432"/>
                <a:ext cx="1615076" cy="7116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64721" y="5326604"/>
                <a:ext cx="698639" cy="62158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3200" dirty="0" smtClean="0"/>
                  <a:t>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21" y="5326604"/>
                <a:ext cx="698639" cy="6215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998490" y="4517019"/>
                <a:ext cx="692727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90" y="4517019"/>
                <a:ext cx="69272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70634" y="4505796"/>
                <a:ext cx="692727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634" y="4505796"/>
                <a:ext cx="69272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98490" y="5363409"/>
                <a:ext cx="629368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90" y="5363409"/>
                <a:ext cx="629368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34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8" grpId="0" animBg="1"/>
      <p:bldP spid="19" grpId="0" animBg="1"/>
      <p:bldP spid="20" grpId="0" animBg="1"/>
      <p:bldP spid="21" grpId="0" animBg="1"/>
      <p:bldP spid="23" grpId="0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6482" y="6111876"/>
            <a:ext cx="1155831" cy="365125"/>
          </a:xfrm>
        </p:spPr>
        <p:txBody>
          <a:bodyPr/>
          <a:lstStyle/>
          <a:p>
            <a:pPr algn="ctr"/>
            <a:fld id="{97098B27-D5DD-4C48-9200-7410AA80B8CC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799579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09068" y="1748131"/>
                <a:ext cx="10134506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ধার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বিশিষ্ট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68" y="1748131"/>
                <a:ext cx="10134506" cy="646331"/>
              </a:xfrm>
              <a:prstGeom prst="rect">
                <a:avLst/>
              </a:prstGeom>
              <a:blipFill>
                <a:blip r:embed="rId2"/>
                <a:stretch>
                  <a:fillRect l="-1984" t="-15094" r="-601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483151" y="2729346"/>
            <a:ext cx="160121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720" y="2715490"/>
            <a:ext cx="1684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5971" y="2729343"/>
            <a:ext cx="1684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1974" y="2701631"/>
            <a:ext cx="1684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Oval 15"/>
          <p:cNvSpPr/>
          <p:nvPr/>
        </p:nvSpPr>
        <p:spPr>
          <a:xfrm>
            <a:off x="9254835" y="429491"/>
            <a:ext cx="2216729" cy="130979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268252" y="429474"/>
            <a:ext cx="2216729" cy="130979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432214" y="2735737"/>
                <a:ext cx="692727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214" y="2735737"/>
                <a:ext cx="69272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76866" y="2737590"/>
                <a:ext cx="692727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866" y="2737590"/>
                <a:ext cx="6927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53643" y="3618495"/>
            <a:ext cx="109985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cm,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cm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cm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43766" y="4893695"/>
                <a:ext cx="1601214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700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766" y="4893695"/>
                <a:ext cx="160121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88197" y="4879839"/>
                <a:ext cx="1811977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2350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197" y="4879839"/>
                <a:ext cx="181197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80083" y="4893689"/>
                <a:ext cx="1798137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7500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083" y="4893689"/>
                <a:ext cx="179813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29612" y="4893690"/>
                <a:ext cx="1615076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235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612" y="4893690"/>
                <a:ext cx="161507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201897" y="4927860"/>
                <a:ext cx="698639" cy="62158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3200" dirty="0" smtClean="0"/>
                  <a:t>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897" y="4927860"/>
                <a:ext cx="698639" cy="621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71476" y="4935695"/>
                <a:ext cx="692727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476" y="4935695"/>
                <a:ext cx="69272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29764" y="4924472"/>
                <a:ext cx="692727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764" y="4924472"/>
                <a:ext cx="69272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68217" y="4910616"/>
                <a:ext cx="629368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17" y="4910616"/>
                <a:ext cx="629368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10861" y="2777046"/>
                <a:ext cx="692727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861" y="2777046"/>
                <a:ext cx="69272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21602" y="2735737"/>
                <a:ext cx="698639" cy="62158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3200" dirty="0" smtClean="0"/>
                  <a:t>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602" y="2735737"/>
                <a:ext cx="698639" cy="6215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4973280" y="71745"/>
            <a:ext cx="21900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6600" dirty="0" err="1" smtClean="0">
                <a:ln w="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n w="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60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9" grpId="0" animBg="1"/>
      <p:bldP spid="20" grpId="0" animBg="1"/>
      <p:bldP spid="23" grpId="0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29" grpId="0" animBg="1"/>
      <p:bldP spid="34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2983" y="459664"/>
            <a:ext cx="2626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036619" y="1967351"/>
                <a:ext cx="8428610" cy="275705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ধাতব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ধার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𝑐𝑚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𝑐𝑚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𝑐𝑚</m:t>
                    </m:r>
                  </m:oMath>
                </a14:m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তিনটিকে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গলিয়ে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নতুন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নতুন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পৃষ্ঠের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619" y="1967351"/>
                <a:ext cx="8428610" cy="2757054"/>
              </a:xfrm>
              <a:prstGeom prst="roundRect">
                <a:avLst/>
              </a:prstGeom>
              <a:blipFill>
                <a:blip r:embed="rId2"/>
                <a:stretch>
                  <a:fillRect l="-935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8772" y="6111876"/>
            <a:ext cx="1017286" cy="365125"/>
          </a:xfrm>
        </p:spPr>
        <p:txBody>
          <a:bodyPr/>
          <a:lstStyle/>
          <a:p>
            <a:pPr algn="ctr"/>
            <a:fld id="{69F647A7-5200-47C9-A2EE-C6E571124D1B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99579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7" y="469145"/>
            <a:ext cx="11042072" cy="5816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1463737" y="251843"/>
            <a:ext cx="904286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b="0" cap="none" spc="0" dirty="0" err="1" smtClean="0">
                <a:ln w="0">
                  <a:solidFill>
                    <a:srgbClr val="FFFF00"/>
                  </a:solidFill>
                </a:ln>
                <a:solidFill>
                  <a:srgbClr val="F3111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0" cap="none" spc="0" dirty="0" smtClean="0">
                <a:ln w="0">
                  <a:solidFill>
                    <a:srgbClr val="FFFF00"/>
                  </a:solidFill>
                </a:ln>
                <a:solidFill>
                  <a:srgbClr val="F3111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0" cap="none" spc="0" dirty="0" err="1" smtClean="0">
                <a:ln w="0">
                  <a:solidFill>
                    <a:srgbClr val="FFFF00"/>
                  </a:solidFill>
                </a:ln>
                <a:solidFill>
                  <a:srgbClr val="F3111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0" cap="none" spc="0" dirty="0">
              <a:ln w="0">
                <a:solidFill>
                  <a:srgbClr val="FFFF00"/>
                </a:solidFill>
              </a:ln>
              <a:solidFill>
                <a:srgbClr val="F3111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04B4-1587-4691-B48D-A80314D6D2CA}" type="datetime1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087092" y="623455"/>
            <a:ext cx="3805108" cy="803563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66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11" y="1768588"/>
            <a:ext cx="3084149" cy="40545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4182" y="6111874"/>
            <a:ext cx="1072704" cy="365125"/>
          </a:xfrm>
        </p:spPr>
        <p:txBody>
          <a:bodyPr/>
          <a:lstStyle/>
          <a:p>
            <a:pPr algn="ctr"/>
            <a:fld id="{5F8FBA9A-3538-4991-B673-28C4993279BE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008285" y="6164751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46206" y="1768588"/>
            <a:ext cx="3144981" cy="4054593"/>
          </a:xfrm>
          <a:prstGeom prst="rect">
            <a:avLst/>
          </a:prstGeom>
          <a:noFill/>
          <a:ln>
            <a:solidFill>
              <a:srgbClr val="9CCFCA"/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6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শ্রেণি-দশম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বিষয়-গণিত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অধ্যায়-১৬</a:t>
            </a:r>
          </a:p>
          <a:p>
            <a:pPr algn="ctr"/>
            <a:r>
              <a:rPr lang="en-US" sz="36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অনুঃ-১৬.৪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সংখ্যা-৬০</a:t>
            </a:r>
          </a:p>
        </p:txBody>
      </p:sp>
    </p:spTree>
    <p:extLst>
      <p:ext uri="{BB962C8B-B14F-4D97-AF65-F5344CB8AC3E}">
        <p14:creationId xmlns:p14="http://schemas.microsoft.com/office/powerpoint/2010/main" val="319074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879270" y="471054"/>
            <a:ext cx="4765964" cy="992315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60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53" y="1678420"/>
            <a:ext cx="4534677" cy="272080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43119" y="2211409"/>
            <a:ext cx="3672737" cy="1792551"/>
          </a:xfrm>
          <a:prstGeom prst="rect">
            <a:avLst/>
          </a:prstGeom>
          <a:gradFill>
            <a:gsLst>
              <a:gs pos="0">
                <a:srgbClr val="FF33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85429" y="4219010"/>
            <a:ext cx="4588115" cy="707886"/>
          </a:xfrm>
          <a:prstGeom prst="rect">
            <a:avLst/>
          </a:prstGeom>
          <a:noFill/>
          <a:ln w="38100">
            <a:solidFill>
              <a:srgbClr val="A5615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74882" y="4219008"/>
            <a:ext cx="1864613" cy="707886"/>
          </a:xfrm>
          <a:prstGeom prst="rect">
            <a:avLst/>
          </a:prstGeom>
          <a:noFill/>
          <a:ln w="38100">
            <a:solidFill>
              <a:srgbClr val="A5615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91168" y="4288280"/>
            <a:ext cx="3700052" cy="707886"/>
          </a:xfrm>
          <a:prstGeom prst="rect">
            <a:avLst/>
          </a:prstGeom>
          <a:noFill/>
          <a:ln w="38100">
            <a:solidFill>
              <a:srgbClr val="A5615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48487" y="4288274"/>
            <a:ext cx="1157689" cy="707886"/>
          </a:xfrm>
          <a:prstGeom prst="rect">
            <a:avLst/>
          </a:prstGeom>
          <a:noFill/>
          <a:ln w="38100">
            <a:solidFill>
              <a:srgbClr val="A5615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8925" y="6111876"/>
            <a:ext cx="1214951" cy="365125"/>
          </a:xfrm>
        </p:spPr>
        <p:txBody>
          <a:bodyPr/>
          <a:lstStyle/>
          <a:p>
            <a:pPr algn="ctr"/>
            <a:fld id="{358C6E7C-54E2-49A5-ACDF-074B3F528538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79684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43744" y="540327"/>
            <a:ext cx="5250872" cy="2355272"/>
            <a:chOff x="3699164" y="540327"/>
            <a:chExt cx="5250872" cy="2355272"/>
          </a:xfrm>
          <a:noFill/>
        </p:grpSpPr>
        <p:sp>
          <p:nvSpPr>
            <p:cNvPr id="2" name="Round Single Corner Rectangle 1"/>
            <p:cNvSpPr/>
            <p:nvPr/>
          </p:nvSpPr>
          <p:spPr>
            <a:xfrm>
              <a:off x="3699164" y="540327"/>
              <a:ext cx="5250872" cy="831273"/>
            </a:xfrm>
            <a:prstGeom prst="round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6600" dirty="0" err="1" smtClean="0">
                  <a:ln w="0">
                    <a:solidFill>
                      <a:srgbClr val="C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600" dirty="0" smtClean="0">
                  <a:ln w="0">
                    <a:solidFill>
                      <a:srgbClr val="C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 smtClean="0">
                  <a:ln w="0">
                    <a:solidFill>
                      <a:srgbClr val="C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66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Pentagon 2"/>
            <p:cNvSpPr/>
            <p:nvPr/>
          </p:nvSpPr>
          <p:spPr>
            <a:xfrm rot="5400000">
              <a:off x="5561481" y="-492955"/>
              <a:ext cx="1526237" cy="5250872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3574468" y="3214255"/>
            <a:ext cx="5250873" cy="1496290"/>
          </a:xfrm>
          <a:prstGeom prst="roundRect">
            <a:avLst/>
          </a:prstGeom>
          <a:gradFill>
            <a:gsLst>
              <a:gs pos="0">
                <a:srgbClr val="FF33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12629" y="6151418"/>
            <a:ext cx="1072704" cy="325583"/>
          </a:xfrm>
        </p:spPr>
        <p:txBody>
          <a:bodyPr/>
          <a:lstStyle/>
          <a:p>
            <a:pPr algn="ctr"/>
            <a:fld id="{0C36EA78-07AB-43BC-965F-236DB87154DB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98339" y="6111876"/>
            <a:ext cx="2252388" cy="365125"/>
          </a:xfrm>
        </p:spPr>
        <p:txBody>
          <a:bodyPr/>
          <a:lstStyle/>
          <a:p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2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08761" y="387923"/>
            <a:ext cx="3477493" cy="1308399"/>
            <a:chOff x="4045525" y="526473"/>
            <a:chExt cx="3782294" cy="1524003"/>
          </a:xfrm>
        </p:grpSpPr>
        <p:sp>
          <p:nvSpPr>
            <p:cNvPr id="2" name="Round Single Corner Rectangle 1"/>
            <p:cNvSpPr/>
            <p:nvPr/>
          </p:nvSpPr>
          <p:spPr>
            <a:xfrm>
              <a:off x="4045526" y="526473"/>
              <a:ext cx="3782293" cy="1032809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6000" dirty="0" err="1" smtClean="0">
                  <a:ln w="0">
                    <a:solidFill>
                      <a:srgbClr val="C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Pentagon 2"/>
            <p:cNvSpPr/>
            <p:nvPr/>
          </p:nvSpPr>
          <p:spPr>
            <a:xfrm rot="5400000">
              <a:off x="5691075" y="-86268"/>
              <a:ext cx="491194" cy="3782293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45131" y="1799067"/>
            <a:ext cx="10520645" cy="42208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4187" y="6111876"/>
            <a:ext cx="1072704" cy="365125"/>
          </a:xfrm>
        </p:spPr>
        <p:txBody>
          <a:bodyPr/>
          <a:lstStyle/>
          <a:p>
            <a:pPr algn="ctr"/>
            <a:fld id="{B57525D5-4C97-4194-A40D-8F1C343E234E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01362" y="6111876"/>
            <a:ext cx="2307806" cy="365125"/>
          </a:xfrm>
        </p:spPr>
        <p:txBody>
          <a:bodyPr/>
          <a:lstStyle/>
          <a:p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7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931" y="418089"/>
            <a:ext cx="10588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5400" dirty="0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r>
              <a:rPr lang="en-US" sz="5400" dirty="0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(Rectangular solid)</a:t>
            </a:r>
            <a:endParaRPr lang="en-US" sz="5400" dirty="0">
              <a:ln w="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1065170" y="1775721"/>
            <a:ext cx="4585854" cy="2230582"/>
          </a:xfrm>
          <a:prstGeom prst="cube">
            <a:avLst/>
          </a:prstGeom>
          <a:gradFill>
            <a:gsLst>
              <a:gs pos="0">
                <a:srgbClr val="FF33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91739" y="4020271"/>
            <a:ext cx="29402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98137" y="1280388"/>
            <a:ext cx="5444822" cy="3255245"/>
            <a:chOff x="5798137" y="1765303"/>
            <a:chExt cx="5444822" cy="32552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861477" y="3305641"/>
                  <a:ext cx="5957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1477" y="3305641"/>
                  <a:ext cx="595736" cy="646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691260" y="2834934"/>
                  <a:ext cx="5957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1260" y="2834934"/>
                  <a:ext cx="595736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>
              <a:off x="5798137" y="1765303"/>
              <a:ext cx="5444822" cy="3255245"/>
              <a:chOff x="5798137" y="1765303"/>
              <a:chExt cx="5444822" cy="325524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6359236" y="3756928"/>
                <a:ext cx="1011381" cy="692727"/>
              </a:xfrm>
              <a:prstGeom prst="line">
                <a:avLst/>
              </a:prstGeom>
              <a:ln w="57150">
                <a:solidFill>
                  <a:srgbClr val="B05C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9725890" y="2371474"/>
                <a:ext cx="1011381" cy="692727"/>
              </a:xfrm>
              <a:prstGeom prst="line">
                <a:avLst/>
              </a:prstGeom>
              <a:ln w="57150">
                <a:solidFill>
                  <a:srgbClr val="B05C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9725890" y="3756928"/>
                <a:ext cx="1011381" cy="692727"/>
              </a:xfrm>
              <a:prstGeom prst="line">
                <a:avLst/>
              </a:prstGeom>
              <a:ln w="57150">
                <a:solidFill>
                  <a:srgbClr val="B05C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/>
              <p:cNvGrpSpPr/>
              <p:nvPr/>
            </p:nvGrpSpPr>
            <p:grpSpPr>
              <a:xfrm>
                <a:off x="5798137" y="1765303"/>
                <a:ext cx="5444822" cy="3255245"/>
                <a:chOff x="5798137" y="1765303"/>
                <a:chExt cx="5444822" cy="3255245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359236" y="3064201"/>
                  <a:ext cx="3366654" cy="1385454"/>
                </a:xfrm>
                <a:prstGeom prst="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7370617" y="2371474"/>
                  <a:ext cx="3366654" cy="1385454"/>
                </a:xfrm>
                <a:prstGeom prst="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6359236" y="2371474"/>
                  <a:ext cx="1011381" cy="692727"/>
                </a:xfrm>
                <a:prstGeom prst="line">
                  <a:avLst/>
                </a:prstGeom>
                <a:ln w="57150">
                  <a:solidFill>
                    <a:srgbClr val="B05C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6026737" y="4374217"/>
                      <a:ext cx="5957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26737" y="4374217"/>
                      <a:ext cx="595736" cy="6463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5798137" y="2687342"/>
                      <a:ext cx="5957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98137" y="2687342"/>
                      <a:ext cx="595736" cy="64633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7094458" y="1765303"/>
                      <a:ext cx="5957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94458" y="1765303"/>
                      <a:ext cx="595736" cy="64633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10519060" y="1791043"/>
                      <a:ext cx="5957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19060" y="1791043"/>
                      <a:ext cx="595736" cy="64633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10647223" y="3361432"/>
                      <a:ext cx="5957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47223" y="3361432"/>
                      <a:ext cx="595736" cy="64633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9448806" y="4372788"/>
                      <a:ext cx="5957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48806" y="4372788"/>
                      <a:ext cx="595736" cy="64633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13" name="Freeform 12"/>
          <p:cNvSpPr/>
          <p:nvPr/>
        </p:nvSpPr>
        <p:spPr>
          <a:xfrm>
            <a:off x="6345382" y="1884228"/>
            <a:ext cx="4391891" cy="706581"/>
          </a:xfrm>
          <a:custGeom>
            <a:avLst/>
            <a:gdLst>
              <a:gd name="connsiteX0" fmla="*/ 0 w 4391891"/>
              <a:gd name="connsiteY0" fmla="*/ 692727 h 706581"/>
              <a:gd name="connsiteX1" fmla="*/ 1025236 w 4391891"/>
              <a:gd name="connsiteY1" fmla="*/ 13854 h 706581"/>
              <a:gd name="connsiteX2" fmla="*/ 1025236 w 4391891"/>
              <a:gd name="connsiteY2" fmla="*/ 13854 h 706581"/>
              <a:gd name="connsiteX3" fmla="*/ 4391891 w 4391891"/>
              <a:gd name="connsiteY3" fmla="*/ 0 h 706581"/>
              <a:gd name="connsiteX4" fmla="*/ 4391891 w 4391891"/>
              <a:gd name="connsiteY4" fmla="*/ 0 h 706581"/>
              <a:gd name="connsiteX5" fmla="*/ 3380509 w 4391891"/>
              <a:gd name="connsiteY5" fmla="*/ 706581 h 706581"/>
              <a:gd name="connsiteX6" fmla="*/ 3380509 w 4391891"/>
              <a:gd name="connsiteY6" fmla="*/ 706581 h 706581"/>
              <a:gd name="connsiteX7" fmla="*/ 0 w 4391891"/>
              <a:gd name="connsiteY7" fmla="*/ 692727 h 70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1891" h="706581">
                <a:moveTo>
                  <a:pt x="0" y="692727"/>
                </a:moveTo>
                <a:lnTo>
                  <a:pt x="1025236" y="13854"/>
                </a:lnTo>
                <a:lnTo>
                  <a:pt x="1025236" y="13854"/>
                </a:lnTo>
                <a:lnTo>
                  <a:pt x="4391891" y="0"/>
                </a:lnTo>
                <a:lnTo>
                  <a:pt x="4391891" y="0"/>
                </a:lnTo>
                <a:lnTo>
                  <a:pt x="3380509" y="706581"/>
                </a:lnTo>
                <a:lnTo>
                  <a:pt x="3380509" y="706581"/>
                </a:lnTo>
                <a:lnTo>
                  <a:pt x="0" y="692727"/>
                </a:lnTo>
                <a:close/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359232" y="3241969"/>
            <a:ext cx="4391891" cy="706581"/>
          </a:xfrm>
          <a:custGeom>
            <a:avLst/>
            <a:gdLst>
              <a:gd name="connsiteX0" fmla="*/ 0 w 4391891"/>
              <a:gd name="connsiteY0" fmla="*/ 692727 h 706581"/>
              <a:gd name="connsiteX1" fmla="*/ 1025236 w 4391891"/>
              <a:gd name="connsiteY1" fmla="*/ 13854 h 706581"/>
              <a:gd name="connsiteX2" fmla="*/ 1025236 w 4391891"/>
              <a:gd name="connsiteY2" fmla="*/ 13854 h 706581"/>
              <a:gd name="connsiteX3" fmla="*/ 4391891 w 4391891"/>
              <a:gd name="connsiteY3" fmla="*/ 0 h 706581"/>
              <a:gd name="connsiteX4" fmla="*/ 4391891 w 4391891"/>
              <a:gd name="connsiteY4" fmla="*/ 0 h 706581"/>
              <a:gd name="connsiteX5" fmla="*/ 3380509 w 4391891"/>
              <a:gd name="connsiteY5" fmla="*/ 706581 h 706581"/>
              <a:gd name="connsiteX6" fmla="*/ 3380509 w 4391891"/>
              <a:gd name="connsiteY6" fmla="*/ 706581 h 706581"/>
              <a:gd name="connsiteX7" fmla="*/ 0 w 4391891"/>
              <a:gd name="connsiteY7" fmla="*/ 692727 h 70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1891" h="706581">
                <a:moveTo>
                  <a:pt x="0" y="692727"/>
                </a:moveTo>
                <a:lnTo>
                  <a:pt x="1025236" y="13854"/>
                </a:lnTo>
                <a:lnTo>
                  <a:pt x="1025236" y="13854"/>
                </a:lnTo>
                <a:lnTo>
                  <a:pt x="4391891" y="0"/>
                </a:lnTo>
                <a:lnTo>
                  <a:pt x="4391891" y="0"/>
                </a:lnTo>
                <a:lnTo>
                  <a:pt x="3380509" y="706581"/>
                </a:lnTo>
                <a:lnTo>
                  <a:pt x="3380509" y="706581"/>
                </a:lnTo>
                <a:lnTo>
                  <a:pt x="0" y="692727"/>
                </a:lnTo>
                <a:close/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386947" y="1884218"/>
            <a:ext cx="1011382" cy="2064327"/>
          </a:xfrm>
          <a:custGeom>
            <a:avLst/>
            <a:gdLst>
              <a:gd name="connsiteX0" fmla="*/ 0 w 1011382"/>
              <a:gd name="connsiteY0" fmla="*/ 678873 h 2064327"/>
              <a:gd name="connsiteX1" fmla="*/ 1011382 w 1011382"/>
              <a:gd name="connsiteY1" fmla="*/ 0 h 2064327"/>
              <a:gd name="connsiteX2" fmla="*/ 1011382 w 1011382"/>
              <a:gd name="connsiteY2" fmla="*/ 0 h 2064327"/>
              <a:gd name="connsiteX3" fmla="*/ 1011382 w 1011382"/>
              <a:gd name="connsiteY3" fmla="*/ 1371600 h 2064327"/>
              <a:gd name="connsiteX4" fmla="*/ 1011382 w 1011382"/>
              <a:gd name="connsiteY4" fmla="*/ 1371600 h 2064327"/>
              <a:gd name="connsiteX5" fmla="*/ 13855 w 1011382"/>
              <a:gd name="connsiteY5" fmla="*/ 2064327 h 2064327"/>
              <a:gd name="connsiteX6" fmla="*/ 13855 w 1011382"/>
              <a:gd name="connsiteY6" fmla="*/ 2064327 h 2064327"/>
              <a:gd name="connsiteX7" fmla="*/ 0 w 1011382"/>
              <a:gd name="connsiteY7" fmla="*/ 678873 h 206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1382" h="2064327">
                <a:moveTo>
                  <a:pt x="0" y="678873"/>
                </a:moveTo>
                <a:lnTo>
                  <a:pt x="1011382" y="0"/>
                </a:lnTo>
                <a:lnTo>
                  <a:pt x="1011382" y="0"/>
                </a:lnTo>
                <a:lnTo>
                  <a:pt x="1011382" y="1371600"/>
                </a:lnTo>
                <a:lnTo>
                  <a:pt x="1011382" y="1371600"/>
                </a:lnTo>
                <a:lnTo>
                  <a:pt x="13855" y="2064327"/>
                </a:lnTo>
                <a:lnTo>
                  <a:pt x="13855" y="2064327"/>
                </a:lnTo>
                <a:lnTo>
                  <a:pt x="0" y="678873"/>
                </a:ln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739749" y="1911923"/>
            <a:ext cx="1011382" cy="2064327"/>
          </a:xfrm>
          <a:custGeom>
            <a:avLst/>
            <a:gdLst>
              <a:gd name="connsiteX0" fmla="*/ 0 w 1011382"/>
              <a:gd name="connsiteY0" fmla="*/ 678873 h 2064327"/>
              <a:gd name="connsiteX1" fmla="*/ 1011382 w 1011382"/>
              <a:gd name="connsiteY1" fmla="*/ 0 h 2064327"/>
              <a:gd name="connsiteX2" fmla="*/ 1011382 w 1011382"/>
              <a:gd name="connsiteY2" fmla="*/ 0 h 2064327"/>
              <a:gd name="connsiteX3" fmla="*/ 1011382 w 1011382"/>
              <a:gd name="connsiteY3" fmla="*/ 1371600 h 2064327"/>
              <a:gd name="connsiteX4" fmla="*/ 1011382 w 1011382"/>
              <a:gd name="connsiteY4" fmla="*/ 1371600 h 2064327"/>
              <a:gd name="connsiteX5" fmla="*/ 13855 w 1011382"/>
              <a:gd name="connsiteY5" fmla="*/ 2064327 h 2064327"/>
              <a:gd name="connsiteX6" fmla="*/ 13855 w 1011382"/>
              <a:gd name="connsiteY6" fmla="*/ 2064327 h 2064327"/>
              <a:gd name="connsiteX7" fmla="*/ 0 w 1011382"/>
              <a:gd name="connsiteY7" fmla="*/ 678873 h 206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1382" h="2064327">
                <a:moveTo>
                  <a:pt x="0" y="678873"/>
                </a:moveTo>
                <a:lnTo>
                  <a:pt x="1011382" y="0"/>
                </a:lnTo>
                <a:lnTo>
                  <a:pt x="1011382" y="0"/>
                </a:lnTo>
                <a:lnTo>
                  <a:pt x="1011382" y="1371600"/>
                </a:lnTo>
                <a:lnTo>
                  <a:pt x="1011382" y="1371600"/>
                </a:lnTo>
                <a:lnTo>
                  <a:pt x="13855" y="2064327"/>
                </a:lnTo>
                <a:lnTo>
                  <a:pt x="13855" y="2064327"/>
                </a:lnTo>
                <a:lnTo>
                  <a:pt x="0" y="678873"/>
                </a:ln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359236" y="2590801"/>
            <a:ext cx="3352800" cy="1385454"/>
          </a:xfrm>
          <a:custGeom>
            <a:avLst/>
            <a:gdLst>
              <a:gd name="connsiteX0" fmla="*/ 0 w 3352800"/>
              <a:gd name="connsiteY0" fmla="*/ 0 h 1385454"/>
              <a:gd name="connsiteX1" fmla="*/ 13854 w 3352800"/>
              <a:gd name="connsiteY1" fmla="*/ 1385454 h 1385454"/>
              <a:gd name="connsiteX2" fmla="*/ 13854 w 3352800"/>
              <a:gd name="connsiteY2" fmla="*/ 1385454 h 1385454"/>
              <a:gd name="connsiteX3" fmla="*/ 3352800 w 3352800"/>
              <a:gd name="connsiteY3" fmla="*/ 1385454 h 1385454"/>
              <a:gd name="connsiteX4" fmla="*/ 3352800 w 3352800"/>
              <a:gd name="connsiteY4" fmla="*/ 1385454 h 1385454"/>
              <a:gd name="connsiteX5" fmla="*/ 3352800 w 3352800"/>
              <a:gd name="connsiteY5" fmla="*/ 0 h 1385454"/>
              <a:gd name="connsiteX6" fmla="*/ 3352800 w 3352800"/>
              <a:gd name="connsiteY6" fmla="*/ 0 h 1385454"/>
              <a:gd name="connsiteX7" fmla="*/ 0 w 3352800"/>
              <a:gd name="connsiteY7" fmla="*/ 0 h 138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00" h="1385454">
                <a:moveTo>
                  <a:pt x="0" y="0"/>
                </a:moveTo>
                <a:lnTo>
                  <a:pt x="13854" y="1385454"/>
                </a:lnTo>
                <a:lnTo>
                  <a:pt x="13854" y="1385454"/>
                </a:lnTo>
                <a:lnTo>
                  <a:pt x="3352800" y="1385454"/>
                </a:lnTo>
                <a:lnTo>
                  <a:pt x="3352800" y="1385454"/>
                </a:lnTo>
                <a:lnTo>
                  <a:pt x="3352800" y="0"/>
                </a:lnTo>
                <a:lnTo>
                  <a:pt x="33528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384472" y="1856508"/>
            <a:ext cx="3352800" cy="1385454"/>
          </a:xfrm>
          <a:custGeom>
            <a:avLst/>
            <a:gdLst>
              <a:gd name="connsiteX0" fmla="*/ 0 w 3352800"/>
              <a:gd name="connsiteY0" fmla="*/ 0 h 1385454"/>
              <a:gd name="connsiteX1" fmla="*/ 13854 w 3352800"/>
              <a:gd name="connsiteY1" fmla="*/ 1385454 h 1385454"/>
              <a:gd name="connsiteX2" fmla="*/ 13854 w 3352800"/>
              <a:gd name="connsiteY2" fmla="*/ 1385454 h 1385454"/>
              <a:gd name="connsiteX3" fmla="*/ 3352800 w 3352800"/>
              <a:gd name="connsiteY3" fmla="*/ 1385454 h 1385454"/>
              <a:gd name="connsiteX4" fmla="*/ 3352800 w 3352800"/>
              <a:gd name="connsiteY4" fmla="*/ 1385454 h 1385454"/>
              <a:gd name="connsiteX5" fmla="*/ 3352800 w 3352800"/>
              <a:gd name="connsiteY5" fmla="*/ 0 h 1385454"/>
              <a:gd name="connsiteX6" fmla="*/ 3352800 w 3352800"/>
              <a:gd name="connsiteY6" fmla="*/ 0 h 1385454"/>
              <a:gd name="connsiteX7" fmla="*/ 0 w 3352800"/>
              <a:gd name="connsiteY7" fmla="*/ 0 h 138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00" h="1385454">
                <a:moveTo>
                  <a:pt x="0" y="0"/>
                </a:moveTo>
                <a:lnTo>
                  <a:pt x="13854" y="1385454"/>
                </a:lnTo>
                <a:lnTo>
                  <a:pt x="13854" y="1385454"/>
                </a:lnTo>
                <a:lnTo>
                  <a:pt x="3352800" y="1385454"/>
                </a:lnTo>
                <a:lnTo>
                  <a:pt x="3352800" y="1385454"/>
                </a:lnTo>
                <a:lnTo>
                  <a:pt x="3352800" y="0"/>
                </a:lnTo>
                <a:lnTo>
                  <a:pt x="33528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77636" y="4876794"/>
            <a:ext cx="993716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Action Button: Home 30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Back or Previous 31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ction Button: Forward or Next 32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596688" y="6111876"/>
            <a:ext cx="988646" cy="365125"/>
          </a:xfrm>
        </p:spPr>
        <p:txBody>
          <a:bodyPr/>
          <a:lstStyle/>
          <a:p>
            <a:pPr algn="ctr"/>
            <a:fld id="{E18345D5-B762-45CE-AEDC-83041D84A6AF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4979688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7</a:t>
            </a:fld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572395" y="3978706"/>
            <a:ext cx="29819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52305" y="4006408"/>
            <a:ext cx="27943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build="p" bldLvl="5" animBg="1" advAuto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2643" y="418089"/>
            <a:ext cx="5126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5400" dirty="0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5400" dirty="0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endParaRPr lang="en-US" sz="5400" dirty="0">
              <a:ln w="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90877" y="1333838"/>
            <a:ext cx="5347837" cy="3602153"/>
            <a:chOff x="5798137" y="1430821"/>
            <a:chExt cx="5347837" cy="3602153"/>
          </a:xfrm>
        </p:grpSpPr>
        <p:sp>
          <p:nvSpPr>
            <p:cNvPr id="5" name="Rectangle 4"/>
            <p:cNvSpPr/>
            <p:nvPr/>
          </p:nvSpPr>
          <p:spPr>
            <a:xfrm>
              <a:off x="6359236" y="3064201"/>
              <a:ext cx="3366654" cy="1385454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70617" y="2371474"/>
              <a:ext cx="3366654" cy="1385454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359236" y="2371474"/>
              <a:ext cx="1011381" cy="692727"/>
            </a:xfrm>
            <a:prstGeom prst="line">
              <a:avLst/>
            </a:prstGeom>
            <a:ln w="57150">
              <a:solidFill>
                <a:srgbClr val="B0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359236" y="3756928"/>
              <a:ext cx="1011381" cy="692727"/>
            </a:xfrm>
            <a:prstGeom prst="line">
              <a:avLst/>
            </a:prstGeom>
            <a:ln w="57150">
              <a:solidFill>
                <a:srgbClr val="B0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9725890" y="2371474"/>
              <a:ext cx="1011381" cy="692727"/>
            </a:xfrm>
            <a:prstGeom prst="line">
              <a:avLst/>
            </a:prstGeom>
            <a:ln w="57150">
              <a:solidFill>
                <a:srgbClr val="B0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9725890" y="3756928"/>
              <a:ext cx="1011381" cy="692727"/>
            </a:xfrm>
            <a:prstGeom prst="line">
              <a:avLst/>
            </a:prstGeom>
            <a:ln w="57150">
              <a:solidFill>
                <a:srgbClr val="B0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999027" y="4374215"/>
                  <a:ext cx="5957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9027" y="4374215"/>
                  <a:ext cx="595736" cy="646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798137" y="2687342"/>
                  <a:ext cx="5957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8137" y="2687342"/>
                  <a:ext cx="595736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066748" y="1765303"/>
                  <a:ext cx="5957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6748" y="1765303"/>
                  <a:ext cx="595736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861477" y="3291786"/>
                  <a:ext cx="5957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1477" y="3291786"/>
                  <a:ext cx="595736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691260" y="2834934"/>
                  <a:ext cx="5957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1260" y="2834934"/>
                  <a:ext cx="595736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0505205" y="1430821"/>
                  <a:ext cx="5957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5205" y="1430821"/>
                  <a:ext cx="595736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550238" y="3638518"/>
                  <a:ext cx="5957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0238" y="3638518"/>
                  <a:ext cx="595736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462661" y="4386643"/>
                  <a:ext cx="5957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2661" y="4386643"/>
                  <a:ext cx="595736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Connector 27"/>
          <p:cNvCxnSpPr/>
          <p:nvPr/>
        </p:nvCxnSpPr>
        <p:spPr>
          <a:xfrm flipV="1">
            <a:off x="7051976" y="2274491"/>
            <a:ext cx="4378035" cy="2078181"/>
          </a:xfrm>
          <a:prstGeom prst="line">
            <a:avLst/>
          </a:prstGeom>
          <a:ln w="57150">
            <a:solidFill>
              <a:srgbClr val="B05C0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051976" y="3659945"/>
            <a:ext cx="4378035" cy="692727"/>
          </a:xfrm>
          <a:prstGeom prst="line">
            <a:avLst/>
          </a:prstGeom>
          <a:ln w="57150">
            <a:solidFill>
              <a:srgbClr val="B05C0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65018" y="1565564"/>
                <a:ext cx="5666509" cy="44196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𝐴𝐵𝐶𝐷𝐸𝐹𝐺𝐻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𝐴𝐻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ঘনবস্তুটির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𝐹</m:t>
                    </m:r>
                    <m: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  <m:r>
                      <a:rPr lang="en-US" sz="3600" i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অতিভুজ।</a:t>
                </a:r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" y="1565564"/>
                <a:ext cx="5666509" cy="4419600"/>
              </a:xfrm>
              <a:prstGeom prst="roundRect">
                <a:avLst/>
              </a:prstGeom>
              <a:blipFill>
                <a:blip r:embed="rId10"/>
                <a:stretch>
                  <a:fillRect b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465152" y="4291082"/>
                <a:ext cx="5957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152" y="4291082"/>
                <a:ext cx="59573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702661" y="3947830"/>
                <a:ext cx="5957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661" y="3947830"/>
                <a:ext cx="595736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53220" y="3307407"/>
                <a:ext cx="5957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20" y="3307407"/>
                <a:ext cx="595736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ction Button: Home 23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Back or Previous 24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0287" y="6111876"/>
            <a:ext cx="996491" cy="365125"/>
          </a:xfrm>
        </p:spPr>
        <p:txBody>
          <a:bodyPr/>
          <a:lstStyle/>
          <a:p>
            <a:pPr algn="ctr"/>
            <a:fld id="{54230897-AE92-4144-85F1-A630B002D60A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82705" y="6111876"/>
            <a:ext cx="2754642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build="p" bldLvl="5" animBg="1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90877" y="1209143"/>
            <a:ext cx="5347837" cy="3603575"/>
            <a:chOff x="6490877" y="1333838"/>
            <a:chExt cx="5347837" cy="3603575"/>
          </a:xfrm>
        </p:grpSpPr>
        <p:grpSp>
          <p:nvGrpSpPr>
            <p:cNvPr id="7" name="Group 6"/>
            <p:cNvGrpSpPr/>
            <p:nvPr/>
          </p:nvGrpSpPr>
          <p:grpSpPr>
            <a:xfrm>
              <a:off x="6490877" y="1333838"/>
              <a:ext cx="5347837" cy="3602153"/>
              <a:chOff x="5798137" y="1430821"/>
              <a:chExt cx="5347837" cy="360215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359236" y="3064201"/>
                <a:ext cx="3366654" cy="1385454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370617" y="2371474"/>
                <a:ext cx="3366654" cy="1385454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V="1">
                <a:off x="6359236" y="2371474"/>
                <a:ext cx="1011381" cy="692727"/>
              </a:xfrm>
              <a:prstGeom prst="line">
                <a:avLst/>
              </a:prstGeom>
              <a:ln w="57150">
                <a:solidFill>
                  <a:srgbClr val="B05C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6359236" y="3756928"/>
                <a:ext cx="1011381" cy="692727"/>
              </a:xfrm>
              <a:prstGeom prst="line">
                <a:avLst/>
              </a:prstGeom>
              <a:ln w="57150">
                <a:solidFill>
                  <a:srgbClr val="B05C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9725890" y="2371474"/>
                <a:ext cx="1011381" cy="692727"/>
              </a:xfrm>
              <a:prstGeom prst="line">
                <a:avLst/>
              </a:prstGeom>
              <a:ln w="57150">
                <a:solidFill>
                  <a:srgbClr val="B05C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9725890" y="3756928"/>
                <a:ext cx="1011381" cy="692727"/>
              </a:xfrm>
              <a:prstGeom prst="line">
                <a:avLst/>
              </a:prstGeom>
              <a:ln w="57150">
                <a:solidFill>
                  <a:srgbClr val="B05C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999027" y="4374215"/>
                    <a:ext cx="59573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9027" y="4374215"/>
                    <a:ext cx="595736" cy="64633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798137" y="2687342"/>
                    <a:ext cx="59573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8137" y="2687342"/>
                    <a:ext cx="595736" cy="6463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7066748" y="1765303"/>
                    <a:ext cx="59573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6748" y="1765303"/>
                    <a:ext cx="595736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861477" y="3291786"/>
                    <a:ext cx="59573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1477" y="3291786"/>
                    <a:ext cx="595736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9691260" y="2834934"/>
                    <a:ext cx="59573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91260" y="2834934"/>
                    <a:ext cx="595736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0505205" y="1430821"/>
                    <a:ext cx="59573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05205" y="1430821"/>
                    <a:ext cx="595736" cy="6463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550238" y="3638518"/>
                    <a:ext cx="59573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50238" y="3638518"/>
                    <a:ext cx="595736" cy="6463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9462661" y="4386643"/>
                    <a:ext cx="59573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62661" y="4386643"/>
                    <a:ext cx="595736" cy="646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8" name="Straight Connector 27"/>
            <p:cNvCxnSpPr/>
            <p:nvPr/>
          </p:nvCxnSpPr>
          <p:spPr>
            <a:xfrm flipV="1">
              <a:off x="7051976" y="2274491"/>
              <a:ext cx="4378035" cy="2078181"/>
            </a:xfrm>
            <a:prstGeom prst="line">
              <a:avLst/>
            </a:prstGeom>
            <a:ln w="57150">
              <a:solidFill>
                <a:srgbClr val="B05C0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051976" y="3659945"/>
              <a:ext cx="4378035" cy="692727"/>
            </a:xfrm>
            <a:prstGeom prst="line">
              <a:avLst/>
            </a:prstGeom>
            <a:ln w="57150">
              <a:solidFill>
                <a:srgbClr val="B05C0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465152" y="4291082"/>
                  <a:ext cx="5957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5152" y="4291082"/>
                  <a:ext cx="595736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0702661" y="3947830"/>
                  <a:ext cx="5957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2661" y="3947830"/>
                  <a:ext cx="595736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553220" y="3307407"/>
                  <a:ext cx="5957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20" y="3307407"/>
                  <a:ext cx="595736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81891" y="1011382"/>
                <a:ext cx="5908986" cy="512618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i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𝐴𝐶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600" b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𝐴𝐹𝐶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𝐹𝐶</m:t>
                    </m:r>
                    <m:r>
                      <a:rPr lang="en-US" sz="36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AC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𝐴𝐹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অতিভুজ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𝐴𝐹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𝐴𝐶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𝐶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𝐹</m:t>
                          </m:r>
                        </m:e>
                        <m:sup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𝐴𝐹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কর্ণ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1011382"/>
                <a:ext cx="5908986" cy="512618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ction Button: Home 23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Back or Previous 24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343" y="6111876"/>
            <a:ext cx="1031128" cy="365125"/>
          </a:xfrm>
        </p:spPr>
        <p:txBody>
          <a:bodyPr/>
          <a:lstStyle/>
          <a:p>
            <a:pPr algn="ctr"/>
            <a:fld id="{7631F5EA-7B56-4757-84F6-2D344177D5C7}" type="datetime1">
              <a:rPr lang="en-US" smtClean="0"/>
              <a:pPr algn="ctr"/>
              <a:t>6/21/2020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910412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9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gmCircle16.3</Template>
  <TotalTime>1814</TotalTime>
  <Words>783</Words>
  <Application>Microsoft Office PowerPoint</Application>
  <PresentationFormat>Widescreen</PresentationFormat>
  <Paragraphs>315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Cambria Math</vt:lpstr>
      <vt:lpstr>NikoshBAN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156</cp:revision>
  <dcterms:created xsi:type="dcterms:W3CDTF">2020-06-08T05:41:11Z</dcterms:created>
  <dcterms:modified xsi:type="dcterms:W3CDTF">2020-06-21T03:12:20Z</dcterms:modified>
</cp:coreProperties>
</file>