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81" r:id="rId4"/>
    <p:sldId id="293" r:id="rId5"/>
    <p:sldId id="304" r:id="rId6"/>
    <p:sldId id="295" r:id="rId7"/>
    <p:sldId id="296" r:id="rId8"/>
    <p:sldId id="297" r:id="rId9"/>
    <p:sldId id="298" r:id="rId10"/>
    <p:sldId id="299" r:id="rId11"/>
    <p:sldId id="285" r:id="rId12"/>
    <p:sldId id="275" r:id="rId13"/>
    <p:sldId id="286" r:id="rId14"/>
    <p:sldId id="266" r:id="rId15"/>
    <p:sldId id="305" r:id="rId16"/>
    <p:sldId id="302" r:id="rId17"/>
    <p:sldId id="300" r:id="rId18"/>
    <p:sldId id="303" r:id="rId19"/>
    <p:sldId id="283" r:id="rId20"/>
    <p:sldId id="292" r:id="rId21"/>
    <p:sldId id="301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7" d="100"/>
          <a:sy n="77" d="100"/>
        </p:scale>
        <p:origin x="48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948ED-0F4B-42E1-AAB2-92B30D7E1C0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455D-C4D6-4B1F-97B2-6923E635A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7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455D-C4D6-4B1F-97B2-6923E635A4C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228600"/>
            <a:ext cx="5791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5410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200" y="304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শিক্ষার্থীর মিলিত 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1066800"/>
            <a:ext cx="5867400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1524000"/>
            <a:ext cx="401618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8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contents\lessons\images\ban3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5715000"/>
            <a:ext cx="4495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ভাঙাই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57212"/>
            <a:ext cx="2514600" cy="4548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557214"/>
            <a:ext cx="2809876" cy="4548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5562600"/>
            <a:ext cx="1905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869975"/>
            <a:ext cx="3362326" cy="3770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</a:t>
            </a:r>
            <a:endParaRPr lang="en-US" sz="239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100" y="609600"/>
            <a:ext cx="9067800" cy="541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13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5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contents\lessons\img\aro\ga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6408"/>
            <a:ext cx="1428750" cy="14287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contents\lessons\img\aro\c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562226"/>
            <a:ext cx="1428750" cy="14287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:\contents\lessons\img\aro\gar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90976"/>
            <a:ext cx="1428750" cy="14287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E:\contents\lessons\img\aro\ga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07" y="2757467"/>
            <a:ext cx="1524000" cy="15006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257800" y="2667001"/>
            <a:ext cx="1066800" cy="1219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 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4974" y="57011"/>
            <a:ext cx="127245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গা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 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0546" y="2861102"/>
            <a:ext cx="1371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গ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0904" y="5626262"/>
            <a:ext cx="155495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গা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4603" y="2861102"/>
            <a:ext cx="121378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গা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304801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পাঠ্য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GB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42672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837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37528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533400"/>
            <a:ext cx="4876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আমরা‘গ’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 শিখি।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6" t="13072" r="39591" b="75753"/>
          <a:stretch/>
        </p:blipFill>
        <p:spPr>
          <a:xfrm>
            <a:off x="1905000" y="1828800"/>
            <a:ext cx="3886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0" y="762001"/>
            <a:ext cx="4495800" cy="510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152401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 পৃষ্ঠার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‘গ’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টি নির্দেশনা অনুযায়ী   লিখ।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37528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 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004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তোমারা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টি লিখ।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00400"/>
            <a:ext cx="24384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743200"/>
            <a:ext cx="2952750" cy="2428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1148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 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1066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276600"/>
            <a:ext cx="1295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124200"/>
            <a:ext cx="1295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66800"/>
            <a:ext cx="2667000" cy="1828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7200" y="2971800"/>
            <a:ext cx="1905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1" y="5867400"/>
            <a:ext cx="1600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943600"/>
            <a:ext cx="15621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52401"/>
            <a:ext cx="3581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দেখে শব্দ বল।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28600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2095500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38200"/>
            <a:ext cx="33528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12745"/>
          <a:stretch/>
        </p:blipFill>
        <p:spPr>
          <a:xfrm>
            <a:off x="6096000" y="4114800"/>
            <a:ext cx="2895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266700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44000" y="152400"/>
            <a:ext cx="2667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2590800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মোছাঃ লাকী আখতার পারভীন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বিহারী সরকারি প্রাথমিক বিদ্যালয়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পীরগাছা, রংপুর।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057400" cy="2133600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6032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2600" y="4724400"/>
            <a:ext cx="8382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 গমের ছবি আঁক এবং ছবির পাশে ‘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বর্ণটি লিখ।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066800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72483" t="4563" r="10768" b="81223"/>
          <a:stretch/>
        </p:blipFill>
        <p:spPr>
          <a:xfrm>
            <a:off x="4495800" y="21336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3429000" y="1295400"/>
            <a:ext cx="4619143" cy="3719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533400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181600"/>
            <a:ext cx="6705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‘গ’ বর্ণটি  এক পাতা লিখে আনবা।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53340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5067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381000"/>
            <a:ext cx="1371600" cy="632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26894"/>
            <a:ext cx="1371600" cy="662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1" y="1066801"/>
            <a:ext cx="5333999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BD" sz="4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bn-IN" sz="4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ব্যঞ্জনবর্ণ </a:t>
            </a:r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 ০১/০২/ ২০১৭ 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15240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24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400" y="152400"/>
            <a:ext cx="3581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115824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শোনাঃ 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১.১.১ বাক্য ও শব্দে ব্যবহৃত বাংলা বর্ণমালার ধ্বনি মনোযোগ সহকারে শুনবে ও মনে রাখবে।</a:t>
            </a:r>
            <a:endParaRPr lang="en-GB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1.2.1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কারচিহ্নহীন</a:t>
            </a:r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শব্দ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মনোযোগ সহকারে শুনবে ও মনে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রাখবে।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১.২.২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কারচিহ্নযুক্ত শব্দ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সহকারে শুনবে ও মনে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রাখবে।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১.২.৩  কারচিহ্নহীন ও কারচিহ্নযুক্ত শব্দ দিয়ে তৈরি বাক্য শুনবে।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শুনে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বলাঃ 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১.১.১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ধ্বনি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স্পষ্ট ও শুদ্ধভাবে বলতে পারবে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1.2.1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কারচিহ্নহীন</a:t>
            </a:r>
            <a:r>
              <a:rPr lang="en-GB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শব্দ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স্পষ্টভাবে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১.২.২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কারচিহ্নযুক্ত শব্দ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স্পষ্টভাবে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করতে ও উত্তর বলতে পারবে। 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পড়াঃ 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বাংলা বর্ণমালা স্পষ্ট ও শুদ্ধ উচ্চারণে পড়তে পারবে।</a:t>
            </a: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নিজের লেখা বর্ণ চিনে পড়তে পারবে। 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লেখাঃ 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স্পষ্ট ও সঠিক আকৃতিতে বাংলা বর্ণমালা লিখতে পারবে। </a:t>
            </a:r>
            <a:endParaRPr lang="bn-BD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685800"/>
            <a:ext cx="5029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ভিডিওটি দেখি।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320528"/>
              </p:ext>
            </p:extLst>
          </p:nvPr>
        </p:nvGraphicFramePr>
        <p:xfrm>
          <a:off x="4659313" y="3182938"/>
          <a:ext cx="28733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3" imgW="2873880" imgH="491040" progId="Package">
                  <p:embed/>
                </p:oleObj>
              </mc:Choice>
              <mc:Fallback>
                <p:oleObj name="Packager Shell Object" showAsIcon="1" r:id="rId3" imgW="28738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9313" y="3182938"/>
                        <a:ext cx="287337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2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71800" y="990600"/>
            <a:ext cx="6057185" cy="5679142"/>
            <a:chOff x="2819400" y="1142999"/>
            <a:chExt cx="6057185" cy="56791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2"/>
            <a:stretch/>
          </p:blipFill>
          <p:spPr>
            <a:xfrm>
              <a:off x="2819400" y="1147481"/>
              <a:ext cx="6057185" cy="5674660"/>
            </a:xfrm>
            <a:prstGeom prst="rect">
              <a:avLst/>
            </a:prstGeom>
            <a:solidFill>
              <a:srgbClr val="7030A0"/>
            </a:solidFill>
          </p:spPr>
        </p:pic>
        <p:sp>
          <p:nvSpPr>
            <p:cNvPr id="3" name="Rectangle 2"/>
            <p:cNvSpPr/>
            <p:nvPr/>
          </p:nvSpPr>
          <p:spPr>
            <a:xfrm flipV="1">
              <a:off x="2895600" y="1142999"/>
              <a:ext cx="5943600" cy="4571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2895600" y="228600"/>
            <a:ext cx="647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পাচ্ছ?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28600"/>
            <a:ext cx="647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বলে?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192000" cy="670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6" t="13072" r="39591" b="75753"/>
          <a:stretch/>
        </p:blipFill>
        <p:spPr>
          <a:xfrm>
            <a:off x="6324600" y="2438400"/>
            <a:ext cx="1178859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5" t="27308" r="36941" b="59812"/>
          <a:stretch/>
        </p:blipFill>
        <p:spPr>
          <a:xfrm>
            <a:off x="4267200" y="2438400"/>
            <a:ext cx="1792941" cy="81130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00600" y="1524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30480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২০ পৃষ্ঠা খুলে দেখ। 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4267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48400" y="1219200"/>
            <a:ext cx="4038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400" y="304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400" y="914400"/>
            <a:ext cx="53340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429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321</Words>
  <Application>Microsoft Office PowerPoint</Application>
  <PresentationFormat>Widescreen</PresentationFormat>
  <Paragraphs>64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40</cp:revision>
  <dcterms:created xsi:type="dcterms:W3CDTF">2006-08-16T00:00:00Z</dcterms:created>
  <dcterms:modified xsi:type="dcterms:W3CDTF">2020-05-27T17:20:13Z</dcterms:modified>
</cp:coreProperties>
</file>