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IN" b="1" i="1" dirty="0" smtClean="0">
                <a:latin typeface="Shonar Bangla" pitchFamily="34" charset="0"/>
                <a:cs typeface="Shonar Bangla" pitchFamily="34" charset="0"/>
              </a:rPr>
              <a:t>মুজিব নামের সোনার ছেলে</a:t>
            </a:r>
            <a:br>
              <a:rPr lang="bn-IN" b="1" i="1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3600" b="1" i="1" dirty="0" smtClean="0">
                <a:latin typeface="Shonar Bangla" pitchFamily="34" charset="0"/>
                <a:cs typeface="Shonar Bangla" pitchFamily="34" charset="0"/>
              </a:rPr>
              <a:t>মোঃ শামসুর রাহমান</a:t>
            </a:r>
            <a:endParaRPr lang="en-US" b="1" i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মুজিব নামের সোনার ছেলে,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 তোমরা কোথায় দেখতে পেলে;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আমার সালাম দিও তাঁরে, দিও ভালবাসা ।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পূর্ণ করে দিও প্রভু, মুজিব মনের আশা ।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মুজিব নামের সোনার ছেলে, 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কোন রকম দুঃখ পেলে;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যেন দুঃখ পায়, যেন কষ্ট পায়, আমার মাতৃভূমি !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প্রভু, দূর করে দাও মুজিব সোনার সকল দুঃখ তুমি ।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মুজিব নামের সোনার ছেলে, 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অনেক দিন ছিলেন জেলে;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বন্ধি হয়েও বন্ধ দশার তিনি করতে অবসান; </a:t>
            </a:r>
          </a:p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অনেক কষ্ট বুকে নিয়ে গেয়েছিলেন গান ।</a:t>
            </a:r>
          </a:p>
          <a:p>
            <a:pPr algn="l"/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মুজিব নামের সোনার ছেলে,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 	এ তুমি কোন গান গেলে;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বজ্র  কণ্ঠে অগ্নিঝরা সুর, তিব্র আঘাত হানল সবার প্রাণে;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মাতৃ সোহাগ ছেড়ে সবাই ছুটলরে ময়দানে !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মুজিব নামের সোনার ছেলে, 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এ তুমি কোন মন্ত্র বলে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জ্বালিয়ে দিলে মনের আগুন, সবার মনে ।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এগিয়ে দিলে লাখো সেনা রণাঙ্গনে !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মুজিব নামের সোনার ছেলে, 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যে দিন রণে বিজয় পেলে,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যে দিন পেলে স্বাধীনতা- মায়ের মুখের হাসি;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সেদিন অবাক তাকিয়ে ছিল সারা বিশ্ববাসি!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মুজিব নামের সোনার ছেলে, 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বুকের তাঁজা রক্ত ঢেলে;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মায়ের বুকে ঘুমিয়ে পড়ে- করেছ বুক খালি !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তাই মুজিব, মুজিব বলে আজো কাঁদিছে বাঙালী !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				বড়চওনা, </a:t>
            </a: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সখি</a:t>
            </a: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পু</a:t>
            </a: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র,টাঙ্গাইল </a:t>
            </a:r>
            <a:r>
              <a:rPr lang="bn-IN" sz="2400" dirty="0" smtClean="0">
                <a:latin typeface="Shonar Bangla" pitchFamily="34" charset="0"/>
                <a:cs typeface="Shonar Bangla" pitchFamily="34" charset="0"/>
              </a:rPr>
              <a:t>। ১৯/০১/২০২০ </a:t>
            </a:r>
            <a:br>
              <a:rPr lang="bn-IN" sz="2400" dirty="0" smtClean="0">
                <a:latin typeface="Shonar Bangla" pitchFamily="34" charset="0"/>
                <a:cs typeface="Shonar Bangla" pitchFamily="34" charset="0"/>
              </a:rPr>
            </a:b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মুজিব নামের সোনার ছেলে মোঃ শামসুর রাহমান</vt:lpstr>
      <vt:lpstr> মুজিব নামের সোনার ছেলে,   এ তুমি কোন গান গেলে;  বজ্র  কণ্ঠে অগ্নিঝরা সুর, তিব্র আঘাত হানল সবার প্রাণে;  মাতৃ সোহাগ ছেড়ে সবাই ছুটলরে ময়দানে !   মুজিব নামের সোনার ছেলে,    এ তুমি কোন মন্ত্র বলে   জ্বালিয়ে দিলে মনের আগুন, সবার মনে ।   এগিয়ে দিলে লাখো সেনা রণাঙ্গনে !  মুজিব নামের সোনার ছেলে,   যে দিন রণে বিজয় পেলে,  যে দিন পেলে স্বাধীনতা- মায়ের মুখের হাসি;  সেদিন অবাক তাকিয়ে ছিল সারা বিশ্ববাসি!   মুজিব নামের সোনার ছেলে,    বুকের তাঁজা রক্ত ঢেলে;   মায়ের বুকে ঘুমিয়ে পড়ে- করেছ বুক খালি !   তাই মুজিব, মুজিব বলে আজো কাঁদিছে বাঙালী !     বড়চওনা, সখিপুর,টাঙ্গাইল । ১৯/০১/২০২০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10</cp:revision>
  <dcterms:created xsi:type="dcterms:W3CDTF">2006-08-16T00:00:00Z</dcterms:created>
  <dcterms:modified xsi:type="dcterms:W3CDTF">2020-06-23T09:48:36Z</dcterms:modified>
</cp:coreProperties>
</file>