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82" r:id="rId2"/>
    <p:sldId id="272" r:id="rId3"/>
    <p:sldId id="258" r:id="rId4"/>
    <p:sldId id="259" r:id="rId5"/>
    <p:sldId id="260" r:id="rId6"/>
    <p:sldId id="261" r:id="rId7"/>
    <p:sldId id="275" r:id="rId8"/>
    <p:sldId id="276" r:id="rId9"/>
    <p:sldId id="263" r:id="rId10"/>
    <p:sldId id="273" r:id="rId11"/>
    <p:sldId id="262" r:id="rId12"/>
    <p:sldId id="274" r:id="rId13"/>
    <p:sldId id="277" r:id="rId14"/>
    <p:sldId id="266" r:id="rId15"/>
    <p:sldId id="278" r:id="rId16"/>
    <p:sldId id="267" r:id="rId17"/>
    <p:sldId id="268" r:id="rId18"/>
    <p:sldId id="269" r:id="rId19"/>
    <p:sldId id="279" r:id="rId20"/>
    <p:sldId id="280" r:id="rId21"/>
    <p:sldId id="281" r:id="rId22"/>
    <p:sldId id="271" r:id="rId23"/>
    <p:sldId id="27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552" y="-10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0F4A0-0243-4EE4-A06D-3BA7103F721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A7B8A-C2F3-4088-807D-01EAAEA6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4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7B8A-C2F3-4088-807D-01EAAEA661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5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895600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174486"/>
            <a:ext cx="913406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878" y="6192618"/>
            <a:ext cx="512527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Content Placeholder 13" descr="EMAGE MARUFA -D.jpg">
            <a:extLst>
              <a:ext uri="{FF2B5EF4-FFF2-40B4-BE49-F238E27FC236}">
                <a16:creationId xmlns:a16="http://schemas.microsoft.com/office/drawing/2014/main" id="{9C2F2E97-7AB9-4A12-A069-E2E8CD90B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279" y="2038350"/>
            <a:ext cx="3104321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01343" y="1987849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?-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প্রজারূপে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রাজরূপ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সাগরেরে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দিতে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বারি-রূপ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; এ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মিনতি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গাবে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বঙ্গজ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কানে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সখে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সখা-রীতে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এ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প্রবাসে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মজি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প্রেম-ভাবে</a:t>
            </a:r>
            <a:endParaRPr lang="en-US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লইছে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সংগীতে</a:t>
            </a:r>
            <a:r>
              <a: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0" y="1126075"/>
            <a:ext cx="228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 descr="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400" y="1809750"/>
            <a:ext cx="4038600" cy="2532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025015" y="910631"/>
            <a:ext cx="181737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5378" y="2571750"/>
            <a:ext cx="98062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7150" y="1245898"/>
            <a:ext cx="914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66800" y="416095"/>
            <a:ext cx="3124200" cy="344416"/>
            <a:chOff x="2075998" y="749386"/>
            <a:chExt cx="5486400" cy="972202"/>
          </a:xfrm>
        </p:grpSpPr>
        <p:sp>
          <p:nvSpPr>
            <p:cNvPr id="13" name="Rounded Rectangle 12"/>
            <p:cNvSpPr/>
            <p:nvPr/>
          </p:nvSpPr>
          <p:spPr>
            <a:xfrm>
              <a:off x="2075998" y="807188"/>
              <a:ext cx="5486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33198" y="749386"/>
              <a:ext cx="4572001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গঠন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94492" y="3760498"/>
            <a:ext cx="914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24200" y="3562350"/>
            <a:ext cx="4386942" cy="1143000"/>
            <a:chOff x="3124200" y="3562350"/>
            <a:chExt cx="4386942" cy="1143000"/>
          </a:xfrm>
        </p:grpSpPr>
        <p:pic>
          <p:nvPicPr>
            <p:cNvPr id="17" name="Picture 16" descr="dark_night-wallpaper-1152x72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3562350"/>
              <a:ext cx="2514599" cy="1143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6444342" y="3760498"/>
              <a:ext cx="1066800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রাত্রি</a:t>
              </a:r>
              <a:r>
                <a:rPr lang="en-US" sz="32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91541" y="895350"/>
            <a:ext cx="4441374" cy="1143000"/>
            <a:chOff x="3091541" y="895350"/>
            <a:chExt cx="4441374" cy="1143000"/>
          </a:xfrm>
        </p:grpSpPr>
        <p:sp>
          <p:nvSpPr>
            <p:cNvPr id="10" name="TextBox 9"/>
            <p:cNvSpPr txBox="1"/>
            <p:nvPr/>
          </p:nvSpPr>
          <p:spPr>
            <a:xfrm>
              <a:off x="6466115" y="1123950"/>
              <a:ext cx="1066800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সর্বদা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541" y="895350"/>
              <a:ext cx="2514599" cy="11430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091541" y="2266950"/>
            <a:ext cx="5061859" cy="1143000"/>
            <a:chOff x="3091541" y="2266950"/>
            <a:chExt cx="5061859" cy="1143000"/>
          </a:xfrm>
        </p:grpSpPr>
        <p:sp>
          <p:nvSpPr>
            <p:cNvPr id="11" name="TextBox 10"/>
            <p:cNvSpPr txBox="1"/>
            <p:nvPr/>
          </p:nvSpPr>
          <p:spPr>
            <a:xfrm>
              <a:off x="6019800" y="2571750"/>
              <a:ext cx="21336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একান্ত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নিরিবিলিতে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541" y="2266950"/>
              <a:ext cx="2514599" cy="1143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3757" y="1129040"/>
            <a:ext cx="76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ভ্রান্তি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9457" y="2385655"/>
            <a:ext cx="99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56378" y="895350"/>
            <a:ext cx="4419600" cy="1104900"/>
            <a:chOff x="2956378" y="895350"/>
            <a:chExt cx="4419600" cy="1104900"/>
          </a:xfrm>
        </p:grpSpPr>
        <p:pic>
          <p:nvPicPr>
            <p:cNvPr id="9" name="Picture 8" descr="wr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6378" y="895350"/>
              <a:ext cx="2590799" cy="1104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6309178" y="1067485"/>
              <a:ext cx="1066800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ভুল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56377" y="2286000"/>
            <a:ext cx="4397830" cy="971550"/>
            <a:chOff x="2956377" y="2286000"/>
            <a:chExt cx="4397830" cy="971550"/>
          </a:xfrm>
        </p:grpSpPr>
        <p:pic>
          <p:nvPicPr>
            <p:cNvPr id="7" name="Picture 6" descr="drops-of-water-578897_960_72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377" y="2286000"/>
              <a:ext cx="2590799" cy="9715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6287407" y="2385655"/>
              <a:ext cx="10668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32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6800" y="416095"/>
            <a:ext cx="3124200" cy="344416"/>
            <a:chOff x="2075998" y="749386"/>
            <a:chExt cx="5486400" cy="972202"/>
          </a:xfrm>
        </p:grpSpPr>
        <p:sp>
          <p:nvSpPr>
            <p:cNvPr id="13" name="Rounded Rectangle 12"/>
            <p:cNvSpPr/>
            <p:nvPr/>
          </p:nvSpPr>
          <p:spPr>
            <a:xfrm>
              <a:off x="2075998" y="807188"/>
              <a:ext cx="5486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33198" y="749386"/>
              <a:ext cx="4572001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গঠন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14400" y="3738205"/>
            <a:ext cx="147501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124199" y="3615311"/>
            <a:ext cx="5257801" cy="1094726"/>
            <a:chOff x="3124199" y="3615311"/>
            <a:chExt cx="5257801" cy="1094726"/>
          </a:xfrm>
        </p:grpSpPr>
        <p:sp>
          <p:nvSpPr>
            <p:cNvPr id="19" name="TextBox 18"/>
            <p:cNvSpPr txBox="1"/>
            <p:nvPr/>
          </p:nvSpPr>
          <p:spPr>
            <a:xfrm>
              <a:off x="5943600" y="3861315"/>
              <a:ext cx="2438400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চৌদ্দ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চরণ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সমন্বিত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সুনির্দিষ্ট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ভাবসংহত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199" y="3615311"/>
              <a:ext cx="2422977" cy="10947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8188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457200"/>
            <a:ext cx="3048000" cy="5143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3829051"/>
            <a:ext cx="5791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বিরলে,নিশা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ভ্রান্তি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4" name="Picture 3" descr="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33600" y="1143000"/>
            <a:ext cx="5029200" cy="250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74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3845064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ভাবি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3276480"/>
            <a:ext cx="3124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ফ্রান্সে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3314640"/>
            <a:ext cx="25146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ভাবছে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3202"/>
            <a:ext cx="32004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3202"/>
            <a:ext cx="35814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914400" y="314325"/>
            <a:ext cx="2438400" cy="5143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32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3842087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যেমতি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নিশার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স্বপনে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শোনে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মায়া-মন্ত্রধ্বনি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কলকলে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জুড়াই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ভ্রান্তির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ছলনে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153566"/>
            <a:ext cx="8305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ঘুমের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স্বপ্নে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মন্ত্রধ্বনি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কবিও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ফ্রান্সে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কলকল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6514"/>
            <a:ext cx="3048000" cy="1999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3886" y="971181"/>
            <a:ext cx="3352800" cy="2024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65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3700" y="3790950"/>
            <a:ext cx="3238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দেখিয়াছি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নদ-দলে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তৃষ্ণা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মিটে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দুগ্ধ-স্রোতোরূপী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জন্মভূমি-স্তনে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684" y="3028950"/>
            <a:ext cx="40005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স্নেহডোরে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বেঁধেছে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opotakkho n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66750"/>
            <a:ext cx="3810000" cy="2182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 flipH="1">
            <a:off x="4953000" y="3028950"/>
            <a:ext cx="3886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জলকে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দুগ্ধ-স্রোতোরূপী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pic>
        <p:nvPicPr>
          <p:cNvPr id="6" name="Picture 5" descr="uni1754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76" y="726088"/>
            <a:ext cx="3648117" cy="2063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2314" y="3486150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?-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প্রজারূপে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রাজরূপ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সাগরেরে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দিতে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বারি-রূপ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; এ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মিনতি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গাবে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514601"/>
            <a:ext cx="3276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সংশয়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2495550"/>
            <a:ext cx="3276600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সাগরকে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কবিও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6" name="Picture 5" descr="se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15710"/>
            <a:ext cx="3429000" cy="181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515711"/>
            <a:ext cx="3200400" cy="1827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600451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বঙ্গজ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কানে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সখে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সখা-রীতে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প্রবাসে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মজি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প্রেম-ভাবে</a:t>
            </a:r>
            <a:endParaRPr lang="en-US" sz="2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লইছে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সংগীতে</a:t>
            </a:r>
            <a:r>
              <a:rPr lang="en-US" sz="2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696528"/>
            <a:ext cx="6705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বঙ্গবাসীদের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বিনয়ের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মিনতি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প্রবাসে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স্বদেশকে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তাকেও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বঙ্গবাসীরা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1"/>
            <a:ext cx="3200400" cy="1857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1951"/>
            <a:ext cx="3013705" cy="1887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925286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 ও খ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52800" y="171450"/>
            <a:ext cx="2819400" cy="68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43200" y="3181348"/>
            <a:ext cx="3810000" cy="1162107"/>
            <a:chOff x="1447800" y="4394204"/>
            <a:chExt cx="3810000" cy="1549478"/>
          </a:xfrm>
          <a:solidFill>
            <a:schemeClr val="accent3"/>
          </a:solidFill>
        </p:grpSpPr>
        <p:sp>
          <p:nvSpPr>
            <p:cNvPr id="5" name="TextBox 4"/>
            <p:cNvSpPr txBox="1"/>
            <p:nvPr/>
          </p:nvSpPr>
          <p:spPr>
            <a:xfrm>
              <a:off x="1447800" y="5410201"/>
              <a:ext cx="3810000" cy="533481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বারি-রূপ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’ -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বুঝিয়েছেন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3200" y="4394204"/>
              <a:ext cx="1143000" cy="779701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খ-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81200" y="1581150"/>
            <a:ext cx="5410200" cy="1162110"/>
            <a:chOff x="1219200" y="1498600"/>
            <a:chExt cx="5410200" cy="1549480"/>
          </a:xfrm>
        </p:grpSpPr>
        <p:sp>
          <p:nvSpPr>
            <p:cNvPr id="8" name="TextBox 7"/>
            <p:cNvSpPr txBox="1"/>
            <p:nvPr/>
          </p:nvSpPr>
          <p:spPr>
            <a:xfrm>
              <a:off x="1219200" y="2514600"/>
              <a:ext cx="5410200" cy="53348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দুগ্ধ-স্রোতোরূপী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তুমি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জন্মভূমি-স্তনে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।”-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বুঝিয়েছেন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1498600"/>
              <a:ext cx="1066800" cy="615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ক-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68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6900" y="2724150"/>
            <a:ext cx="6399300" cy="2171305"/>
            <a:chOff x="1831800" y="2762645"/>
            <a:chExt cx="6399300" cy="2171305"/>
          </a:xfrm>
        </p:grpSpPr>
        <p:sp>
          <p:nvSpPr>
            <p:cNvPr id="6" name="TextBox 5"/>
            <p:cNvSpPr txBox="1"/>
            <p:nvPr/>
          </p:nvSpPr>
          <p:spPr>
            <a:xfrm>
              <a:off x="4421100" y="3241179"/>
              <a:ext cx="38100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spc="50" dirty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  <a:p>
              <a:pPr algn="ctr"/>
              <a:r>
                <a:rPr lang="bn-BD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বাংলা প্রথম পত্র</a:t>
              </a:r>
            </a:p>
            <a:p>
              <a:pPr algn="ctr"/>
              <a:r>
                <a:rPr lang="bn-BD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৪০ মিনিট</a:t>
              </a:r>
              <a:endPara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00" y="2762645"/>
              <a:ext cx="1746600" cy="217130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01ED89B-BDC8-427F-9DF2-FD50130F3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6365"/>
            <a:ext cx="1746601" cy="22453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20059D-A849-4655-846E-E032A461726A}"/>
              </a:ext>
            </a:extLst>
          </p:cNvPr>
          <p:cNvSpPr/>
          <p:nvPr/>
        </p:nvSpPr>
        <p:spPr>
          <a:xfrm>
            <a:off x="4038600" y="381603"/>
            <a:ext cx="484848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আই ডি- ২৬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১১৫</a:t>
            </a:r>
          </a:p>
          <a:p>
            <a:pPr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০১৭১৯১৬৫৪১৬</a:t>
            </a:r>
          </a:p>
          <a:p>
            <a:pPr algn="ctr">
              <a:buNone/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ইমেইলঃmarufabegumliza@gmail.com</a:t>
            </a:r>
          </a:p>
          <a:p>
            <a:pPr algn="ctr">
              <a:buNone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9951AE1-DEBA-4D11-A0A7-8DF2DA57D868}"/>
              </a:ext>
            </a:extLst>
          </p:cNvPr>
          <p:cNvSpPr/>
          <p:nvPr/>
        </p:nvSpPr>
        <p:spPr>
          <a:xfrm>
            <a:off x="2362200" y="1200150"/>
            <a:ext cx="1828800" cy="740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48615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5700" y="275455"/>
            <a:ext cx="1562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685" y="958924"/>
            <a:ext cx="4713515" cy="615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কোথায় বসে 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 নদ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কবিতাটি লেখেন 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587212"/>
            <a:ext cx="1905000" cy="46119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ইংল্যান্ড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210" y="2343150"/>
            <a:ext cx="1884590" cy="44005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as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 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ইতালি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7195" y="2335652"/>
            <a:ext cx="1813605" cy="44005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as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2874077"/>
            <a:ext cx="5057189" cy="514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বারি-রূপ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685" y="3397255"/>
            <a:ext cx="2743200" cy="44005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(ক)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0" y="4137312"/>
            <a:ext cx="2697390" cy="50950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4155828"/>
            <a:ext cx="2722790" cy="4400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94294" y="3500296"/>
            <a:ext cx="2697390" cy="46224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16990" y="2515847"/>
            <a:ext cx="1524000" cy="110143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007344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2400" y="370516"/>
            <a:ext cx="87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737" y="383980"/>
            <a:ext cx="1951263" cy="457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8200" y="1574585"/>
            <a:ext cx="1752600" cy="44005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ফ্রান্স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9102" y="144607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637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28750"/>
            <a:ext cx="8153400" cy="2057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অন্তরালে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ভালবাসা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ভালবাসা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399" y="3562350"/>
            <a:ext cx="2209800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199" y="3619096"/>
            <a:ext cx="2209800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286250"/>
            <a:ext cx="2209800" cy="4000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4286250"/>
            <a:ext cx="2133600" cy="4000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860230"/>
            <a:ext cx="1981200" cy="457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3200" y="2038350"/>
            <a:ext cx="1524000" cy="110143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46297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5700" y="275455"/>
            <a:ext cx="15621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957" y="285750"/>
            <a:ext cx="1904243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3943350"/>
            <a:ext cx="633057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জন্মভূমির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4" name="Picture 3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57300"/>
            <a:ext cx="57150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s-garden-colorful-colourf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819150"/>
            <a:ext cx="5943600" cy="3271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95600" y="3181350"/>
            <a:ext cx="31242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3943347"/>
            <a:ext cx="27432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438150"/>
            <a:ext cx="32004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60911"/>
              </p:ext>
            </p:extLst>
          </p:nvPr>
        </p:nvGraphicFramePr>
        <p:xfrm>
          <a:off x="4114800" y="21859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1859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8550" y="3737831"/>
            <a:ext cx="22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8550" y="3049130"/>
            <a:ext cx="20193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5250" y="41719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5750"/>
            <a:ext cx="4038600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714" y="1235529"/>
            <a:ext cx="251732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1809750"/>
            <a:ext cx="41910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দত্তের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0" y="2317322"/>
            <a:ext cx="352425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শুদ্ধরূপে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4450" y="2813957"/>
            <a:ext cx="40386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4451" y="3292929"/>
            <a:ext cx="493395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জন্মভূমির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9806" y="357191"/>
            <a:ext cx="147829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92286" y="285750"/>
            <a:ext cx="1866900" cy="20005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১৮২৪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সাগরদাঁড়ি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61950"/>
            <a:ext cx="1866900" cy="12618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পড়াশোনা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590550"/>
            <a:ext cx="2691392" cy="340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614058" y="2362498"/>
            <a:ext cx="1866900" cy="12618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ধর্মান্তর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১৮৪২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খ্রিস্টধর্ম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3857" y="1846579"/>
            <a:ext cx="1834243" cy="892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কীর্তি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মেঘনাদবধকাব্য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4058" y="3719025"/>
            <a:ext cx="18669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অমিত্রাক্ষর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সনেটের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প্রবর্তক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200" y="2993440"/>
            <a:ext cx="1866900" cy="16312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পরলোকগমন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১৮৭৩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২৯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জুন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767" y="4095750"/>
            <a:ext cx="2861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429000" y="1013012"/>
            <a:ext cx="190500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তিলোত্তমাসম্ভব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বীরাঙ্গনা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ব্রজাঙ্গনা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কবিতাবলি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50681" y="1369644"/>
            <a:ext cx="1981200" cy="2954705"/>
            <a:chOff x="511713" y="1352550"/>
            <a:chExt cx="1981200" cy="2590800"/>
          </a:xfrm>
        </p:grpSpPr>
        <p:grpSp>
          <p:nvGrpSpPr>
            <p:cNvPr id="6" name="Group 5"/>
            <p:cNvGrpSpPr/>
            <p:nvPr/>
          </p:nvGrpSpPr>
          <p:grpSpPr>
            <a:xfrm>
              <a:off x="511713" y="1352550"/>
              <a:ext cx="1981200" cy="2590800"/>
              <a:chOff x="511713" y="742950"/>
              <a:chExt cx="1981200" cy="25908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11713" y="742950"/>
                <a:ext cx="1981200" cy="25908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90599" y="1834307"/>
                <a:ext cx="950853" cy="103173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" name="Rounded Rectangle 2"/>
              <p:cNvSpPr/>
              <p:nvPr/>
            </p:nvSpPr>
            <p:spPr>
              <a:xfrm>
                <a:off x="609600" y="919452"/>
                <a:ext cx="1752599" cy="43309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মাইকেল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মধুসূদন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দত্তের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1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111821" y="2038350"/>
              <a:ext cx="7809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গ্রন্থাবলি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67400" y="1054209"/>
            <a:ext cx="1371600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কৃষ্ণকুমারী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শর্মিষ্ঠা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পদ্মাবতী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3257550"/>
            <a:ext cx="1981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প্রহসন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একেই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বুড়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সালিকের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ঘাড়ে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রোঁ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457200"/>
            <a:ext cx="3048000" cy="5143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4000500"/>
            <a:ext cx="5029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33600" y="1085850"/>
            <a:ext cx="4876800" cy="2714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48163" y="-19050"/>
            <a:ext cx="3751941" cy="5400529"/>
            <a:chOff x="5181600" y="1227364"/>
            <a:chExt cx="3751941" cy="5400529"/>
          </a:xfrm>
        </p:grpSpPr>
        <p:sp>
          <p:nvSpPr>
            <p:cNvPr id="8" name="TextBox 7"/>
            <p:cNvSpPr txBox="1"/>
            <p:nvPr/>
          </p:nvSpPr>
          <p:spPr>
            <a:xfrm>
              <a:off x="5275941" y="2103578"/>
              <a:ext cx="36576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সতত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হে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নদ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তুমি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পড়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মোর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মনে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!</a:t>
              </a: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সতত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কথা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ভাবি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বিরলে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;</a:t>
              </a: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সতত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যেমতি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লোক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নিশার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স্বপনে</a:t>
              </a:r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শোনে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মায়া-মন্ত্রধ্বনি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তব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কলকলে</a:t>
              </a:r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জুড়াই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কান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ভ্রান্তির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ছলনে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!</a:t>
              </a: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বহু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দেশে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দেখিয়াছি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বহু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নদ-দলে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কিন্তু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স্নেহের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তৃষ্ণা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মিটে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কার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জলে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দুগ্ধ-স্রোতোরূপী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তুমি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জন্মভূমি-স্তনে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হে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?-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যত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দিন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যাবে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প্রজারূপে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রাজরূপ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সাগরেরে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দিতে</a:t>
              </a:r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বারি-রূপ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তুমি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; এ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মিনতি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গাবে</a:t>
              </a:r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বঙ্গজ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জনের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কানে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সখে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সখা-রীতে</a:t>
              </a:r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এ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প্রবাসে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মজি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প্রেম-ভাবে</a:t>
              </a:r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লইছে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তব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বঙ্গের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সংগীতে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81600" y="1227364"/>
              <a:ext cx="22860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কপোতাক্ষ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নদ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মাইকেল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মধুসূদন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দত্ত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447800" y="552450"/>
            <a:ext cx="2590800" cy="457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1001" y="1123950"/>
            <a:ext cx="4639732" cy="4191000"/>
            <a:chOff x="685799" y="1123950"/>
            <a:chExt cx="4334933" cy="4191000"/>
          </a:xfrm>
        </p:grpSpPr>
        <p:sp>
          <p:nvSpPr>
            <p:cNvPr id="14" name="Rectangle 13"/>
            <p:cNvSpPr/>
            <p:nvPr/>
          </p:nvSpPr>
          <p:spPr>
            <a:xfrm>
              <a:off x="1682517" y="3848100"/>
              <a:ext cx="2278213" cy="1466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85799" y="1123950"/>
              <a:ext cx="4334933" cy="2819400"/>
              <a:chOff x="685800" y="1434780"/>
              <a:chExt cx="4334933" cy="26639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1434780"/>
                <a:ext cx="4334933" cy="24384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540129" y="3714752"/>
                <a:ext cx="2562990" cy="38401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Kopotakkho Nod 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2200" y="42767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5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798</Words>
  <Application>Microsoft Office PowerPoint</Application>
  <PresentationFormat>On-screen Show (16:9)</PresentationFormat>
  <Paragraphs>176</Paragraphs>
  <Slides>23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DPE</cp:lastModifiedBy>
  <cp:revision>192</cp:revision>
  <dcterms:created xsi:type="dcterms:W3CDTF">2006-08-16T00:00:00Z</dcterms:created>
  <dcterms:modified xsi:type="dcterms:W3CDTF">2020-06-22T03:31:40Z</dcterms:modified>
</cp:coreProperties>
</file>