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7"/>
  </p:notesMasterIdLst>
  <p:sldIdLst>
    <p:sldId id="259" r:id="rId2"/>
    <p:sldId id="260" r:id="rId3"/>
    <p:sldId id="295" r:id="rId4"/>
    <p:sldId id="261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94" r:id="rId13"/>
    <p:sldId id="269" r:id="rId14"/>
    <p:sldId id="270" r:id="rId15"/>
    <p:sldId id="272" r:id="rId16"/>
    <p:sldId id="273" r:id="rId17"/>
    <p:sldId id="275" r:id="rId18"/>
    <p:sldId id="277" r:id="rId19"/>
    <p:sldId id="278" r:id="rId20"/>
    <p:sldId id="280" r:id="rId21"/>
    <p:sldId id="281" r:id="rId22"/>
    <p:sldId id="286" r:id="rId23"/>
    <p:sldId id="287" r:id="rId24"/>
    <p:sldId id="288" r:id="rId25"/>
    <p:sldId id="282" r:id="rId26"/>
  </p:sldIdLst>
  <p:sldSz cx="10402888" cy="7315200"/>
  <p:notesSz cx="6858000" cy="9144000"/>
  <p:defaultTextStyle>
    <a:defPPr>
      <a:defRPr lang="en-US"/>
    </a:defPPr>
    <a:lvl1pPr marL="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123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24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37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49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61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73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86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98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51" autoAdjust="0"/>
  </p:normalViewPr>
  <p:slideViewPr>
    <p:cSldViewPr>
      <p:cViewPr>
        <p:scale>
          <a:sx n="71" d="100"/>
          <a:sy n="71" d="100"/>
        </p:scale>
        <p:origin x="-120" y="-108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ABE3-4FF6-4909-9C86-65EFF2B13EF9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4D9E-3EFC-4622-8D48-A3607EAD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Vrinda" pitchFamily="34" charset="0"/>
                <a:cs typeface="Vrinda" pitchFamily="34" charset="0"/>
              </a:rPr>
              <a:t>                                  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সংশ্লিষ্ট 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ছবি দ্বারা শিক্ষার্থীদের স্বাগতম জানানো যেতে পারে। 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শ্রমের</a:t>
            </a:r>
            <a:r>
              <a:rPr lang="bn-BD" baseline="0" dirty="0" smtClean="0"/>
              <a:t> ব্যাপারে আল্লাহপাক কুরআনের কোন সূরায়? কী বলেছেন?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আল্লাহপাক পবিত্র কুরআনে বলেছেন-</a:t>
            </a:r>
            <a:r>
              <a:rPr lang="bn-BD" baseline="0" dirty="0" smtClean="0"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অতঃপর যখন নামায শেষ হবে তখন তোমরা জমিনের বুকে ছড়িয়ে পড়বে এবং আল্লাহর অনুগ্রহ (রিযিক) অন্বেষণ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করবে। </a:t>
            </a: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(সূরা আল-জুমুআ, আয়াত-১০)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মহানবি (সাঃ) বলেছেন-</a:t>
            </a:r>
            <a:r>
              <a:rPr lang="bn-BD" sz="105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শ্রমজীবী আল্লাহর বন্ধু। (বায়হাকি)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তিনি আরও বলেছেন- </a:t>
            </a: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105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জীবিকা অন্বেষণকে ইসলাম কী হিসাবে ঘোষণা করেছে?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সম্পর্কে মহানবি (সাঃ) কী বলেছেন?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রাসূল (সাঃ) কী কী করেছেন? তা শিক্ষার্থীদের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রাসূল (সাঃ) কী কী করেছেন? তা শিক্ষার্থীদের বুঝিয়ে দিতে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শ্রমিকের</a:t>
            </a:r>
            <a:r>
              <a:rPr lang="bn-BD" baseline="0" dirty="0" smtClean="0"/>
              <a:t> মর্যাদা সম্পর্কে মহানবি (সাঃ) কী বলেছেন? কোন নবি নিজের হাতে কাজ করে খেতেন?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নবি তনয়া হযরত ফাতিমা (রাঃ) কী কী করেছেন? তা শিক্ষার্থীদের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মানুষের</a:t>
            </a:r>
            <a:r>
              <a:rPr lang="bn-BD" baseline="0" dirty="0" smtClean="0"/>
              <a:t> উত্তম উপার্জন কোনটি? </a:t>
            </a:r>
            <a:r>
              <a:rPr lang="bn-BD" baseline="0" smtClean="0"/>
              <a:t>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মহানবি (সাঃ) মজুরের পাওনা আদায় সুম্পর্কে</a:t>
            </a:r>
            <a:r>
              <a:rPr lang="bn-BD" baseline="0" dirty="0" smtClean="0"/>
              <a:t> কী বলেছেন?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নিজ বিদ্যালয়ের ক্ষেত্রে চাইলে 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</a:t>
            </a:r>
            <a:r>
              <a:rPr lang="bn-BD" smtClean="0"/>
              <a:t>হতে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১.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 জীবনধারণের জন্য যেসব কাজ করে তাকে শ্রম বলে।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২. পরিশ্রম। ৩.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শ্রম দ্বারা অর্জিত খাদ্যকে।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৪. হালাল রুকি উপার্জন করা। ৫. বায়হাকি।</a:t>
            </a: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 পারে- শ্রম</a:t>
            </a:r>
            <a:r>
              <a:rPr lang="bn-BD" baseline="0" dirty="0" smtClean="0"/>
              <a:t> মানুষকে উন্নত করে। যে কোন কাজকে ছোট মনে না করে নিষ্ঠা ও সততার মাধ্যমে করলে একদিন সফলতা আসবেই। তাই কোন অজুহাত না দেখিয়ে যে কোন শ্রমকে আপন করে নিতে হবে। তাহলেই স্বাবলম্বী জীবন গঠন সম্ভব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সবাইকে 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ছবিতে কী দেখা যাচ্ছে? তারা কী করছেন? তারা কারা? ইত্যাদি প্রশ্ন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কাকে বলে? এর উত্তর বলে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কী? এর উত্তর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মানুষের উন্নতির চাবিকাঠি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কী?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</a:t>
            </a:r>
            <a:r>
              <a:rPr lang="bn-BD" baseline="0" dirty="0" smtClean="0"/>
              <a:t> জাতির উন্নতিতে কোন বিষয়টি জরুরি?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76226" y="463106"/>
            <a:ext cx="9450438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1828" y="1941553"/>
            <a:ext cx="8842455" cy="1950720"/>
          </a:xfrm>
        </p:spPr>
        <p:txBody>
          <a:bodyPr lIns="50621" rIns="50621" bIns="50621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21828" y="3930701"/>
            <a:ext cx="8842455" cy="975360"/>
          </a:xfrm>
        </p:spPr>
        <p:txBody>
          <a:bodyPr lIns="202485" tIns="0"/>
          <a:lstStyle>
            <a:lvl1pPr marL="40497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6212" indent="0" algn="ctr">
              <a:buNone/>
            </a:lvl2pPr>
            <a:lvl3pPr marL="1012424" indent="0" algn="ctr">
              <a:buNone/>
            </a:lvl3pPr>
            <a:lvl4pPr marL="1518636" indent="0" algn="ctr">
              <a:buNone/>
            </a:lvl4pPr>
            <a:lvl5pPr marL="2024847" indent="0" algn="ctr">
              <a:buNone/>
            </a:lvl5pPr>
            <a:lvl6pPr marL="2531059" indent="0" algn="ctr">
              <a:buNone/>
            </a:lvl6pPr>
            <a:lvl7pPr marL="3037271" indent="0" algn="ctr">
              <a:buNone/>
            </a:lvl7pPr>
            <a:lvl8pPr marL="3543483" indent="0" algn="ctr">
              <a:buNone/>
            </a:lvl8pPr>
            <a:lvl9pPr marL="404969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40034-024F-486C-B49C-E8E28C665354}" type="datetime12">
              <a:rPr lang="en-US" smtClean="0"/>
              <a:t>9:02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159" y="565709"/>
            <a:ext cx="9310585" cy="446714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6D3867-FA54-4286-9C65-674F4A4536F3}" type="datetime12">
              <a:rPr lang="en-US" smtClean="0"/>
              <a:t>9:02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568965"/>
            <a:ext cx="2253959" cy="560831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835" y="568963"/>
            <a:ext cx="6761877" cy="560832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B9967-C3E6-44FE-81F8-5589E81115C5}" type="datetime12">
              <a:rPr lang="en-US" smtClean="0"/>
              <a:t>9:02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9" y="565709"/>
            <a:ext cx="9310585" cy="446714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0DFE-A75B-4506-B9BD-EC9A0BA89C01}" type="datetime12">
              <a:rPr lang="en-US" smtClean="0"/>
              <a:t>9:02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76226" y="463107"/>
            <a:ext cx="9450438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23" y="5257191"/>
            <a:ext cx="9310585" cy="721766"/>
          </a:xfrm>
        </p:spPr>
        <p:txBody>
          <a:bodyPr lIns="101242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823" y="5999449"/>
            <a:ext cx="9310585" cy="448666"/>
          </a:xfrm>
        </p:spPr>
        <p:txBody>
          <a:bodyPr lIns="131615" tIns="0" anchor="t"/>
          <a:lstStyle>
            <a:lvl1pPr marL="0" marR="40497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F69E7-92B9-44F9-998D-05BB38098B77}" type="datetime12">
              <a:rPr lang="en-US" smtClean="0"/>
              <a:t>9:02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165" y="565709"/>
            <a:ext cx="4473242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048" y="565709"/>
            <a:ext cx="4473242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3AD3E-A24F-4CAC-B10D-CA5B4624250E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23" y="618067"/>
            <a:ext cx="4473242" cy="844973"/>
          </a:xfrm>
        </p:spPr>
        <p:txBody>
          <a:bodyPr lIns="16198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92650" y="618067"/>
            <a:ext cx="4473242" cy="844973"/>
          </a:xfrm>
        </p:spPr>
        <p:txBody>
          <a:bodyPr lIns="15186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90823" y="1544320"/>
            <a:ext cx="4473242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650" y="1544320"/>
            <a:ext cx="4473242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D51D7-95BC-482E-9CFB-0CAB42D4EB43}" type="datetime12">
              <a:rPr lang="en-US" smtClean="0"/>
              <a:t>9:02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F505A-3C67-4BB9-95C6-99C8CEFC0C5E}" type="datetime12">
              <a:rPr lang="en-US" smtClean="0"/>
              <a:t>9:02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35244" y="6519334"/>
            <a:ext cx="1076722" cy="389467"/>
          </a:xfrm>
        </p:spPr>
        <p:txBody>
          <a:bodyPr/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9BD945A7-08C5-4E6C-84B9-D6A1AE5009B0}" type="datetime12">
              <a:rPr lang="en-US" smtClean="0"/>
              <a:pPr/>
              <a:t>9:02 PM</a:t>
            </a:fld>
            <a:endParaRPr lang="en-US" dirty="0"/>
          </a:p>
        </p:txBody>
      </p:sp>
      <p:pic>
        <p:nvPicPr>
          <p:cNvPr id="6" name="Picture 2" descr="C:\Users\Md. Yunus Azad\Desktop\Frame\HOME PAGE 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" y="-1500"/>
            <a:ext cx="10402888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328" y="568960"/>
            <a:ext cx="3380939" cy="97536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01400" y="1544322"/>
            <a:ext cx="3380939" cy="4486519"/>
          </a:xfrm>
        </p:spPr>
        <p:txBody>
          <a:bodyPr lIns="101242"/>
          <a:lstStyle>
            <a:lvl1pPr marL="20248" marR="20248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66194" y="992154"/>
            <a:ext cx="5263059" cy="5039362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35DDB-8F06-430F-8CF7-F491AF049276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282022" y="463106"/>
            <a:ext cx="2644642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5346193"/>
            <a:ext cx="9362599" cy="1121664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352457" y="568960"/>
            <a:ext cx="2548708" cy="4492245"/>
          </a:xfrm>
        </p:spPr>
        <p:txBody>
          <a:bodyPr lIns="101242"/>
          <a:lstStyle>
            <a:lvl1pPr marL="50621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9E01-377D-4182-9B91-71C5EEB90542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507" y="464819"/>
            <a:ext cx="6741071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76226" y="463106"/>
            <a:ext cx="9450438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72159" y="5317963"/>
            <a:ext cx="9310585" cy="1121664"/>
          </a:xfrm>
          <a:prstGeom prst="rect">
            <a:avLst/>
          </a:prstGeom>
        </p:spPr>
        <p:txBody>
          <a:bodyPr vert="horz" lIns="101242" tIns="50621" rIns="101242" bIns="5062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2159" y="565709"/>
            <a:ext cx="9310585" cy="4467149"/>
          </a:xfrm>
          <a:prstGeom prst="rect">
            <a:avLst/>
          </a:prstGeom>
        </p:spPr>
        <p:txBody>
          <a:bodyPr vert="horz" lIns="202485" tIns="101242" rIns="101242" bIns="5062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296229" y="6519334"/>
            <a:ext cx="2600722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008EB9-0316-4222-A9AE-EC679680FE99}" type="datetime12">
              <a:rPr lang="en-US" smtClean="0"/>
              <a:t>9:02 PM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896951" y="6519334"/>
            <a:ext cx="2600722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97673" y="6519334"/>
            <a:ext cx="520144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3603" indent="-293603" algn="l" rtl="0" eaLnBrk="1" latinLnBrk="0" hangingPunct="1">
        <a:spcBef>
          <a:spcPts val="277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7454" indent="-222733" algn="l" rtl="0" eaLnBrk="1" latinLnBrk="0" hangingPunct="1">
        <a:spcBef>
          <a:spcPts val="277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684" indent="-202485" algn="l" rtl="0" eaLnBrk="1" latinLnBrk="0" hangingPunct="1">
        <a:spcBef>
          <a:spcPts val="27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915" indent="-202485" algn="l" rtl="0" eaLnBrk="1" latinLnBrk="0" hangingPunct="1">
        <a:spcBef>
          <a:spcPts val="25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93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251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3108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090" indent="-202485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9196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9:17 PM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8444" y="-838200"/>
            <a:ext cx="33609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4" y="2133600"/>
            <a:ext cx="8073496" cy="43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096000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জাতি যত বেশি পরিশ্রমী, সে জাতি তত বেশি উন্নত।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esktop\sromer morzada\অভিবাসী-শ্রমি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44" y="1219199"/>
            <a:ext cx="8305800" cy="467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5D7F20D-34AC-4008-B57A-E128F4376CB6}" type="datetime12">
              <a:rPr lang="en-US" smtClean="0"/>
              <a:t>9:02 PM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67" y="14304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ব্যাপারে আল্লাহ তায়ালা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7" y="2362200"/>
            <a:ext cx="973000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67" y="4800600"/>
            <a:ext cx="9730008" cy="17026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59A-E19E-495F-B384-9D77F7A5F56D}" type="datetime12">
              <a:rPr lang="en-US" smtClean="0"/>
              <a:t>9:02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381000"/>
            <a:ext cx="5354746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53245" y="2514600"/>
            <a:ext cx="9372599" cy="219964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জাতি গঠনে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গুরুত্বপূর্ণ কেন? ব্যাখ্যা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51F8-8861-4638-A39C-A87FB1932C06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4" y="1143000"/>
            <a:ext cx="7848600" cy="468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4644" y="58674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 অন্বেষণকে ইসলাম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ইবাদত এবং শ্রম দ্বারা অর্জিত খাদ্যকে উৎকৃষ্ট খাদ্য হিসাবে আখ্যা দিয়েছে।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3AD-F0BC-43C6-BB3B-FB43B19F851A}" type="datetime12">
              <a:rPr lang="en-US" smtClean="0"/>
              <a:t>9:02 PM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5" y="1278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প্রসঙ্গে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2" y="2362200"/>
            <a:ext cx="9615059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29" y="54102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A60D-76F7-46E0-9DB4-1BB3A9EC470B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16" y="5850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শিশু বয়সে </a:t>
            </a:r>
            <a:r>
              <a:rPr lang="bn-BD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মেষ চরাতেন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E2EB-C1AD-491C-83B8-F16A207771E3}" type="datetime12">
              <a:rPr lang="en-US" smtClean="0"/>
              <a:t>9:02 PM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Yunu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0" y="1267899"/>
            <a:ext cx="8945224" cy="45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1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295400"/>
            <a:ext cx="44196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295400"/>
            <a:ext cx="44958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329" y="6180869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বড় হয়ে ব্যবসা পরিচালনা করতেন।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5269-AF59-4FA0-A370-2DD934D7483F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4" y="1181100"/>
            <a:ext cx="7772400" cy="489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8255" y="6172200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 যুদ্ধে পরিখা খননে তিনি সক্রিয় অংশগ্রহণ করেন।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BE8-0D94-4295-8F63-3CFC412275AB}" type="datetime12">
              <a:rPr lang="en-US" smtClean="0"/>
              <a:t>9:02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44" y="12018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মর্যাদা সম্পর্কে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4" y="1905000"/>
            <a:ext cx="8991600" cy="25003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" y="4070036"/>
            <a:ext cx="9382979" cy="156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29" y="55626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হাতে উপার্জিত খাদ্যের চেয়ে উত্তম খাদ্য আর নাই। আল্লাহর নবি দাউদ (আঃ) নিজের হাতে কাজ করে খেতেন।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47E-F0EE-4915-BFB5-A4BB120513EB}" type="datetime12">
              <a:rPr lang="en-US" smtClean="0"/>
              <a:t>9:02 PM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9"/>
          <a:stretch/>
        </p:blipFill>
        <p:spPr>
          <a:xfrm>
            <a:off x="1137444" y="1219200"/>
            <a:ext cx="8128000" cy="43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529" y="57150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ফাতিমা (রাঃ) নিজ হাত যাঁতা ঘুরাতেন।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এজন্য তাঁর হাতে দাগ পড়ে গিয়েছিল।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BE6C-A2C7-4512-959D-46895F343736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5AE7-1531-4841-9941-ACB1CA655BF6}" type="datetime12">
              <a:rPr lang="en-US" smtClean="0"/>
              <a:t>9:25 PM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31133" y="684625"/>
            <a:ext cx="7090049" cy="1526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শিক্ষক পরিচিতি</a:t>
            </a:r>
            <a:endParaRPr lang="en-US" sz="4800" dirty="0"/>
          </a:p>
        </p:txBody>
      </p:sp>
      <p:sp>
        <p:nvSpPr>
          <p:cNvPr id="13" name="Rounded Rectangle 12"/>
          <p:cNvSpPr/>
          <p:nvPr/>
        </p:nvSpPr>
        <p:spPr>
          <a:xfrm>
            <a:off x="2131133" y="2971800"/>
            <a:ext cx="7090049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মোহা. জাহিদুল ইসলাম জাহিদ</a:t>
            </a:r>
          </a:p>
          <a:p>
            <a:r>
              <a:rPr lang="bn-IN" sz="3200" dirty="0"/>
              <a:t>সহকারি শিক্ষক</a:t>
            </a:r>
          </a:p>
          <a:p>
            <a:r>
              <a:rPr lang="bn-IN" sz="3200" dirty="0"/>
              <a:t>ফলগাছা উচ্চ বিদ্যালয়</a:t>
            </a:r>
          </a:p>
          <a:p>
            <a:r>
              <a:rPr lang="bn-IN" sz="3200" dirty="0"/>
              <a:t>সুন্দরগঞ্জ গাইবান্ধা।</a:t>
            </a:r>
          </a:p>
          <a:p>
            <a:r>
              <a:rPr lang="bn-IN" sz="3200" dirty="0"/>
              <a:t>সেল ফোন- ০১৭২৪১২৩৬৫০</a:t>
            </a:r>
          </a:p>
          <a:p>
            <a:r>
              <a:rPr lang="en-US" sz="3200" dirty="0">
                <a:solidFill>
                  <a:srgbClr val="FFFF00"/>
                </a:solidFill>
              </a:rPr>
              <a:t>Zahid.shirin@gmail.com</a:t>
            </a:r>
            <a:endParaRPr lang="bn-IN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48644" y="684625"/>
            <a:ext cx="7090049" cy="1526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শিক্ষক পরিচিতি</a:t>
            </a:r>
            <a:endParaRPr lang="en-US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1846076" y="2971800"/>
            <a:ext cx="7090049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মোহা. জাহিদুল ইসলাম জাহিদ</a:t>
            </a:r>
          </a:p>
          <a:p>
            <a:r>
              <a:rPr lang="bn-IN" sz="3200" dirty="0"/>
              <a:t>সহকারি শিক্ষক</a:t>
            </a:r>
          </a:p>
          <a:p>
            <a:r>
              <a:rPr lang="bn-IN" sz="3200" dirty="0"/>
              <a:t>ফলগাছা উচ্চ বিদ্যালয়</a:t>
            </a:r>
          </a:p>
          <a:p>
            <a:r>
              <a:rPr lang="bn-IN" sz="3200" dirty="0"/>
              <a:t>সুন্দরগঞ্জ গাইবান্ধা।</a:t>
            </a:r>
          </a:p>
          <a:p>
            <a:r>
              <a:rPr lang="bn-IN" sz="3200" dirty="0"/>
              <a:t>সেল ফোন- ০১৭২৪১২৩৬৫০</a:t>
            </a:r>
          </a:p>
          <a:p>
            <a:r>
              <a:rPr lang="en-US" sz="3200" dirty="0">
                <a:solidFill>
                  <a:srgbClr val="FFFF00"/>
                </a:solidFill>
              </a:rPr>
              <a:t>Zahid.shirin@gmail.com</a:t>
            </a:r>
            <a:endParaRPr lang="bn-I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066800"/>
            <a:ext cx="4343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Md. Yunus Azad\Desktop\Itikaf\walton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066800"/>
            <a:ext cx="457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51983" y="6096000"/>
            <a:ext cx="9730008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মানুষের নিজ হাতের কাজের বিনিময় এবং সৎ ব্যবসা থেকে প্রাপ্ত মুনাফা উত্তম উপার্জন।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CEA-D0AD-415A-A1EA-8B60727E05BE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sromer morzada\tea-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15304" y="1430096"/>
            <a:ext cx="4541290" cy="321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Md. Yunus Azad\Desktop\sromer morzada\shishu-s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44" y="1402911"/>
            <a:ext cx="4876800" cy="324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07013" y="5105400"/>
            <a:ext cx="9730008" cy="1394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মজুরের শরীরের ঘাম শুকানোর আগেই তার ন্যায্য মজুরি আদায় করে দিবে।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(বায়হাকি)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FBF-90E9-4093-8A9A-35676F504B96}" type="datetime12">
              <a:rPr lang="en-US" smtClean="0"/>
              <a:t>9:02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392923" y="654424"/>
            <a:ext cx="4719338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362200"/>
            <a:ext cx="8534400" cy="28194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কাজ তুমি নিজে করতে পার তার একটি তালিকা তৈরি করে শ্রেণিকক্ষে উপস্থাপন কর।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680-468A-4291-A164-BE72C45A73E4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3048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367959"/>
            <a:ext cx="9319009" cy="225666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উন্নতিতে কোন বিষয়টি অধিক ভূমিকা রাখে?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খাদ্যকে ইসলাম উৎকৃষ্ট খাদ্য হিসেবে আখ্যা দিয়েছে?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 ইবাদতের পর আমাদের দ্বিতীয় ফরজ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 আল্লাহর বন্ধু- এটি কোন গ্রন্থের হাদিস?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2A5-91DE-4A35-A350-2A7930EA1815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0794" y="304800"/>
            <a:ext cx="46813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844" y="2286000"/>
            <a:ext cx="89916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 জীবন গঠনে শ্রমের গুরুত্ব বিশ্লেষণ কর।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90AB-4BF6-44D8-A6C4-E92D9CA74C8A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81000"/>
            <a:ext cx="98298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3890" y="4553679"/>
            <a:ext cx="10058400" cy="145644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B89-F5AB-4DF6-B9EB-1473E85D65DF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0034-024F-486C-B49C-E8E28C665354}" type="datetime12">
              <a:rPr lang="en-US" smtClean="0"/>
              <a:t>9:38 PM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10644" y="914400"/>
            <a:ext cx="4800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/>
              <a:t>পাঠ 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4" y="2514600"/>
            <a:ext cx="83820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4" y="2667000"/>
            <a:ext cx="83820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0325" y="2841992"/>
            <a:ext cx="520065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 ও নৈতিক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2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381000"/>
            <a:ext cx="96774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CCF5-BF47-4B0C-ABCD-6528C158005B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00427"/>
            <a:ext cx="9753600" cy="66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4" y="5486400"/>
            <a:ext cx="5419626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00C1-2E70-4100-AB14-9BCCB426CDE1}" type="datetime12">
              <a:rPr lang="en-US" smtClean="0"/>
              <a:t>9:02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444" y="1853625"/>
            <a:ext cx="9194074" cy="3087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সংজ্ঞা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7340" y="152400"/>
            <a:ext cx="3010863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AE24-3B58-4B6E-9BB8-9E1A74333B05}" type="datetime12">
              <a:rPr lang="en-US" smtClean="0"/>
              <a:t>9:02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11" y="6131858"/>
            <a:ext cx="9730008" cy="594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জীবনধারণের জন্য যেসব কাজ করে তাকে শ্রম বলে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6D95-4CD4-41A1-984D-D211CBC56A15}" type="datetime12">
              <a:rPr lang="en-US" smtClean="0"/>
              <a:t>9:02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Yunus\Desktop\Malay-220150908134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" y="1276350"/>
            <a:ext cx="9119855" cy="4749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56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4864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নিজের বেঁচে থাকার, অপরের কল্যাণের এবং সৃষ্টি জীবের উপকারের জন্য যে কাজ করে তা-ই শ্রম।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F7D2-46F9-4F99-9667-F6CDDB24F533}" type="datetime12">
              <a:rPr lang="en-US" smtClean="0"/>
              <a:t>9:02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1107772812_sri_lanka_tours_tea_plantation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78" y="1270812"/>
            <a:ext cx="5799931" cy="410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971082"/>
            <a:ext cx="9730008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উন্নতির চাবিকাঠিই হলো শ্রম।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B4A7-0D4A-454D-A3C5-2BD646EFCE1F}" type="datetime12">
              <a:rPr lang="en-US" smtClean="0"/>
              <a:t>9:02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Yunus\Desktop\Garments-DW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4" y="1219200"/>
            <a:ext cx="8305800" cy="467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0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1441</TotalTime>
  <Words>903</Words>
  <Application>Microsoft Office PowerPoint</Application>
  <PresentationFormat>Custom</PresentationFormat>
  <Paragraphs>149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Zahid</cp:lastModifiedBy>
  <cp:revision>317</cp:revision>
  <dcterms:created xsi:type="dcterms:W3CDTF">2006-08-16T00:00:00Z</dcterms:created>
  <dcterms:modified xsi:type="dcterms:W3CDTF">2020-06-22T15:51:10Z</dcterms:modified>
</cp:coreProperties>
</file>