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01" r:id="rId4"/>
    <p:sldId id="260" r:id="rId5"/>
    <p:sldId id="279" r:id="rId6"/>
    <p:sldId id="281" r:id="rId7"/>
    <p:sldId id="283" r:id="rId8"/>
    <p:sldId id="262" r:id="rId9"/>
    <p:sldId id="289" r:id="rId10"/>
    <p:sldId id="288" r:id="rId11"/>
    <p:sldId id="266" r:id="rId12"/>
    <p:sldId id="295" r:id="rId13"/>
    <p:sldId id="285" r:id="rId14"/>
    <p:sldId id="296" r:id="rId15"/>
    <p:sldId id="280" r:id="rId16"/>
    <p:sldId id="275" r:id="rId17"/>
    <p:sldId id="276" r:id="rId18"/>
    <p:sldId id="269" r:id="rId19"/>
    <p:sldId id="270" r:id="rId20"/>
  </p:sldIdLst>
  <p:sldSz cx="10972800" cy="69500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89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685800"/>
            <a:ext cx="5413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শুভেচ্ছা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মানুষ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রোবর্ট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`</a:t>
            </a:r>
            <a:r>
              <a:rPr lang="en-US" baseline="0" dirty="0" err="1" smtClean="0"/>
              <a:t>Captcha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নেটওয়ার্ক</a:t>
            </a:r>
            <a:r>
              <a:rPr lang="en-US" dirty="0" smtClean="0"/>
              <a:t> </a:t>
            </a:r>
            <a:r>
              <a:rPr lang="en-US" dirty="0" err="1" smtClean="0"/>
              <a:t>অচল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বিপর্যয়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smtClean="0"/>
              <a:t>আম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7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2313" y="685800"/>
            <a:ext cx="5413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2313" y="685800"/>
            <a:ext cx="5413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</a:t>
            </a:r>
            <a:r>
              <a:rPr lang="bn-BD" baseline="0" dirty="0" smtClean="0"/>
              <a:t> কী ঘটছে? লাল ও সবুজ চিহ্নের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‍শত্রু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সংকেতটি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ফায়ারওয়াল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2313" y="685800"/>
            <a:ext cx="5413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দেওয়ালকে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ফায়ারওয়েল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মুখোশ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লোকগুলো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মুখোশ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মুখোশ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ল্যাপটপের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2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8325"/>
            <a:ext cx="9875520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21686"/>
            <a:ext cx="9875520" cy="45867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8329"/>
            <a:ext cx="2468880" cy="59300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8329"/>
            <a:ext cx="7223760" cy="59300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8325"/>
            <a:ext cx="9875520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21686"/>
            <a:ext cx="9875520" cy="45867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7" y="4466068"/>
            <a:ext cx="9326880" cy="13803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7" y="2945740"/>
            <a:ext cx="9326880" cy="15203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8325"/>
            <a:ext cx="9875520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21686"/>
            <a:ext cx="4846320" cy="45867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21686"/>
            <a:ext cx="4846320" cy="45867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8325"/>
            <a:ext cx="9875520" cy="11583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55724"/>
            <a:ext cx="4848226" cy="6483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204075"/>
            <a:ext cx="4848226" cy="4004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55724"/>
            <a:ext cx="4850130" cy="6483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204075"/>
            <a:ext cx="4850130" cy="4004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8325"/>
            <a:ext cx="9875520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6715"/>
            <a:ext cx="3609976" cy="1177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6719"/>
            <a:ext cx="6134100" cy="59316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54371"/>
            <a:ext cx="3609976" cy="475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65054"/>
            <a:ext cx="6583680" cy="5743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21003"/>
            <a:ext cx="6583680" cy="417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439400"/>
            <a:ext cx="6583680" cy="815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441693"/>
            <a:ext cx="3474720" cy="3700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441693"/>
            <a:ext cx="2560320" cy="37002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33158"/>
            <a:ext cx="10972800" cy="6907952"/>
          </a:xfrm>
          <a:prstGeom prst="frame">
            <a:avLst>
              <a:gd name="adj1" fmla="val 1322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792" y="503237"/>
            <a:ext cx="10210800" cy="215064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50941"/>
              </a:avLst>
            </a:prstTxWarp>
            <a:spAutoFit/>
          </a:bodyPr>
          <a:lstStyle/>
          <a:p>
            <a:pPr algn="ctr"/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3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spc="-3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4382" r="1855" b="11196"/>
          <a:stretch/>
        </p:blipFill>
        <p:spPr>
          <a:xfrm>
            <a:off x="687207" y="2484437"/>
            <a:ext cx="9640591" cy="393183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317051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004" y="5357951"/>
            <a:ext cx="10448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নিরাপত্তাব্যবস্থা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988" r="3721" b="6536"/>
          <a:stretch/>
        </p:blipFill>
        <p:spPr>
          <a:xfrm>
            <a:off x="1201057" y="1530496"/>
            <a:ext cx="4209143" cy="3204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530496"/>
            <a:ext cx="3886199" cy="3204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521" y="5357951"/>
            <a:ext cx="10601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/>
          </a:p>
        </p:txBody>
      </p:sp>
      <p:sp>
        <p:nvSpPr>
          <p:cNvPr id="7" name="Rectangle 6"/>
          <p:cNvSpPr/>
          <p:nvPr/>
        </p:nvSpPr>
        <p:spPr>
          <a:xfrm>
            <a:off x="3581400" y="350837"/>
            <a:ext cx="3958135" cy="830997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73864"/>
              </a:avLst>
            </a:prstTxWarp>
            <a:spAutoFit/>
          </a:bodyPr>
          <a:lstStyle/>
          <a:p>
            <a:r>
              <a:rPr lang="en-US" sz="48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2529" y="1036637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11215" y="5447307"/>
            <a:ext cx="7624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Captcha’</a:t>
            </a:r>
            <a:r>
              <a:rPr lang="en-US" sz="5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3351" r="2228" b="1056"/>
          <a:stretch/>
        </p:blipFill>
        <p:spPr>
          <a:xfrm>
            <a:off x="2513015" y="1388830"/>
            <a:ext cx="5868985" cy="3838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67852" y="12041"/>
            <a:ext cx="365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31530"/>
            <a:ext cx="4114800" cy="4803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8822" y="466121"/>
            <a:ext cx="6580910" cy="816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54592" y="5684837"/>
            <a:ext cx="63874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5615"/>
          <a:stretch/>
        </p:blipFill>
        <p:spPr>
          <a:xfrm>
            <a:off x="685800" y="1119832"/>
            <a:ext cx="4568567" cy="3803333"/>
          </a:xfrm>
          <a:prstGeom prst="round2DiagRect">
            <a:avLst>
              <a:gd name="adj1" fmla="val 392"/>
              <a:gd name="adj2" fmla="val 16275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5" y="1119832"/>
            <a:ext cx="4792345" cy="380333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5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27637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5"/>
          <a:stretch/>
        </p:blipFill>
        <p:spPr>
          <a:xfrm>
            <a:off x="376254" y="1570037"/>
            <a:ext cx="3529873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29" y="1506177"/>
            <a:ext cx="3124200" cy="2937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09" y="1570037"/>
            <a:ext cx="3483219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5241" y="427037"/>
            <a:ext cx="400782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54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672" y="5617329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নেটওয়ার্কগুলো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/>
          </a:p>
        </p:txBody>
      </p:sp>
      <p:sp>
        <p:nvSpPr>
          <p:cNvPr id="2" name="Freeform 1"/>
          <p:cNvSpPr/>
          <p:nvPr/>
        </p:nvSpPr>
        <p:spPr>
          <a:xfrm>
            <a:off x="2009336" y="619764"/>
            <a:ext cx="7162800" cy="1845380"/>
          </a:xfrm>
          <a:custGeom>
            <a:avLst/>
            <a:gdLst>
              <a:gd name="connsiteX0" fmla="*/ 0 w 1983545"/>
              <a:gd name="connsiteY0" fmla="*/ 731520 h 731520"/>
              <a:gd name="connsiteX1" fmla="*/ 84407 w 1983545"/>
              <a:gd name="connsiteY1" fmla="*/ 576776 h 731520"/>
              <a:gd name="connsiteX2" fmla="*/ 98474 w 1983545"/>
              <a:gd name="connsiteY2" fmla="*/ 534573 h 731520"/>
              <a:gd name="connsiteX3" fmla="*/ 168813 w 1983545"/>
              <a:gd name="connsiteY3" fmla="*/ 464234 h 731520"/>
              <a:gd name="connsiteX4" fmla="*/ 253219 w 1983545"/>
              <a:gd name="connsiteY4" fmla="*/ 407964 h 731520"/>
              <a:gd name="connsiteX5" fmla="*/ 281354 w 1983545"/>
              <a:gd name="connsiteY5" fmla="*/ 365760 h 731520"/>
              <a:gd name="connsiteX6" fmla="*/ 351693 w 1983545"/>
              <a:gd name="connsiteY6" fmla="*/ 309490 h 731520"/>
              <a:gd name="connsiteX7" fmla="*/ 379828 w 1983545"/>
              <a:gd name="connsiteY7" fmla="*/ 253219 h 731520"/>
              <a:gd name="connsiteX8" fmla="*/ 422031 w 1983545"/>
              <a:gd name="connsiteY8" fmla="*/ 225084 h 731520"/>
              <a:gd name="connsiteX9" fmla="*/ 436099 w 1983545"/>
              <a:gd name="connsiteY9" fmla="*/ 182880 h 731520"/>
              <a:gd name="connsiteX10" fmla="*/ 492370 w 1983545"/>
              <a:gd name="connsiteY10" fmla="*/ 112542 h 731520"/>
              <a:gd name="connsiteX11" fmla="*/ 534573 w 1983545"/>
              <a:gd name="connsiteY11" fmla="*/ 98474 h 731520"/>
              <a:gd name="connsiteX12" fmla="*/ 647114 w 1983545"/>
              <a:gd name="connsiteY12" fmla="*/ 56271 h 731520"/>
              <a:gd name="connsiteX13" fmla="*/ 731520 w 1983545"/>
              <a:gd name="connsiteY13" fmla="*/ 28136 h 731520"/>
              <a:gd name="connsiteX14" fmla="*/ 773724 w 1983545"/>
              <a:gd name="connsiteY14" fmla="*/ 14068 h 731520"/>
              <a:gd name="connsiteX15" fmla="*/ 829994 w 1983545"/>
              <a:gd name="connsiteY15" fmla="*/ 0 h 731520"/>
              <a:gd name="connsiteX16" fmla="*/ 970671 w 1983545"/>
              <a:gd name="connsiteY16" fmla="*/ 14068 h 731520"/>
              <a:gd name="connsiteX17" fmla="*/ 1153551 w 1983545"/>
              <a:gd name="connsiteY17" fmla="*/ 28136 h 731520"/>
              <a:gd name="connsiteX18" fmla="*/ 1237957 w 1983545"/>
              <a:gd name="connsiteY18" fmla="*/ 70339 h 731520"/>
              <a:gd name="connsiteX19" fmla="*/ 1350499 w 1983545"/>
              <a:gd name="connsiteY19" fmla="*/ 98474 h 731520"/>
              <a:gd name="connsiteX20" fmla="*/ 1392702 w 1983545"/>
              <a:gd name="connsiteY20" fmla="*/ 126610 h 731520"/>
              <a:gd name="connsiteX21" fmla="*/ 1434905 w 1983545"/>
              <a:gd name="connsiteY21" fmla="*/ 168813 h 731520"/>
              <a:gd name="connsiteX22" fmla="*/ 1477108 w 1983545"/>
              <a:gd name="connsiteY22" fmla="*/ 182880 h 731520"/>
              <a:gd name="connsiteX23" fmla="*/ 1575582 w 1983545"/>
              <a:gd name="connsiteY23" fmla="*/ 267287 h 731520"/>
              <a:gd name="connsiteX24" fmla="*/ 1617785 w 1983545"/>
              <a:gd name="connsiteY24" fmla="*/ 309490 h 731520"/>
              <a:gd name="connsiteX25" fmla="*/ 1645920 w 1983545"/>
              <a:gd name="connsiteY25" fmla="*/ 351693 h 731520"/>
              <a:gd name="connsiteX26" fmla="*/ 1659988 w 1983545"/>
              <a:gd name="connsiteY26" fmla="*/ 393896 h 731520"/>
              <a:gd name="connsiteX27" fmla="*/ 1702191 w 1983545"/>
              <a:gd name="connsiteY27" fmla="*/ 422031 h 731520"/>
              <a:gd name="connsiteX28" fmla="*/ 1730327 w 1983545"/>
              <a:gd name="connsiteY28" fmla="*/ 450167 h 731520"/>
              <a:gd name="connsiteX29" fmla="*/ 1856936 w 1983545"/>
              <a:gd name="connsiteY29" fmla="*/ 520505 h 731520"/>
              <a:gd name="connsiteX30" fmla="*/ 1913207 w 1983545"/>
              <a:gd name="connsiteY30" fmla="*/ 604911 h 731520"/>
              <a:gd name="connsiteX31" fmla="*/ 1941342 w 1983545"/>
              <a:gd name="connsiteY31" fmla="*/ 633047 h 731520"/>
              <a:gd name="connsiteX32" fmla="*/ 1983545 w 1983545"/>
              <a:gd name="connsiteY32" fmla="*/ 66118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3545" h="731520">
                <a:moveTo>
                  <a:pt x="0" y="731520"/>
                </a:moveTo>
                <a:cubicBezTo>
                  <a:pt x="28136" y="679939"/>
                  <a:pt x="58130" y="629329"/>
                  <a:pt x="84407" y="576776"/>
                </a:cubicBezTo>
                <a:cubicBezTo>
                  <a:pt x="91039" y="563513"/>
                  <a:pt x="89577" y="546436"/>
                  <a:pt x="98474" y="534573"/>
                </a:cubicBezTo>
                <a:cubicBezTo>
                  <a:pt x="118369" y="508046"/>
                  <a:pt x="141224" y="482627"/>
                  <a:pt x="168813" y="464234"/>
                </a:cubicBezTo>
                <a:lnTo>
                  <a:pt x="253219" y="407964"/>
                </a:lnTo>
                <a:cubicBezTo>
                  <a:pt x="262597" y="393896"/>
                  <a:pt x="270792" y="378963"/>
                  <a:pt x="281354" y="365760"/>
                </a:cubicBezTo>
                <a:cubicBezTo>
                  <a:pt x="304261" y="337126"/>
                  <a:pt x="320360" y="330378"/>
                  <a:pt x="351693" y="309490"/>
                </a:cubicBezTo>
                <a:cubicBezTo>
                  <a:pt x="361071" y="290733"/>
                  <a:pt x="366403" y="269329"/>
                  <a:pt x="379828" y="253219"/>
                </a:cubicBezTo>
                <a:cubicBezTo>
                  <a:pt x="390652" y="240231"/>
                  <a:pt x="411469" y="238286"/>
                  <a:pt x="422031" y="225084"/>
                </a:cubicBezTo>
                <a:cubicBezTo>
                  <a:pt x="431295" y="213505"/>
                  <a:pt x="429467" y="196143"/>
                  <a:pt x="436099" y="182880"/>
                </a:cubicBezTo>
                <a:cubicBezTo>
                  <a:pt x="444315" y="166448"/>
                  <a:pt x="473676" y="123758"/>
                  <a:pt x="492370" y="112542"/>
                </a:cubicBezTo>
                <a:cubicBezTo>
                  <a:pt x="505086" y="104913"/>
                  <a:pt x="521310" y="105106"/>
                  <a:pt x="534573" y="98474"/>
                </a:cubicBezTo>
                <a:cubicBezTo>
                  <a:pt x="661873" y="34824"/>
                  <a:pt x="467988" y="105124"/>
                  <a:pt x="647114" y="56271"/>
                </a:cubicBezTo>
                <a:cubicBezTo>
                  <a:pt x="675726" y="48468"/>
                  <a:pt x="703385" y="37514"/>
                  <a:pt x="731520" y="28136"/>
                </a:cubicBezTo>
                <a:cubicBezTo>
                  <a:pt x="745588" y="23447"/>
                  <a:pt x="759338" y="17665"/>
                  <a:pt x="773724" y="14068"/>
                </a:cubicBezTo>
                <a:lnTo>
                  <a:pt x="829994" y="0"/>
                </a:lnTo>
                <a:lnTo>
                  <a:pt x="970671" y="14068"/>
                </a:lnTo>
                <a:cubicBezTo>
                  <a:pt x="1031581" y="19365"/>
                  <a:pt x="1092883" y="20552"/>
                  <a:pt x="1153551" y="28136"/>
                </a:cubicBezTo>
                <a:cubicBezTo>
                  <a:pt x="1200695" y="34029"/>
                  <a:pt x="1196070" y="49395"/>
                  <a:pt x="1237957" y="70339"/>
                </a:cubicBezTo>
                <a:cubicBezTo>
                  <a:pt x="1266799" y="84760"/>
                  <a:pt x="1323740" y="93123"/>
                  <a:pt x="1350499" y="98474"/>
                </a:cubicBezTo>
                <a:cubicBezTo>
                  <a:pt x="1364567" y="107853"/>
                  <a:pt x="1379713" y="115786"/>
                  <a:pt x="1392702" y="126610"/>
                </a:cubicBezTo>
                <a:cubicBezTo>
                  <a:pt x="1407985" y="139346"/>
                  <a:pt x="1418352" y="157778"/>
                  <a:pt x="1434905" y="168813"/>
                </a:cubicBezTo>
                <a:cubicBezTo>
                  <a:pt x="1447243" y="177038"/>
                  <a:pt x="1463040" y="178191"/>
                  <a:pt x="1477108" y="182880"/>
                </a:cubicBezTo>
                <a:cubicBezTo>
                  <a:pt x="1541382" y="225730"/>
                  <a:pt x="1507356" y="199061"/>
                  <a:pt x="1575582" y="267287"/>
                </a:cubicBezTo>
                <a:cubicBezTo>
                  <a:pt x="1589650" y="281355"/>
                  <a:pt x="1606750" y="292937"/>
                  <a:pt x="1617785" y="309490"/>
                </a:cubicBezTo>
                <a:cubicBezTo>
                  <a:pt x="1627163" y="323558"/>
                  <a:pt x="1638359" y="336571"/>
                  <a:pt x="1645920" y="351693"/>
                </a:cubicBezTo>
                <a:cubicBezTo>
                  <a:pt x="1652552" y="364956"/>
                  <a:pt x="1650725" y="382317"/>
                  <a:pt x="1659988" y="393896"/>
                </a:cubicBezTo>
                <a:cubicBezTo>
                  <a:pt x="1670550" y="407098"/>
                  <a:pt x="1688989" y="411469"/>
                  <a:pt x="1702191" y="422031"/>
                </a:cubicBezTo>
                <a:cubicBezTo>
                  <a:pt x="1712548" y="430317"/>
                  <a:pt x="1719716" y="442209"/>
                  <a:pt x="1730327" y="450167"/>
                </a:cubicBezTo>
                <a:cubicBezTo>
                  <a:pt x="1807721" y="508212"/>
                  <a:pt x="1791140" y="498572"/>
                  <a:pt x="1856936" y="520505"/>
                </a:cubicBezTo>
                <a:cubicBezTo>
                  <a:pt x="1964249" y="627818"/>
                  <a:pt x="1852132" y="503119"/>
                  <a:pt x="1913207" y="604911"/>
                </a:cubicBezTo>
                <a:cubicBezTo>
                  <a:pt x="1920031" y="616284"/>
                  <a:pt x="1930985" y="624761"/>
                  <a:pt x="1941342" y="633047"/>
                </a:cubicBezTo>
                <a:cubicBezTo>
                  <a:pt x="1954544" y="643609"/>
                  <a:pt x="1983545" y="661182"/>
                  <a:pt x="1983545" y="661182"/>
                </a:cubicBezTo>
              </a:path>
            </a:pathLst>
          </a:custGeom>
          <a:ln w="212725" cap="rnd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3672" y="571229"/>
            <a:ext cx="7162800" cy="1845380"/>
          </a:xfrm>
          <a:custGeom>
            <a:avLst/>
            <a:gdLst>
              <a:gd name="connsiteX0" fmla="*/ 0 w 1983545"/>
              <a:gd name="connsiteY0" fmla="*/ 731520 h 731520"/>
              <a:gd name="connsiteX1" fmla="*/ 84407 w 1983545"/>
              <a:gd name="connsiteY1" fmla="*/ 576776 h 731520"/>
              <a:gd name="connsiteX2" fmla="*/ 98474 w 1983545"/>
              <a:gd name="connsiteY2" fmla="*/ 534573 h 731520"/>
              <a:gd name="connsiteX3" fmla="*/ 168813 w 1983545"/>
              <a:gd name="connsiteY3" fmla="*/ 464234 h 731520"/>
              <a:gd name="connsiteX4" fmla="*/ 253219 w 1983545"/>
              <a:gd name="connsiteY4" fmla="*/ 407964 h 731520"/>
              <a:gd name="connsiteX5" fmla="*/ 281354 w 1983545"/>
              <a:gd name="connsiteY5" fmla="*/ 365760 h 731520"/>
              <a:gd name="connsiteX6" fmla="*/ 351693 w 1983545"/>
              <a:gd name="connsiteY6" fmla="*/ 309490 h 731520"/>
              <a:gd name="connsiteX7" fmla="*/ 379828 w 1983545"/>
              <a:gd name="connsiteY7" fmla="*/ 253219 h 731520"/>
              <a:gd name="connsiteX8" fmla="*/ 422031 w 1983545"/>
              <a:gd name="connsiteY8" fmla="*/ 225084 h 731520"/>
              <a:gd name="connsiteX9" fmla="*/ 436099 w 1983545"/>
              <a:gd name="connsiteY9" fmla="*/ 182880 h 731520"/>
              <a:gd name="connsiteX10" fmla="*/ 492370 w 1983545"/>
              <a:gd name="connsiteY10" fmla="*/ 112542 h 731520"/>
              <a:gd name="connsiteX11" fmla="*/ 534573 w 1983545"/>
              <a:gd name="connsiteY11" fmla="*/ 98474 h 731520"/>
              <a:gd name="connsiteX12" fmla="*/ 647114 w 1983545"/>
              <a:gd name="connsiteY12" fmla="*/ 56271 h 731520"/>
              <a:gd name="connsiteX13" fmla="*/ 731520 w 1983545"/>
              <a:gd name="connsiteY13" fmla="*/ 28136 h 731520"/>
              <a:gd name="connsiteX14" fmla="*/ 773724 w 1983545"/>
              <a:gd name="connsiteY14" fmla="*/ 14068 h 731520"/>
              <a:gd name="connsiteX15" fmla="*/ 829994 w 1983545"/>
              <a:gd name="connsiteY15" fmla="*/ 0 h 731520"/>
              <a:gd name="connsiteX16" fmla="*/ 970671 w 1983545"/>
              <a:gd name="connsiteY16" fmla="*/ 14068 h 731520"/>
              <a:gd name="connsiteX17" fmla="*/ 1153551 w 1983545"/>
              <a:gd name="connsiteY17" fmla="*/ 28136 h 731520"/>
              <a:gd name="connsiteX18" fmla="*/ 1237957 w 1983545"/>
              <a:gd name="connsiteY18" fmla="*/ 70339 h 731520"/>
              <a:gd name="connsiteX19" fmla="*/ 1350499 w 1983545"/>
              <a:gd name="connsiteY19" fmla="*/ 98474 h 731520"/>
              <a:gd name="connsiteX20" fmla="*/ 1392702 w 1983545"/>
              <a:gd name="connsiteY20" fmla="*/ 126610 h 731520"/>
              <a:gd name="connsiteX21" fmla="*/ 1434905 w 1983545"/>
              <a:gd name="connsiteY21" fmla="*/ 168813 h 731520"/>
              <a:gd name="connsiteX22" fmla="*/ 1477108 w 1983545"/>
              <a:gd name="connsiteY22" fmla="*/ 182880 h 731520"/>
              <a:gd name="connsiteX23" fmla="*/ 1575582 w 1983545"/>
              <a:gd name="connsiteY23" fmla="*/ 267287 h 731520"/>
              <a:gd name="connsiteX24" fmla="*/ 1617785 w 1983545"/>
              <a:gd name="connsiteY24" fmla="*/ 309490 h 731520"/>
              <a:gd name="connsiteX25" fmla="*/ 1645920 w 1983545"/>
              <a:gd name="connsiteY25" fmla="*/ 351693 h 731520"/>
              <a:gd name="connsiteX26" fmla="*/ 1659988 w 1983545"/>
              <a:gd name="connsiteY26" fmla="*/ 393896 h 731520"/>
              <a:gd name="connsiteX27" fmla="*/ 1702191 w 1983545"/>
              <a:gd name="connsiteY27" fmla="*/ 422031 h 731520"/>
              <a:gd name="connsiteX28" fmla="*/ 1730327 w 1983545"/>
              <a:gd name="connsiteY28" fmla="*/ 450167 h 731520"/>
              <a:gd name="connsiteX29" fmla="*/ 1856936 w 1983545"/>
              <a:gd name="connsiteY29" fmla="*/ 520505 h 731520"/>
              <a:gd name="connsiteX30" fmla="*/ 1913207 w 1983545"/>
              <a:gd name="connsiteY30" fmla="*/ 604911 h 731520"/>
              <a:gd name="connsiteX31" fmla="*/ 1941342 w 1983545"/>
              <a:gd name="connsiteY31" fmla="*/ 633047 h 731520"/>
              <a:gd name="connsiteX32" fmla="*/ 1983545 w 1983545"/>
              <a:gd name="connsiteY32" fmla="*/ 66118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3545" h="731520">
                <a:moveTo>
                  <a:pt x="0" y="731520"/>
                </a:moveTo>
                <a:cubicBezTo>
                  <a:pt x="28136" y="679939"/>
                  <a:pt x="58130" y="629329"/>
                  <a:pt x="84407" y="576776"/>
                </a:cubicBezTo>
                <a:cubicBezTo>
                  <a:pt x="91039" y="563513"/>
                  <a:pt x="89577" y="546436"/>
                  <a:pt x="98474" y="534573"/>
                </a:cubicBezTo>
                <a:cubicBezTo>
                  <a:pt x="118369" y="508046"/>
                  <a:pt x="141224" y="482627"/>
                  <a:pt x="168813" y="464234"/>
                </a:cubicBezTo>
                <a:lnTo>
                  <a:pt x="253219" y="407964"/>
                </a:lnTo>
                <a:cubicBezTo>
                  <a:pt x="262597" y="393896"/>
                  <a:pt x="270792" y="378963"/>
                  <a:pt x="281354" y="365760"/>
                </a:cubicBezTo>
                <a:cubicBezTo>
                  <a:pt x="304261" y="337126"/>
                  <a:pt x="320360" y="330378"/>
                  <a:pt x="351693" y="309490"/>
                </a:cubicBezTo>
                <a:cubicBezTo>
                  <a:pt x="361071" y="290733"/>
                  <a:pt x="366403" y="269329"/>
                  <a:pt x="379828" y="253219"/>
                </a:cubicBezTo>
                <a:cubicBezTo>
                  <a:pt x="390652" y="240231"/>
                  <a:pt x="411469" y="238286"/>
                  <a:pt x="422031" y="225084"/>
                </a:cubicBezTo>
                <a:cubicBezTo>
                  <a:pt x="431295" y="213505"/>
                  <a:pt x="429467" y="196143"/>
                  <a:pt x="436099" y="182880"/>
                </a:cubicBezTo>
                <a:cubicBezTo>
                  <a:pt x="444315" y="166448"/>
                  <a:pt x="473676" y="123758"/>
                  <a:pt x="492370" y="112542"/>
                </a:cubicBezTo>
                <a:cubicBezTo>
                  <a:pt x="505086" y="104913"/>
                  <a:pt x="521310" y="105106"/>
                  <a:pt x="534573" y="98474"/>
                </a:cubicBezTo>
                <a:cubicBezTo>
                  <a:pt x="661873" y="34824"/>
                  <a:pt x="467988" y="105124"/>
                  <a:pt x="647114" y="56271"/>
                </a:cubicBezTo>
                <a:cubicBezTo>
                  <a:pt x="675726" y="48468"/>
                  <a:pt x="703385" y="37514"/>
                  <a:pt x="731520" y="28136"/>
                </a:cubicBezTo>
                <a:cubicBezTo>
                  <a:pt x="745588" y="23447"/>
                  <a:pt x="759338" y="17665"/>
                  <a:pt x="773724" y="14068"/>
                </a:cubicBezTo>
                <a:lnTo>
                  <a:pt x="829994" y="0"/>
                </a:lnTo>
                <a:lnTo>
                  <a:pt x="970671" y="14068"/>
                </a:lnTo>
                <a:cubicBezTo>
                  <a:pt x="1031581" y="19365"/>
                  <a:pt x="1092883" y="20552"/>
                  <a:pt x="1153551" y="28136"/>
                </a:cubicBezTo>
                <a:cubicBezTo>
                  <a:pt x="1200695" y="34029"/>
                  <a:pt x="1196070" y="49395"/>
                  <a:pt x="1237957" y="70339"/>
                </a:cubicBezTo>
                <a:cubicBezTo>
                  <a:pt x="1266799" y="84760"/>
                  <a:pt x="1323740" y="93123"/>
                  <a:pt x="1350499" y="98474"/>
                </a:cubicBezTo>
                <a:cubicBezTo>
                  <a:pt x="1364567" y="107853"/>
                  <a:pt x="1379713" y="115786"/>
                  <a:pt x="1392702" y="126610"/>
                </a:cubicBezTo>
                <a:cubicBezTo>
                  <a:pt x="1407985" y="139346"/>
                  <a:pt x="1418352" y="157778"/>
                  <a:pt x="1434905" y="168813"/>
                </a:cubicBezTo>
                <a:cubicBezTo>
                  <a:pt x="1447243" y="177038"/>
                  <a:pt x="1463040" y="178191"/>
                  <a:pt x="1477108" y="182880"/>
                </a:cubicBezTo>
                <a:cubicBezTo>
                  <a:pt x="1541382" y="225730"/>
                  <a:pt x="1507356" y="199061"/>
                  <a:pt x="1575582" y="267287"/>
                </a:cubicBezTo>
                <a:cubicBezTo>
                  <a:pt x="1589650" y="281355"/>
                  <a:pt x="1606750" y="292937"/>
                  <a:pt x="1617785" y="309490"/>
                </a:cubicBezTo>
                <a:cubicBezTo>
                  <a:pt x="1627163" y="323558"/>
                  <a:pt x="1638359" y="336571"/>
                  <a:pt x="1645920" y="351693"/>
                </a:cubicBezTo>
                <a:cubicBezTo>
                  <a:pt x="1652552" y="364956"/>
                  <a:pt x="1650725" y="382317"/>
                  <a:pt x="1659988" y="393896"/>
                </a:cubicBezTo>
                <a:cubicBezTo>
                  <a:pt x="1670550" y="407098"/>
                  <a:pt x="1688989" y="411469"/>
                  <a:pt x="1702191" y="422031"/>
                </a:cubicBezTo>
                <a:cubicBezTo>
                  <a:pt x="1712548" y="430317"/>
                  <a:pt x="1719716" y="442209"/>
                  <a:pt x="1730327" y="450167"/>
                </a:cubicBezTo>
                <a:cubicBezTo>
                  <a:pt x="1807721" y="508212"/>
                  <a:pt x="1791140" y="498572"/>
                  <a:pt x="1856936" y="520505"/>
                </a:cubicBezTo>
                <a:cubicBezTo>
                  <a:pt x="1964249" y="627818"/>
                  <a:pt x="1852132" y="503119"/>
                  <a:pt x="1913207" y="604911"/>
                </a:cubicBezTo>
                <a:cubicBezTo>
                  <a:pt x="1920031" y="616284"/>
                  <a:pt x="1930985" y="624761"/>
                  <a:pt x="1941342" y="633047"/>
                </a:cubicBezTo>
                <a:cubicBezTo>
                  <a:pt x="1954544" y="643609"/>
                  <a:pt x="1983545" y="661182"/>
                  <a:pt x="1983545" y="661182"/>
                </a:cubicBezTo>
              </a:path>
            </a:pathLst>
          </a:custGeom>
          <a:ln w="212725" cap="rnd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7480" r="5402" b="7092"/>
          <a:stretch/>
        </p:blipFill>
        <p:spPr>
          <a:xfrm>
            <a:off x="762000" y="1842868"/>
            <a:ext cx="3795061" cy="2470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8077200" y="1040526"/>
            <a:ext cx="2012400" cy="3646313"/>
            <a:chOff x="8077200" y="1040526"/>
            <a:chExt cx="2012400" cy="3646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9" t="775" r="20771" b="-3013"/>
            <a:stretch/>
          </p:blipFill>
          <p:spPr>
            <a:xfrm>
              <a:off x="8077200" y="1040526"/>
              <a:ext cx="2012400" cy="3646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610600" y="1356427"/>
              <a:ext cx="990600" cy="2084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72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2"/>
          <a:stretch/>
        </p:blipFill>
        <p:spPr>
          <a:xfrm>
            <a:off x="1570809" y="1033865"/>
            <a:ext cx="3676105" cy="320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/>
          <a:stretch/>
        </p:blipFill>
        <p:spPr>
          <a:xfrm>
            <a:off x="5620295" y="1033866"/>
            <a:ext cx="3676105" cy="3203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2435" y="314106"/>
            <a:ext cx="338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43313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জিলার্ডের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জিলার্ডের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সত্যেন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বোসের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জানলে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ফেলবে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14106"/>
            <a:ext cx="390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বোস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>
            <a:hlinkClick r:id="rId2" action="ppaction://hlinksldjump"/>
          </p:cNvPr>
          <p:cNvSpPr/>
          <p:nvPr/>
        </p:nvSpPr>
        <p:spPr>
          <a:xfrm>
            <a:off x="3020950" y="540564"/>
            <a:ext cx="4702302" cy="842070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50" dirty="0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529" y="1963673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5200" y="3171487"/>
            <a:ext cx="9282545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IN" sz="4400" b="1" spc="-150" dirty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অচল </a:t>
            </a:r>
            <a:r>
              <a:rPr lang="bn-IN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পৃথিবীতে </a:t>
            </a:r>
            <a:r>
              <a:rPr lang="bn-IN" sz="4400" b="1" spc="-150" dirty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ধরনের বিপর্যয় নেমে </a:t>
            </a:r>
            <a:r>
              <a:rPr lang="bn-IN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bn-BD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 পারে</a:t>
            </a:r>
            <a:r>
              <a:rPr lang="bn-BD" sz="4400" b="1" spc="-150" dirty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-15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ln w="19050">
                <a:noFill/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907" y="3094037"/>
            <a:ext cx="35438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ট্যাগিং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1" y="1724068"/>
            <a:ext cx="868679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অবৈধভাবে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পড়াকে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1" y="2419075"/>
            <a:ext cx="35737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স্মাগলিং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285902" y="2433062"/>
            <a:ext cx="35438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5901" y="3088925"/>
            <a:ext cx="354389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95447"/>
            <a:ext cx="2941426" cy="685677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9001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8549" y="287016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143001" y="5051070"/>
            <a:ext cx="357370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অনৈতিক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3" y="4288023"/>
            <a:ext cx="8686796" cy="5693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1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1" y="5831730"/>
            <a:ext cx="357370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902" y="5831730"/>
            <a:ext cx="3543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যৌক্তিক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5902" y="5059499"/>
            <a:ext cx="35438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অযৌক্তিক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801" y="34889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65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2529" y="223946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6" y="260251"/>
            <a:ext cx="841439" cy="189547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3" y="249220"/>
            <a:ext cx="841439" cy="189547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49220"/>
            <a:ext cx="745672" cy="189547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49220"/>
            <a:ext cx="745672" cy="189547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3" y="308892"/>
            <a:ext cx="1973581" cy="1776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3" y="308892"/>
            <a:ext cx="1973581" cy="17761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9279" y="3551237"/>
            <a:ext cx="85924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cap="all" dirty="0" err="1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cap="all" dirty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cap="all" dirty="0" smtClean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ব্যবহারে নিরাপত্তার বিষয়টি কিভাবে কাজে </a:t>
            </a:r>
          </a:p>
          <a:p>
            <a:pPr algn="ctr"/>
            <a:r>
              <a:rPr lang="bn-BD" sz="4000" cap="all" dirty="0" smtClean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sz="4000" cap="all" dirty="0" smtClean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cap="all" dirty="0" smtClean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র একটি পরিকল্পনা তৈরি </a:t>
            </a:r>
            <a:r>
              <a:rPr lang="en-US" sz="4000" cap="all" dirty="0" err="1" smtClean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cap="all" dirty="0">
                <a:ln w="90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29000" y="579437"/>
            <a:ext cx="38026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cap="all" dirty="0" err="1" smtClean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cap="all" dirty="0" smtClean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cap="all" dirty="0" err="1" smtClean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18" y="1036637"/>
            <a:ext cx="9639565" cy="1746553"/>
          </a:xfrm>
        </p:spPr>
        <p:txBody>
          <a:bodyPr/>
          <a:lstStyle/>
          <a:p>
            <a:r>
              <a:rPr lang="en-US" sz="13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13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865437"/>
            <a:ext cx="66865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1" y="2756457"/>
            <a:ext cx="5392615" cy="34737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৮ম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১5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540563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126" y="463340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608856"/>
            <a:ext cx="0" cy="5694788"/>
          </a:xfrm>
          <a:prstGeom prst="line">
            <a:avLst/>
          </a:prstGeom>
          <a:ln w="381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I:\DCIM\Camera\IMG_20151118_080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908" r="6729" b="3723"/>
          <a:stretch/>
        </p:blipFill>
        <p:spPr bwMode="auto">
          <a:xfrm>
            <a:off x="7162800" y="1052746"/>
            <a:ext cx="1472675" cy="17459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2" y="1570037"/>
            <a:ext cx="2971800" cy="30233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802" y="4770437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88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5682424"/>
            <a:ext cx="9296400" cy="84061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 b="2807"/>
          <a:stretch/>
        </p:blipFill>
        <p:spPr>
          <a:xfrm>
            <a:off x="2598819" y="1256967"/>
            <a:ext cx="5649219" cy="4230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0800" y="272224"/>
            <a:ext cx="5630781" cy="84061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8819" y="5684837"/>
            <a:ext cx="5630781" cy="84061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988" r="3721" b="6536"/>
          <a:stretch/>
        </p:blipFill>
        <p:spPr>
          <a:xfrm>
            <a:off x="2732179" y="1271259"/>
            <a:ext cx="5345021" cy="4068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895" y="5674587"/>
            <a:ext cx="9889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ব্যবহারে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93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28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88927"/>
            <a:ext cx="206116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u="sng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b="1" u="sng" spc="5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u="sng" spc="5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000" b="1" u="sng" spc="50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825" y="1189037"/>
            <a:ext cx="82497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নিরাপত্তাবিষয়ক</a:t>
            </a:r>
            <a:r>
              <a:rPr lang="en-US" sz="8800" b="1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BD" sz="8800" b="1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84848"/>
            <a:ext cx="6324600" cy="42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8255" y="1933045"/>
            <a:ext cx="9282545" cy="421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endParaRPr lang="en-U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ফায়ারওয়াল 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 </a:t>
            </a:r>
            <a:r>
              <a:rPr lang="bn-IN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36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Captcha</a:t>
            </a:r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5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</a:t>
            </a:r>
            <a:r>
              <a:rPr lang="bn-BD" sz="35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 তা </a:t>
            </a:r>
            <a:r>
              <a:rPr lang="en-US" sz="35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341437"/>
            <a:ext cx="10787742" cy="0"/>
          </a:xfrm>
          <a:prstGeom prst="line">
            <a:avLst/>
          </a:prstGeom>
          <a:ln w="5715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4178832" y="198437"/>
            <a:ext cx="2374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pc="50" dirty="0" err="1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412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242" y="5075237"/>
            <a:ext cx="51812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দেয়াল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0" y="1493837"/>
            <a:ext cx="2365710" cy="22533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8581" y="618906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618906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ফায়ারওয়াল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65469" y="618905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24200" y="2303901"/>
            <a:ext cx="218689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24200" y="2865437"/>
            <a:ext cx="218689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124200" y="2560637"/>
            <a:ext cx="4800600" cy="28136"/>
            <a:chOff x="3124200" y="2560637"/>
            <a:chExt cx="4800600" cy="2813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24200" y="2588773"/>
              <a:ext cx="2186897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292436" y="2560637"/>
              <a:ext cx="2632364" cy="28136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8" b="26366"/>
          <a:stretch/>
        </p:blipFill>
        <p:spPr>
          <a:xfrm>
            <a:off x="7735850" y="836173"/>
            <a:ext cx="2779750" cy="3733800"/>
          </a:xfrm>
          <a:prstGeom prst="rect">
            <a:avLst/>
          </a:prstGeom>
        </p:spPr>
      </p:pic>
      <p:sp>
        <p:nvSpPr>
          <p:cNvPr id="12" name="Cube 11"/>
          <p:cNvSpPr/>
          <p:nvPr/>
        </p:nvSpPr>
        <p:spPr>
          <a:xfrm>
            <a:off x="5311096" y="1493837"/>
            <a:ext cx="632503" cy="2253340"/>
          </a:xfrm>
          <a:prstGeom prst="cube">
            <a:avLst>
              <a:gd name="adj" fmla="val 42373"/>
            </a:avLst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57800" y="3856037"/>
            <a:ext cx="651163" cy="1447800"/>
          </a:xfrm>
          <a:prstGeom prst="downArrow">
            <a:avLst>
              <a:gd name="adj1" fmla="val 50000"/>
              <a:gd name="adj2" fmla="val 4539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4" y="967878"/>
            <a:ext cx="7474816" cy="4423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6073040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দেয়াল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78524" y="198437"/>
            <a:ext cx="3712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4724400" y="4237037"/>
            <a:ext cx="651163" cy="1902609"/>
          </a:xfrm>
          <a:prstGeom prst="downArrow">
            <a:avLst>
              <a:gd name="adj1" fmla="val 50000"/>
              <a:gd name="adj2" fmla="val 4539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5" y="625173"/>
            <a:ext cx="2796489" cy="842070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86241"/>
            <a:ext cx="8077204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ফায়ারওয়াল</a:t>
            </a:r>
            <a:r>
              <a:rPr lang="en-US" sz="6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63673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9" y="165477"/>
            <a:ext cx="669465" cy="177613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4" y="154446"/>
            <a:ext cx="669465" cy="177613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4446"/>
            <a:ext cx="593272" cy="177613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4446"/>
            <a:ext cx="593272" cy="177613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407" y="5170308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অসাধু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9122"/>
            <a:ext cx="4841051" cy="362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5005" y="350837"/>
            <a:ext cx="3456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0361" y="5648106"/>
            <a:ext cx="6646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9" name="Picture 2" descr="E:\Motiar D. Content\Class Viii\Picture\পাঠ ১৮\img_penetr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9122"/>
            <a:ext cx="5132070" cy="36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525</Words>
  <Application>Microsoft Office PowerPoint</Application>
  <PresentationFormat>Custom</PresentationFormat>
  <Paragraphs>97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Microsoft</cp:lastModifiedBy>
  <cp:revision>215</cp:revision>
  <dcterms:created xsi:type="dcterms:W3CDTF">2015-04-20T15:34:30Z</dcterms:created>
  <dcterms:modified xsi:type="dcterms:W3CDTF">2020-06-22T03:10:52Z</dcterms:modified>
</cp:coreProperties>
</file>