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57" r:id="rId4"/>
    <p:sldId id="268" r:id="rId5"/>
    <p:sldId id="262" r:id="rId6"/>
    <p:sldId id="294" r:id="rId7"/>
    <p:sldId id="295" r:id="rId8"/>
    <p:sldId id="292" r:id="rId9"/>
    <p:sldId id="296" r:id="rId10"/>
    <p:sldId id="282" r:id="rId11"/>
    <p:sldId id="298" r:id="rId12"/>
    <p:sldId id="299" r:id="rId13"/>
    <p:sldId id="273" r:id="rId14"/>
    <p:sldId id="27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38" autoAdjust="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7EE36-F3C7-4262-BC58-4D43C898684E}" type="doc">
      <dgm:prSet loTypeId="urn:microsoft.com/office/officeart/2005/8/layout/orgChart1" loCatId="hierarchy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DE2FFEE-460D-4E36-84EA-C532A4915F86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B7B431FC-52B2-4B30-9B30-1BB96440BD0D}" type="parTrans" cxnId="{BEE16857-D0F5-4F6F-8A22-273A2AF0512B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6E95ECB0-D462-4BC4-B87B-CEE56896CA24}" type="sibTrans" cxnId="{BEE16857-D0F5-4F6F-8A22-273A2AF0512B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6A93DC2B-5636-4FE9-AB63-0C7A9548F413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অনিবাসী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6F117DAB-5869-4FB8-A672-5309EE2B5BEE}" type="parTrans" cxnId="{80A07125-6720-4781-BAED-E325D14BE978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E5B1F291-B0E9-4AF1-94E1-727D7A3E56F6}" type="sibTrans" cxnId="{80A07125-6720-4781-BAED-E325D14BE978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8A8DA442-3109-4B66-B2E4-03929C1CD21B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নিবাসী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FA1E2862-1394-4390-A956-7A9E851CA214}" type="parTrans" cxnId="{1544FA94-94B2-46A7-8462-4190A1AAE846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099103B5-D7D5-43B0-8832-4BD600BC9938}" type="sibTrans" cxnId="{1544FA94-94B2-46A7-8462-4190A1AAE846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3321A1B8-5A75-44FE-9BBB-E8C5EA98C714}" type="pres">
      <dgm:prSet presAssocID="{A3E7EE36-F3C7-4262-BC58-4D43C89868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99C8A2-7697-4E70-AF47-83051EC28C8C}" type="pres">
      <dgm:prSet presAssocID="{7DE2FFEE-460D-4E36-84EA-C532A4915F86}" presName="hierRoot1" presStyleCnt="0">
        <dgm:presLayoutVars>
          <dgm:hierBranch val="init"/>
        </dgm:presLayoutVars>
      </dgm:prSet>
      <dgm:spPr/>
    </dgm:pt>
    <dgm:pt modelId="{26F70259-3D7F-418A-851A-47B4A67CDE7A}" type="pres">
      <dgm:prSet presAssocID="{7DE2FFEE-460D-4E36-84EA-C532A4915F86}" presName="rootComposite1" presStyleCnt="0"/>
      <dgm:spPr/>
    </dgm:pt>
    <dgm:pt modelId="{E22BACBC-2D0D-4EFB-8DEC-57B77647165B}" type="pres">
      <dgm:prSet presAssocID="{7DE2FFEE-460D-4E36-84EA-C532A4915F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3F298-7742-4D90-9FD4-5E46BF97373C}" type="pres">
      <dgm:prSet presAssocID="{7DE2FFEE-460D-4E36-84EA-C532A4915F8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497DDC-12A3-4DFD-A12D-F982A22F8E3B}" type="pres">
      <dgm:prSet presAssocID="{7DE2FFEE-460D-4E36-84EA-C532A4915F86}" presName="hierChild2" presStyleCnt="0"/>
      <dgm:spPr/>
    </dgm:pt>
    <dgm:pt modelId="{C84D47FE-E494-43F3-9920-CFC4D6A1D3BA}" type="pres">
      <dgm:prSet presAssocID="{6F117DAB-5869-4FB8-A672-5309EE2B5BE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1EBD353-BE52-4BEA-A840-2D7182980E32}" type="pres">
      <dgm:prSet presAssocID="{6A93DC2B-5636-4FE9-AB63-0C7A9548F413}" presName="hierRoot2" presStyleCnt="0">
        <dgm:presLayoutVars>
          <dgm:hierBranch val="init"/>
        </dgm:presLayoutVars>
      </dgm:prSet>
      <dgm:spPr/>
    </dgm:pt>
    <dgm:pt modelId="{F0A9E9C9-4602-46D8-968F-DCF69435A9BC}" type="pres">
      <dgm:prSet presAssocID="{6A93DC2B-5636-4FE9-AB63-0C7A9548F413}" presName="rootComposite" presStyleCnt="0"/>
      <dgm:spPr/>
    </dgm:pt>
    <dgm:pt modelId="{3F2823E8-2E44-4340-8A5E-3D2B40BCA380}" type="pres">
      <dgm:prSet presAssocID="{6A93DC2B-5636-4FE9-AB63-0C7A9548F41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7EAF0-0E88-40B0-AF4A-4C5EF9B0F904}" type="pres">
      <dgm:prSet presAssocID="{6A93DC2B-5636-4FE9-AB63-0C7A9548F413}" presName="rootConnector" presStyleLbl="node2" presStyleIdx="0" presStyleCnt="2"/>
      <dgm:spPr/>
      <dgm:t>
        <a:bodyPr/>
        <a:lstStyle/>
        <a:p>
          <a:endParaRPr lang="en-US"/>
        </a:p>
      </dgm:t>
    </dgm:pt>
    <dgm:pt modelId="{D4A2063E-AA32-42C8-9D33-144EF6EDC531}" type="pres">
      <dgm:prSet presAssocID="{6A93DC2B-5636-4FE9-AB63-0C7A9548F413}" presName="hierChild4" presStyleCnt="0"/>
      <dgm:spPr/>
    </dgm:pt>
    <dgm:pt modelId="{C76DD1D5-3E03-4BDD-B1E2-F0C88DB3E171}" type="pres">
      <dgm:prSet presAssocID="{6A93DC2B-5636-4FE9-AB63-0C7A9548F413}" presName="hierChild5" presStyleCnt="0"/>
      <dgm:spPr/>
    </dgm:pt>
    <dgm:pt modelId="{54D50282-949E-4320-8ECF-DBEAB6E162EA}" type="pres">
      <dgm:prSet presAssocID="{FA1E2862-1394-4390-A956-7A9E851CA21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B7CC80A-B5B7-48D9-9129-11E62ABB140E}" type="pres">
      <dgm:prSet presAssocID="{8A8DA442-3109-4B66-B2E4-03929C1CD21B}" presName="hierRoot2" presStyleCnt="0">
        <dgm:presLayoutVars>
          <dgm:hierBranch val="init"/>
        </dgm:presLayoutVars>
      </dgm:prSet>
      <dgm:spPr/>
    </dgm:pt>
    <dgm:pt modelId="{1CC90163-C949-4F99-94FE-93C9C7B1D2EE}" type="pres">
      <dgm:prSet presAssocID="{8A8DA442-3109-4B66-B2E4-03929C1CD21B}" presName="rootComposite" presStyleCnt="0"/>
      <dgm:spPr/>
    </dgm:pt>
    <dgm:pt modelId="{E702894E-B8BC-4BE1-B1EA-1CE4DA5C4851}" type="pres">
      <dgm:prSet presAssocID="{8A8DA442-3109-4B66-B2E4-03929C1CD21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9F942F-B8CF-4E62-8026-7C7B77396FD5}" type="pres">
      <dgm:prSet presAssocID="{8A8DA442-3109-4B66-B2E4-03929C1CD21B}" presName="rootConnector" presStyleLbl="node2" presStyleIdx="1" presStyleCnt="2"/>
      <dgm:spPr/>
      <dgm:t>
        <a:bodyPr/>
        <a:lstStyle/>
        <a:p>
          <a:endParaRPr lang="en-US"/>
        </a:p>
      </dgm:t>
    </dgm:pt>
    <dgm:pt modelId="{F2BB6379-9D31-41FE-9923-4E9D2960E2C1}" type="pres">
      <dgm:prSet presAssocID="{8A8DA442-3109-4B66-B2E4-03929C1CD21B}" presName="hierChild4" presStyleCnt="0"/>
      <dgm:spPr/>
    </dgm:pt>
    <dgm:pt modelId="{005B3A06-0C6F-4DDA-861B-58913B3E3DD6}" type="pres">
      <dgm:prSet presAssocID="{8A8DA442-3109-4B66-B2E4-03929C1CD21B}" presName="hierChild5" presStyleCnt="0"/>
      <dgm:spPr/>
    </dgm:pt>
    <dgm:pt modelId="{BB3C2F04-061D-4782-AC63-A81C23192AC1}" type="pres">
      <dgm:prSet presAssocID="{7DE2FFEE-460D-4E36-84EA-C532A4915F86}" presName="hierChild3" presStyleCnt="0"/>
      <dgm:spPr/>
    </dgm:pt>
  </dgm:ptLst>
  <dgm:cxnLst>
    <dgm:cxn modelId="{C6777FD0-EFDC-46FC-8A93-E916BB9CFA7E}" type="presOf" srcId="{A3E7EE36-F3C7-4262-BC58-4D43C898684E}" destId="{3321A1B8-5A75-44FE-9BBB-E8C5EA98C714}" srcOrd="0" destOrd="0" presId="urn:microsoft.com/office/officeart/2005/8/layout/orgChart1"/>
    <dgm:cxn modelId="{6D94FF44-99D3-4310-8B03-1EC07737A24B}" type="presOf" srcId="{6F117DAB-5869-4FB8-A672-5309EE2B5BEE}" destId="{C84D47FE-E494-43F3-9920-CFC4D6A1D3BA}" srcOrd="0" destOrd="0" presId="urn:microsoft.com/office/officeart/2005/8/layout/orgChart1"/>
    <dgm:cxn modelId="{1544FA94-94B2-46A7-8462-4190A1AAE846}" srcId="{7DE2FFEE-460D-4E36-84EA-C532A4915F86}" destId="{8A8DA442-3109-4B66-B2E4-03929C1CD21B}" srcOrd="1" destOrd="0" parTransId="{FA1E2862-1394-4390-A956-7A9E851CA214}" sibTransId="{099103B5-D7D5-43B0-8832-4BD600BC9938}"/>
    <dgm:cxn modelId="{EB22D901-33A3-4F74-9B30-6B7570733B0A}" type="presOf" srcId="{7DE2FFEE-460D-4E36-84EA-C532A4915F86}" destId="{C033F298-7742-4D90-9FD4-5E46BF97373C}" srcOrd="1" destOrd="0" presId="urn:microsoft.com/office/officeart/2005/8/layout/orgChart1"/>
    <dgm:cxn modelId="{31D68C05-ADFD-4DF2-AD9B-DB228004F5A0}" type="presOf" srcId="{FA1E2862-1394-4390-A956-7A9E851CA214}" destId="{54D50282-949E-4320-8ECF-DBEAB6E162EA}" srcOrd="0" destOrd="0" presId="urn:microsoft.com/office/officeart/2005/8/layout/orgChart1"/>
    <dgm:cxn modelId="{1FD09018-0D0B-4BEA-B9F3-581F3C4721FF}" type="presOf" srcId="{8A8DA442-3109-4B66-B2E4-03929C1CD21B}" destId="{E702894E-B8BC-4BE1-B1EA-1CE4DA5C4851}" srcOrd="0" destOrd="0" presId="urn:microsoft.com/office/officeart/2005/8/layout/orgChart1"/>
    <dgm:cxn modelId="{A7C77849-AFE7-4AFF-B482-CE921C90AECB}" type="presOf" srcId="{7DE2FFEE-460D-4E36-84EA-C532A4915F86}" destId="{E22BACBC-2D0D-4EFB-8DEC-57B77647165B}" srcOrd="0" destOrd="0" presId="urn:microsoft.com/office/officeart/2005/8/layout/orgChart1"/>
    <dgm:cxn modelId="{5ABA5E6A-3997-4DA0-9E91-64D04BA2E26E}" type="presOf" srcId="{8A8DA442-3109-4B66-B2E4-03929C1CD21B}" destId="{DC9F942F-B8CF-4E62-8026-7C7B77396FD5}" srcOrd="1" destOrd="0" presId="urn:microsoft.com/office/officeart/2005/8/layout/orgChart1"/>
    <dgm:cxn modelId="{80A07125-6720-4781-BAED-E325D14BE978}" srcId="{7DE2FFEE-460D-4E36-84EA-C532A4915F86}" destId="{6A93DC2B-5636-4FE9-AB63-0C7A9548F413}" srcOrd="0" destOrd="0" parTransId="{6F117DAB-5869-4FB8-A672-5309EE2B5BEE}" sibTransId="{E5B1F291-B0E9-4AF1-94E1-727D7A3E56F6}"/>
    <dgm:cxn modelId="{469287BD-D370-4025-9507-856ECB320C51}" type="presOf" srcId="{6A93DC2B-5636-4FE9-AB63-0C7A9548F413}" destId="{F667EAF0-0E88-40B0-AF4A-4C5EF9B0F904}" srcOrd="1" destOrd="0" presId="urn:microsoft.com/office/officeart/2005/8/layout/orgChart1"/>
    <dgm:cxn modelId="{BEE16857-D0F5-4F6F-8A22-273A2AF0512B}" srcId="{A3E7EE36-F3C7-4262-BC58-4D43C898684E}" destId="{7DE2FFEE-460D-4E36-84EA-C532A4915F86}" srcOrd="0" destOrd="0" parTransId="{B7B431FC-52B2-4B30-9B30-1BB96440BD0D}" sibTransId="{6E95ECB0-D462-4BC4-B87B-CEE56896CA24}"/>
    <dgm:cxn modelId="{CF5D0321-329E-4F6F-B926-342396DAA3A0}" type="presOf" srcId="{6A93DC2B-5636-4FE9-AB63-0C7A9548F413}" destId="{3F2823E8-2E44-4340-8A5E-3D2B40BCA380}" srcOrd="0" destOrd="0" presId="urn:microsoft.com/office/officeart/2005/8/layout/orgChart1"/>
    <dgm:cxn modelId="{5E5A1A83-9677-4F28-B024-E26C08DDBD71}" type="presParOf" srcId="{3321A1B8-5A75-44FE-9BBB-E8C5EA98C714}" destId="{A199C8A2-7697-4E70-AF47-83051EC28C8C}" srcOrd="0" destOrd="0" presId="urn:microsoft.com/office/officeart/2005/8/layout/orgChart1"/>
    <dgm:cxn modelId="{37AB54D2-6A22-485B-A278-DE7791B46011}" type="presParOf" srcId="{A199C8A2-7697-4E70-AF47-83051EC28C8C}" destId="{26F70259-3D7F-418A-851A-47B4A67CDE7A}" srcOrd="0" destOrd="0" presId="urn:microsoft.com/office/officeart/2005/8/layout/orgChart1"/>
    <dgm:cxn modelId="{6D61628B-B217-4595-8BA6-C65684736D86}" type="presParOf" srcId="{26F70259-3D7F-418A-851A-47B4A67CDE7A}" destId="{E22BACBC-2D0D-4EFB-8DEC-57B77647165B}" srcOrd="0" destOrd="0" presId="urn:microsoft.com/office/officeart/2005/8/layout/orgChart1"/>
    <dgm:cxn modelId="{FAF24BE1-DDA9-4356-8657-09351A804843}" type="presParOf" srcId="{26F70259-3D7F-418A-851A-47B4A67CDE7A}" destId="{C033F298-7742-4D90-9FD4-5E46BF97373C}" srcOrd="1" destOrd="0" presId="urn:microsoft.com/office/officeart/2005/8/layout/orgChart1"/>
    <dgm:cxn modelId="{F550A560-8335-45EB-B069-3F0ED86E1B67}" type="presParOf" srcId="{A199C8A2-7697-4E70-AF47-83051EC28C8C}" destId="{FC497DDC-12A3-4DFD-A12D-F982A22F8E3B}" srcOrd="1" destOrd="0" presId="urn:microsoft.com/office/officeart/2005/8/layout/orgChart1"/>
    <dgm:cxn modelId="{04C5BA17-7FF0-450B-AFB3-5FDA212375CD}" type="presParOf" srcId="{FC497DDC-12A3-4DFD-A12D-F982A22F8E3B}" destId="{C84D47FE-E494-43F3-9920-CFC4D6A1D3BA}" srcOrd="0" destOrd="0" presId="urn:microsoft.com/office/officeart/2005/8/layout/orgChart1"/>
    <dgm:cxn modelId="{EED59D24-9DDB-4C86-95CC-A1B853E1AF5E}" type="presParOf" srcId="{FC497DDC-12A3-4DFD-A12D-F982A22F8E3B}" destId="{61EBD353-BE52-4BEA-A840-2D7182980E32}" srcOrd="1" destOrd="0" presId="urn:microsoft.com/office/officeart/2005/8/layout/orgChart1"/>
    <dgm:cxn modelId="{3B1AFA1E-D48C-4974-A83A-045E464E556B}" type="presParOf" srcId="{61EBD353-BE52-4BEA-A840-2D7182980E32}" destId="{F0A9E9C9-4602-46D8-968F-DCF69435A9BC}" srcOrd="0" destOrd="0" presId="urn:microsoft.com/office/officeart/2005/8/layout/orgChart1"/>
    <dgm:cxn modelId="{9D6022A2-A86E-451A-B2DD-FC0CA43B0778}" type="presParOf" srcId="{F0A9E9C9-4602-46D8-968F-DCF69435A9BC}" destId="{3F2823E8-2E44-4340-8A5E-3D2B40BCA380}" srcOrd="0" destOrd="0" presId="urn:microsoft.com/office/officeart/2005/8/layout/orgChart1"/>
    <dgm:cxn modelId="{999C061E-2CE4-4302-8FD9-2B78C65A520E}" type="presParOf" srcId="{F0A9E9C9-4602-46D8-968F-DCF69435A9BC}" destId="{F667EAF0-0E88-40B0-AF4A-4C5EF9B0F904}" srcOrd="1" destOrd="0" presId="urn:microsoft.com/office/officeart/2005/8/layout/orgChart1"/>
    <dgm:cxn modelId="{F266740D-917C-4CFA-B119-20D3917FA15E}" type="presParOf" srcId="{61EBD353-BE52-4BEA-A840-2D7182980E32}" destId="{D4A2063E-AA32-42C8-9D33-144EF6EDC531}" srcOrd="1" destOrd="0" presId="urn:microsoft.com/office/officeart/2005/8/layout/orgChart1"/>
    <dgm:cxn modelId="{E7D011BE-A881-4BA6-B551-6231622FEAB3}" type="presParOf" srcId="{61EBD353-BE52-4BEA-A840-2D7182980E32}" destId="{C76DD1D5-3E03-4BDD-B1E2-F0C88DB3E171}" srcOrd="2" destOrd="0" presId="urn:microsoft.com/office/officeart/2005/8/layout/orgChart1"/>
    <dgm:cxn modelId="{64B27261-4D33-437A-AA23-795B43B5336B}" type="presParOf" srcId="{FC497DDC-12A3-4DFD-A12D-F982A22F8E3B}" destId="{54D50282-949E-4320-8ECF-DBEAB6E162EA}" srcOrd="2" destOrd="0" presId="urn:microsoft.com/office/officeart/2005/8/layout/orgChart1"/>
    <dgm:cxn modelId="{9C871F2D-80F5-457C-B098-C728AECEB467}" type="presParOf" srcId="{FC497DDC-12A3-4DFD-A12D-F982A22F8E3B}" destId="{8B7CC80A-B5B7-48D9-9129-11E62ABB140E}" srcOrd="3" destOrd="0" presId="urn:microsoft.com/office/officeart/2005/8/layout/orgChart1"/>
    <dgm:cxn modelId="{A38157C5-091B-4BF3-AAD7-FA21FE9AC60C}" type="presParOf" srcId="{8B7CC80A-B5B7-48D9-9129-11E62ABB140E}" destId="{1CC90163-C949-4F99-94FE-93C9C7B1D2EE}" srcOrd="0" destOrd="0" presId="urn:microsoft.com/office/officeart/2005/8/layout/orgChart1"/>
    <dgm:cxn modelId="{365FD9EF-780F-41C1-836E-A832D6BC2C37}" type="presParOf" srcId="{1CC90163-C949-4F99-94FE-93C9C7B1D2EE}" destId="{E702894E-B8BC-4BE1-B1EA-1CE4DA5C4851}" srcOrd="0" destOrd="0" presId="urn:microsoft.com/office/officeart/2005/8/layout/orgChart1"/>
    <dgm:cxn modelId="{03B197DA-A2FF-4D37-BF60-0F3D19921B22}" type="presParOf" srcId="{1CC90163-C949-4F99-94FE-93C9C7B1D2EE}" destId="{DC9F942F-B8CF-4E62-8026-7C7B77396FD5}" srcOrd="1" destOrd="0" presId="urn:microsoft.com/office/officeart/2005/8/layout/orgChart1"/>
    <dgm:cxn modelId="{F8626DB5-1E76-4854-AB75-E43854400B04}" type="presParOf" srcId="{8B7CC80A-B5B7-48D9-9129-11E62ABB140E}" destId="{F2BB6379-9D31-41FE-9923-4E9D2960E2C1}" srcOrd="1" destOrd="0" presId="urn:microsoft.com/office/officeart/2005/8/layout/orgChart1"/>
    <dgm:cxn modelId="{CC24FA69-1F0A-41C4-BDB7-87AA5380A5C2}" type="presParOf" srcId="{8B7CC80A-B5B7-48D9-9129-11E62ABB140E}" destId="{005B3A06-0C6F-4DDA-861B-58913B3E3DD6}" srcOrd="2" destOrd="0" presId="urn:microsoft.com/office/officeart/2005/8/layout/orgChart1"/>
    <dgm:cxn modelId="{6B69FDF7-1BD8-4352-BA11-BDF67D4F4A97}" type="presParOf" srcId="{A199C8A2-7697-4E70-AF47-83051EC28C8C}" destId="{BB3C2F04-061D-4782-AC63-A81C23192A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4CA13-0A4D-478A-9F3F-41FB9C0346F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290525-36D7-49F4-B0F6-514944ADE982}">
      <dgm:prSet phldrT="[Text]"/>
      <dgm:spPr/>
      <dgm:t>
        <a:bodyPr/>
        <a:lstStyle/>
        <a:p>
          <a:r>
            <a:rPr lang="bn-BD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 কিছু </a:t>
          </a:r>
          <a:r>
            <a:rPr lang="en-US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এন্টি</a:t>
          </a:r>
          <a:r>
            <a:rPr lang="bn-BD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dirty="0"/>
        </a:p>
      </dgm:t>
    </dgm:pt>
    <dgm:pt modelId="{1FCD2DB9-58C1-42EE-B1B0-D40BB825432F}" type="parTrans" cxnId="{7D0C9572-E8B5-4F28-8FDD-7F880F985EEF}">
      <dgm:prSet/>
      <dgm:spPr/>
      <dgm:t>
        <a:bodyPr/>
        <a:lstStyle/>
        <a:p>
          <a:endParaRPr lang="en-US"/>
        </a:p>
      </dgm:t>
    </dgm:pt>
    <dgm:pt modelId="{B08B23BE-66DE-47D6-A4C3-8419A713F5A2}" type="sibTrans" cxnId="{7D0C9572-E8B5-4F28-8FDD-7F880F985EEF}">
      <dgm:prSet/>
      <dgm:spPr/>
      <dgm:t>
        <a:bodyPr/>
        <a:lstStyle/>
        <a:p>
          <a:endParaRPr lang="en-US"/>
        </a:p>
      </dgm:t>
    </dgm:pt>
    <dgm:pt modelId="{38FB3993-5E6F-4DB1-99A3-DF9954F6586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6E04139-5FA5-44D8-AFAD-1583BDE9A2B4}" type="parTrans" cxnId="{46785088-2A5C-4C7A-AE91-403C5EA37CF1}">
      <dgm:prSet/>
      <dgm:spPr/>
      <dgm:t>
        <a:bodyPr/>
        <a:lstStyle/>
        <a:p>
          <a:endParaRPr lang="en-US"/>
        </a:p>
      </dgm:t>
    </dgm:pt>
    <dgm:pt modelId="{77AC16F6-4822-450F-810A-9C3853B4D63F}" type="sibTrans" cxnId="{46785088-2A5C-4C7A-AE91-403C5EA37CF1}">
      <dgm:prSet/>
      <dgm:spPr/>
      <dgm:t>
        <a:bodyPr/>
        <a:lstStyle/>
        <a:p>
          <a:endParaRPr lang="en-US"/>
        </a:p>
      </dgm:t>
    </dgm:pt>
    <dgm:pt modelId="{923BC8FB-3C4F-421A-924A-D7DF953710DC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946300F-776B-448E-A55D-5AA5F1856FC7}" type="parTrans" cxnId="{28ED5A67-CCD9-4604-A3A5-D91C4DD44698}">
      <dgm:prSet/>
      <dgm:spPr/>
      <dgm:t>
        <a:bodyPr/>
        <a:lstStyle/>
        <a:p>
          <a:endParaRPr lang="en-US"/>
        </a:p>
      </dgm:t>
    </dgm:pt>
    <dgm:pt modelId="{4C3FF694-D7DE-4C78-8A30-629FFCFFDE0B}" type="sibTrans" cxnId="{28ED5A67-CCD9-4604-A3A5-D91C4DD44698}">
      <dgm:prSet/>
      <dgm:spPr/>
      <dgm:t>
        <a:bodyPr/>
        <a:lstStyle/>
        <a:p>
          <a:endParaRPr lang="en-US"/>
        </a:p>
      </dgm:t>
    </dgm:pt>
    <dgm:pt modelId="{94DD3FEF-E9AE-49D9-81BB-D27995A8EDAC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601E6F6-E0D1-4A4E-BBC6-BB218518B1CB}" type="parTrans" cxnId="{00B3C393-CAD8-402E-95EA-A394BFEA81E8}">
      <dgm:prSet/>
      <dgm:spPr/>
      <dgm:t>
        <a:bodyPr/>
        <a:lstStyle/>
        <a:p>
          <a:endParaRPr lang="en-US"/>
        </a:p>
      </dgm:t>
    </dgm:pt>
    <dgm:pt modelId="{1820F54D-B11A-4520-8717-0456711A9A37}" type="sibTrans" cxnId="{00B3C393-CAD8-402E-95EA-A394BFEA81E8}">
      <dgm:prSet/>
      <dgm:spPr/>
      <dgm:t>
        <a:bodyPr/>
        <a:lstStyle/>
        <a:p>
          <a:endParaRPr lang="en-US"/>
        </a:p>
      </dgm:t>
    </dgm:pt>
    <dgm:pt modelId="{DA300C1D-D3D9-4C7E-964B-3A218CD6E983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F3BB8C0-AFAA-4233-A286-E5A634BB25CC}" type="parTrans" cxnId="{071D5F92-C14D-4AC2-910C-DE60C3380E49}">
      <dgm:prSet/>
      <dgm:spPr/>
      <dgm:t>
        <a:bodyPr/>
        <a:lstStyle/>
        <a:p>
          <a:endParaRPr lang="en-US"/>
        </a:p>
      </dgm:t>
    </dgm:pt>
    <dgm:pt modelId="{7359176D-6C31-4132-AD50-7076EBA45045}" type="sibTrans" cxnId="{071D5F92-C14D-4AC2-910C-DE60C3380E49}">
      <dgm:prSet/>
      <dgm:spPr/>
      <dgm:t>
        <a:bodyPr/>
        <a:lstStyle/>
        <a:p>
          <a:endParaRPr lang="en-US"/>
        </a:p>
      </dgm:t>
    </dgm:pt>
    <dgm:pt modelId="{0174D561-771F-4F3D-9AD7-E5E91518B870}" type="pres">
      <dgm:prSet presAssocID="{74C4CA13-0A4D-478A-9F3F-41FB9C0346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808A21-10CF-4C95-885E-5A0B0A4EE93A}" type="pres">
      <dgm:prSet presAssocID="{88290525-36D7-49F4-B0F6-514944ADE982}" presName="hierRoot1" presStyleCnt="0"/>
      <dgm:spPr/>
    </dgm:pt>
    <dgm:pt modelId="{C153ED23-93A3-4750-9EC9-6DBC47876B45}" type="pres">
      <dgm:prSet presAssocID="{88290525-36D7-49F4-B0F6-514944ADE982}" presName="composite" presStyleCnt="0"/>
      <dgm:spPr/>
    </dgm:pt>
    <dgm:pt modelId="{6BD3B3C3-FEE9-4FBC-A4F8-C61A87F35D07}" type="pres">
      <dgm:prSet presAssocID="{88290525-36D7-49F4-B0F6-514944ADE982}" presName="background" presStyleLbl="node0" presStyleIdx="0" presStyleCnt="1"/>
      <dgm:spPr/>
    </dgm:pt>
    <dgm:pt modelId="{DE3BB591-E2AE-4DE8-B8DC-EC43DA3EC558}" type="pres">
      <dgm:prSet presAssocID="{88290525-36D7-49F4-B0F6-514944ADE98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EB0F4-8BE0-4070-9F09-41E12B2020FE}" type="pres">
      <dgm:prSet presAssocID="{88290525-36D7-49F4-B0F6-514944ADE982}" presName="hierChild2" presStyleCnt="0"/>
      <dgm:spPr/>
    </dgm:pt>
    <dgm:pt modelId="{A0D8F3C8-D8A4-4B6D-B8B8-6F8C8FE09C73}" type="pres">
      <dgm:prSet presAssocID="{A6E04139-5FA5-44D8-AFAD-1583BDE9A2B4}" presName="Name10" presStyleLbl="parChTrans1D2" presStyleIdx="0" presStyleCnt="4"/>
      <dgm:spPr/>
      <dgm:t>
        <a:bodyPr/>
        <a:lstStyle/>
        <a:p>
          <a:endParaRPr lang="en-US"/>
        </a:p>
      </dgm:t>
    </dgm:pt>
    <dgm:pt modelId="{B86F3C34-2825-4E22-AA6D-6D388FFE6A0D}" type="pres">
      <dgm:prSet presAssocID="{38FB3993-5E6F-4DB1-99A3-DF9954F65860}" presName="hierRoot2" presStyleCnt="0"/>
      <dgm:spPr/>
    </dgm:pt>
    <dgm:pt modelId="{E7C071BC-2B79-4D55-B99F-588CD55EA47E}" type="pres">
      <dgm:prSet presAssocID="{38FB3993-5E6F-4DB1-99A3-DF9954F65860}" presName="composite2" presStyleCnt="0"/>
      <dgm:spPr/>
    </dgm:pt>
    <dgm:pt modelId="{E0FD0F55-F5ED-4F5B-8129-C85EDC6470BD}" type="pres">
      <dgm:prSet presAssocID="{38FB3993-5E6F-4DB1-99A3-DF9954F65860}" presName="background2" presStyleLbl="node2" presStyleIdx="0" presStyleCnt="4"/>
      <dgm:spPr/>
    </dgm:pt>
    <dgm:pt modelId="{18284B47-0EDF-4488-9249-A902728B7C99}" type="pres">
      <dgm:prSet presAssocID="{38FB3993-5E6F-4DB1-99A3-DF9954F65860}" presName="text2" presStyleLbl="fgAcc2" presStyleIdx="0" presStyleCnt="4" custScaleY="2346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C988E-655A-43B6-815D-38C468EC3D2F}" type="pres">
      <dgm:prSet presAssocID="{38FB3993-5E6F-4DB1-99A3-DF9954F65860}" presName="hierChild3" presStyleCnt="0"/>
      <dgm:spPr/>
    </dgm:pt>
    <dgm:pt modelId="{4D1C6048-93CA-4DD7-BF71-45144CE50061}" type="pres">
      <dgm:prSet presAssocID="{B946300F-776B-448E-A55D-5AA5F1856FC7}" presName="Name10" presStyleLbl="parChTrans1D2" presStyleIdx="1" presStyleCnt="4"/>
      <dgm:spPr/>
      <dgm:t>
        <a:bodyPr/>
        <a:lstStyle/>
        <a:p>
          <a:endParaRPr lang="en-US"/>
        </a:p>
      </dgm:t>
    </dgm:pt>
    <dgm:pt modelId="{88B104D7-2A9C-4D75-88DC-235E3F2A6FF3}" type="pres">
      <dgm:prSet presAssocID="{923BC8FB-3C4F-421A-924A-D7DF953710DC}" presName="hierRoot2" presStyleCnt="0"/>
      <dgm:spPr/>
    </dgm:pt>
    <dgm:pt modelId="{95648CB4-2744-4E95-BCD4-A52AE790BFAD}" type="pres">
      <dgm:prSet presAssocID="{923BC8FB-3C4F-421A-924A-D7DF953710DC}" presName="composite2" presStyleCnt="0"/>
      <dgm:spPr/>
    </dgm:pt>
    <dgm:pt modelId="{909A3F50-1236-4082-8166-DA2D10933A8C}" type="pres">
      <dgm:prSet presAssocID="{923BC8FB-3C4F-421A-924A-D7DF953710DC}" presName="background2" presStyleLbl="node2" presStyleIdx="1" presStyleCnt="4"/>
      <dgm:spPr/>
    </dgm:pt>
    <dgm:pt modelId="{25818800-7DB0-41C2-AFD8-E0312A13455B}" type="pres">
      <dgm:prSet presAssocID="{923BC8FB-3C4F-421A-924A-D7DF953710DC}" presName="text2" presStyleLbl="fgAcc2" presStyleIdx="1" presStyleCnt="4" custScaleY="2360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AAD3A-2C4A-4E91-86F6-2EDDF07BDF22}" type="pres">
      <dgm:prSet presAssocID="{923BC8FB-3C4F-421A-924A-D7DF953710DC}" presName="hierChild3" presStyleCnt="0"/>
      <dgm:spPr/>
    </dgm:pt>
    <dgm:pt modelId="{10982729-9024-428C-B8F8-ED77AFB8941E}" type="pres">
      <dgm:prSet presAssocID="{FF3BB8C0-AFAA-4233-A286-E5A634BB25CC}" presName="Name10" presStyleLbl="parChTrans1D2" presStyleIdx="2" presStyleCnt="4"/>
      <dgm:spPr/>
      <dgm:t>
        <a:bodyPr/>
        <a:lstStyle/>
        <a:p>
          <a:endParaRPr lang="en-US"/>
        </a:p>
      </dgm:t>
    </dgm:pt>
    <dgm:pt modelId="{724488DC-8739-4EC7-8DC1-088DB963FDD3}" type="pres">
      <dgm:prSet presAssocID="{DA300C1D-D3D9-4C7E-964B-3A218CD6E983}" presName="hierRoot2" presStyleCnt="0"/>
      <dgm:spPr/>
    </dgm:pt>
    <dgm:pt modelId="{9E10ED1A-9797-46E1-A509-AC733B71FA4C}" type="pres">
      <dgm:prSet presAssocID="{DA300C1D-D3D9-4C7E-964B-3A218CD6E983}" presName="composite2" presStyleCnt="0"/>
      <dgm:spPr/>
    </dgm:pt>
    <dgm:pt modelId="{15E3E403-601A-4664-89D7-EACF457E8FDA}" type="pres">
      <dgm:prSet presAssocID="{DA300C1D-D3D9-4C7E-964B-3A218CD6E983}" presName="background2" presStyleLbl="node2" presStyleIdx="2" presStyleCnt="4"/>
      <dgm:spPr/>
    </dgm:pt>
    <dgm:pt modelId="{B0010066-046D-4B79-B380-B80A91BA27BE}" type="pres">
      <dgm:prSet presAssocID="{DA300C1D-D3D9-4C7E-964B-3A218CD6E983}" presName="text2" presStyleLbl="fgAcc2" presStyleIdx="2" presStyleCnt="4" custScaleY="2389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AB5087-EB31-4405-B1A8-F495948A3F52}" type="pres">
      <dgm:prSet presAssocID="{DA300C1D-D3D9-4C7E-964B-3A218CD6E983}" presName="hierChild3" presStyleCnt="0"/>
      <dgm:spPr/>
    </dgm:pt>
    <dgm:pt modelId="{A22B5798-FE45-458B-8845-46CC5B6C4CB1}" type="pres">
      <dgm:prSet presAssocID="{F601E6F6-E0D1-4A4E-BBC6-BB218518B1C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FBF7D022-DDD3-410C-8340-E8B5059D1627}" type="pres">
      <dgm:prSet presAssocID="{94DD3FEF-E9AE-49D9-81BB-D27995A8EDAC}" presName="hierRoot2" presStyleCnt="0"/>
      <dgm:spPr/>
    </dgm:pt>
    <dgm:pt modelId="{D2EB209E-40AB-4A7A-A9A9-35CC5F2DD117}" type="pres">
      <dgm:prSet presAssocID="{94DD3FEF-E9AE-49D9-81BB-D27995A8EDAC}" presName="composite2" presStyleCnt="0"/>
      <dgm:spPr/>
    </dgm:pt>
    <dgm:pt modelId="{79416213-310D-4007-AB76-79E19EE9EEEB}" type="pres">
      <dgm:prSet presAssocID="{94DD3FEF-E9AE-49D9-81BB-D27995A8EDAC}" presName="background2" presStyleLbl="node2" presStyleIdx="3" presStyleCnt="4"/>
      <dgm:spPr/>
    </dgm:pt>
    <dgm:pt modelId="{36C763AE-5442-4D04-841C-3AC514351665}" type="pres">
      <dgm:prSet presAssocID="{94DD3FEF-E9AE-49D9-81BB-D27995A8EDAC}" presName="text2" presStyleLbl="fgAcc2" presStyleIdx="3" presStyleCnt="4" custScaleY="2360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8152EB-AF1E-48AD-891E-0986FFED61DD}" type="pres">
      <dgm:prSet presAssocID="{94DD3FEF-E9AE-49D9-81BB-D27995A8EDAC}" presName="hierChild3" presStyleCnt="0"/>
      <dgm:spPr/>
    </dgm:pt>
  </dgm:ptLst>
  <dgm:cxnLst>
    <dgm:cxn modelId="{8039806F-5F0B-4920-9428-0A6581DAA083}" type="presOf" srcId="{94DD3FEF-E9AE-49D9-81BB-D27995A8EDAC}" destId="{36C763AE-5442-4D04-841C-3AC514351665}" srcOrd="0" destOrd="0" presId="urn:microsoft.com/office/officeart/2005/8/layout/hierarchy1"/>
    <dgm:cxn modelId="{339EB9CB-66A9-41F6-BF17-9E45C812ECFC}" type="presOf" srcId="{88290525-36D7-49F4-B0F6-514944ADE982}" destId="{DE3BB591-E2AE-4DE8-B8DC-EC43DA3EC558}" srcOrd="0" destOrd="0" presId="urn:microsoft.com/office/officeart/2005/8/layout/hierarchy1"/>
    <dgm:cxn modelId="{D6C2D55C-FB69-408B-8DA9-1951E77799D8}" type="presOf" srcId="{A6E04139-5FA5-44D8-AFAD-1583BDE9A2B4}" destId="{A0D8F3C8-D8A4-4B6D-B8B8-6F8C8FE09C73}" srcOrd="0" destOrd="0" presId="urn:microsoft.com/office/officeart/2005/8/layout/hierarchy1"/>
    <dgm:cxn modelId="{8486263C-55BE-410F-91B9-5B9AF1C23B32}" type="presOf" srcId="{DA300C1D-D3D9-4C7E-964B-3A218CD6E983}" destId="{B0010066-046D-4B79-B380-B80A91BA27BE}" srcOrd="0" destOrd="0" presId="urn:microsoft.com/office/officeart/2005/8/layout/hierarchy1"/>
    <dgm:cxn modelId="{CBA33E94-B4D6-4EDD-AE19-048A8544BDFB}" type="presOf" srcId="{F601E6F6-E0D1-4A4E-BBC6-BB218518B1CB}" destId="{A22B5798-FE45-458B-8845-46CC5B6C4CB1}" srcOrd="0" destOrd="0" presId="urn:microsoft.com/office/officeart/2005/8/layout/hierarchy1"/>
    <dgm:cxn modelId="{7D0C9572-E8B5-4F28-8FDD-7F880F985EEF}" srcId="{74C4CA13-0A4D-478A-9F3F-41FB9C0346F4}" destId="{88290525-36D7-49F4-B0F6-514944ADE982}" srcOrd="0" destOrd="0" parTransId="{1FCD2DB9-58C1-42EE-B1B0-D40BB825432F}" sibTransId="{B08B23BE-66DE-47D6-A4C3-8419A713F5A2}"/>
    <dgm:cxn modelId="{071D5F92-C14D-4AC2-910C-DE60C3380E49}" srcId="{88290525-36D7-49F4-B0F6-514944ADE982}" destId="{DA300C1D-D3D9-4C7E-964B-3A218CD6E983}" srcOrd="2" destOrd="0" parTransId="{FF3BB8C0-AFAA-4233-A286-E5A634BB25CC}" sibTransId="{7359176D-6C31-4132-AD50-7076EBA45045}"/>
    <dgm:cxn modelId="{27FF7E2C-83BC-4AAF-B2B3-62931A04B5D6}" type="presOf" srcId="{38FB3993-5E6F-4DB1-99A3-DF9954F65860}" destId="{18284B47-0EDF-4488-9249-A902728B7C99}" srcOrd="0" destOrd="0" presId="urn:microsoft.com/office/officeart/2005/8/layout/hierarchy1"/>
    <dgm:cxn modelId="{A2FDDCA5-DF30-4D8F-8EAC-4F4CD9272309}" type="presOf" srcId="{74C4CA13-0A4D-478A-9F3F-41FB9C0346F4}" destId="{0174D561-771F-4F3D-9AD7-E5E91518B870}" srcOrd="0" destOrd="0" presId="urn:microsoft.com/office/officeart/2005/8/layout/hierarchy1"/>
    <dgm:cxn modelId="{46785088-2A5C-4C7A-AE91-403C5EA37CF1}" srcId="{88290525-36D7-49F4-B0F6-514944ADE982}" destId="{38FB3993-5E6F-4DB1-99A3-DF9954F65860}" srcOrd="0" destOrd="0" parTransId="{A6E04139-5FA5-44D8-AFAD-1583BDE9A2B4}" sibTransId="{77AC16F6-4822-450F-810A-9C3853B4D63F}"/>
    <dgm:cxn modelId="{28ED5A67-CCD9-4604-A3A5-D91C4DD44698}" srcId="{88290525-36D7-49F4-B0F6-514944ADE982}" destId="{923BC8FB-3C4F-421A-924A-D7DF953710DC}" srcOrd="1" destOrd="0" parTransId="{B946300F-776B-448E-A55D-5AA5F1856FC7}" sibTransId="{4C3FF694-D7DE-4C78-8A30-629FFCFFDE0B}"/>
    <dgm:cxn modelId="{4BA9650A-A2F5-4AB2-B81F-97EC194892BD}" type="presOf" srcId="{FF3BB8C0-AFAA-4233-A286-E5A634BB25CC}" destId="{10982729-9024-428C-B8F8-ED77AFB8941E}" srcOrd="0" destOrd="0" presId="urn:microsoft.com/office/officeart/2005/8/layout/hierarchy1"/>
    <dgm:cxn modelId="{00B3C393-CAD8-402E-95EA-A394BFEA81E8}" srcId="{88290525-36D7-49F4-B0F6-514944ADE982}" destId="{94DD3FEF-E9AE-49D9-81BB-D27995A8EDAC}" srcOrd="3" destOrd="0" parTransId="{F601E6F6-E0D1-4A4E-BBC6-BB218518B1CB}" sibTransId="{1820F54D-B11A-4520-8717-0456711A9A37}"/>
    <dgm:cxn modelId="{79DA9FAC-BE80-4C2A-AB5C-C68D89F9A1DF}" type="presOf" srcId="{B946300F-776B-448E-A55D-5AA5F1856FC7}" destId="{4D1C6048-93CA-4DD7-BF71-45144CE50061}" srcOrd="0" destOrd="0" presId="urn:microsoft.com/office/officeart/2005/8/layout/hierarchy1"/>
    <dgm:cxn modelId="{F719A598-5D0A-401E-9F28-E07D420267D5}" type="presOf" srcId="{923BC8FB-3C4F-421A-924A-D7DF953710DC}" destId="{25818800-7DB0-41C2-AFD8-E0312A13455B}" srcOrd="0" destOrd="0" presId="urn:microsoft.com/office/officeart/2005/8/layout/hierarchy1"/>
    <dgm:cxn modelId="{3D4B2B42-81DF-409A-8B1D-E785E4240D05}" type="presParOf" srcId="{0174D561-771F-4F3D-9AD7-E5E91518B870}" destId="{08808A21-10CF-4C95-885E-5A0B0A4EE93A}" srcOrd="0" destOrd="0" presId="urn:microsoft.com/office/officeart/2005/8/layout/hierarchy1"/>
    <dgm:cxn modelId="{25219248-ACE8-46FA-A189-E59E54EC9FBA}" type="presParOf" srcId="{08808A21-10CF-4C95-885E-5A0B0A4EE93A}" destId="{C153ED23-93A3-4750-9EC9-6DBC47876B45}" srcOrd="0" destOrd="0" presId="urn:microsoft.com/office/officeart/2005/8/layout/hierarchy1"/>
    <dgm:cxn modelId="{3C8F71D6-374D-42CF-98E2-0C8DDF7692C7}" type="presParOf" srcId="{C153ED23-93A3-4750-9EC9-6DBC47876B45}" destId="{6BD3B3C3-FEE9-4FBC-A4F8-C61A87F35D07}" srcOrd="0" destOrd="0" presId="urn:microsoft.com/office/officeart/2005/8/layout/hierarchy1"/>
    <dgm:cxn modelId="{056D508B-0FE1-4E56-887C-2E027060CFA1}" type="presParOf" srcId="{C153ED23-93A3-4750-9EC9-6DBC47876B45}" destId="{DE3BB591-E2AE-4DE8-B8DC-EC43DA3EC558}" srcOrd="1" destOrd="0" presId="urn:microsoft.com/office/officeart/2005/8/layout/hierarchy1"/>
    <dgm:cxn modelId="{EF246F11-4F97-4DA7-86BE-1BB7A4A340BF}" type="presParOf" srcId="{08808A21-10CF-4C95-885E-5A0B0A4EE93A}" destId="{B10EB0F4-8BE0-4070-9F09-41E12B2020FE}" srcOrd="1" destOrd="0" presId="urn:microsoft.com/office/officeart/2005/8/layout/hierarchy1"/>
    <dgm:cxn modelId="{550706D5-2C70-4794-BC9F-4E8D5C9A36E0}" type="presParOf" srcId="{B10EB0F4-8BE0-4070-9F09-41E12B2020FE}" destId="{A0D8F3C8-D8A4-4B6D-B8B8-6F8C8FE09C73}" srcOrd="0" destOrd="0" presId="urn:microsoft.com/office/officeart/2005/8/layout/hierarchy1"/>
    <dgm:cxn modelId="{29FB8FA8-D352-4D2F-A1AF-404835908BEC}" type="presParOf" srcId="{B10EB0F4-8BE0-4070-9F09-41E12B2020FE}" destId="{B86F3C34-2825-4E22-AA6D-6D388FFE6A0D}" srcOrd="1" destOrd="0" presId="urn:microsoft.com/office/officeart/2005/8/layout/hierarchy1"/>
    <dgm:cxn modelId="{2AD7029C-7A2E-4C5C-93D4-DD24BE611310}" type="presParOf" srcId="{B86F3C34-2825-4E22-AA6D-6D388FFE6A0D}" destId="{E7C071BC-2B79-4D55-B99F-588CD55EA47E}" srcOrd="0" destOrd="0" presId="urn:microsoft.com/office/officeart/2005/8/layout/hierarchy1"/>
    <dgm:cxn modelId="{79316F39-EA47-418C-AAC4-9A314C34424A}" type="presParOf" srcId="{E7C071BC-2B79-4D55-B99F-588CD55EA47E}" destId="{E0FD0F55-F5ED-4F5B-8129-C85EDC6470BD}" srcOrd="0" destOrd="0" presId="urn:microsoft.com/office/officeart/2005/8/layout/hierarchy1"/>
    <dgm:cxn modelId="{C23FE112-BAAC-460B-A140-9D144B2AAE14}" type="presParOf" srcId="{E7C071BC-2B79-4D55-B99F-588CD55EA47E}" destId="{18284B47-0EDF-4488-9249-A902728B7C99}" srcOrd="1" destOrd="0" presId="urn:microsoft.com/office/officeart/2005/8/layout/hierarchy1"/>
    <dgm:cxn modelId="{4B9292AF-B8F2-4B5F-A0AC-DE1DADAF4FEA}" type="presParOf" srcId="{B86F3C34-2825-4E22-AA6D-6D388FFE6A0D}" destId="{B0AC988E-655A-43B6-815D-38C468EC3D2F}" srcOrd="1" destOrd="0" presId="urn:microsoft.com/office/officeart/2005/8/layout/hierarchy1"/>
    <dgm:cxn modelId="{BD7BBC3A-F45C-4B10-9FA7-B841AB6C0E49}" type="presParOf" srcId="{B10EB0F4-8BE0-4070-9F09-41E12B2020FE}" destId="{4D1C6048-93CA-4DD7-BF71-45144CE50061}" srcOrd="2" destOrd="0" presId="urn:microsoft.com/office/officeart/2005/8/layout/hierarchy1"/>
    <dgm:cxn modelId="{D77DB59D-9659-450D-A50B-817C777BEF2F}" type="presParOf" srcId="{B10EB0F4-8BE0-4070-9F09-41E12B2020FE}" destId="{88B104D7-2A9C-4D75-88DC-235E3F2A6FF3}" srcOrd="3" destOrd="0" presId="urn:microsoft.com/office/officeart/2005/8/layout/hierarchy1"/>
    <dgm:cxn modelId="{EE064489-7033-4251-AAF8-6641E4C19DA1}" type="presParOf" srcId="{88B104D7-2A9C-4D75-88DC-235E3F2A6FF3}" destId="{95648CB4-2744-4E95-BCD4-A52AE790BFAD}" srcOrd="0" destOrd="0" presId="urn:microsoft.com/office/officeart/2005/8/layout/hierarchy1"/>
    <dgm:cxn modelId="{59C27743-B580-46EF-9F2C-63B2EE32E16F}" type="presParOf" srcId="{95648CB4-2744-4E95-BCD4-A52AE790BFAD}" destId="{909A3F50-1236-4082-8166-DA2D10933A8C}" srcOrd="0" destOrd="0" presId="urn:microsoft.com/office/officeart/2005/8/layout/hierarchy1"/>
    <dgm:cxn modelId="{8FB9DBAD-1B7F-4F30-886B-D6AB3C29A2AB}" type="presParOf" srcId="{95648CB4-2744-4E95-BCD4-A52AE790BFAD}" destId="{25818800-7DB0-41C2-AFD8-E0312A13455B}" srcOrd="1" destOrd="0" presId="urn:microsoft.com/office/officeart/2005/8/layout/hierarchy1"/>
    <dgm:cxn modelId="{9257B1A7-54F7-4054-9842-BBA9872ED241}" type="presParOf" srcId="{88B104D7-2A9C-4D75-88DC-235E3F2A6FF3}" destId="{F38AAD3A-2C4A-4E91-86F6-2EDDF07BDF22}" srcOrd="1" destOrd="0" presId="urn:microsoft.com/office/officeart/2005/8/layout/hierarchy1"/>
    <dgm:cxn modelId="{3D386805-26EF-4F11-A78D-86335999F7CE}" type="presParOf" srcId="{B10EB0F4-8BE0-4070-9F09-41E12B2020FE}" destId="{10982729-9024-428C-B8F8-ED77AFB8941E}" srcOrd="4" destOrd="0" presId="urn:microsoft.com/office/officeart/2005/8/layout/hierarchy1"/>
    <dgm:cxn modelId="{B01EA970-D9C7-41B6-865D-E8FBFD7360C6}" type="presParOf" srcId="{B10EB0F4-8BE0-4070-9F09-41E12B2020FE}" destId="{724488DC-8739-4EC7-8DC1-088DB963FDD3}" srcOrd="5" destOrd="0" presId="urn:microsoft.com/office/officeart/2005/8/layout/hierarchy1"/>
    <dgm:cxn modelId="{5791F07C-8BEB-45B7-90F9-850F717C7D44}" type="presParOf" srcId="{724488DC-8739-4EC7-8DC1-088DB963FDD3}" destId="{9E10ED1A-9797-46E1-A509-AC733B71FA4C}" srcOrd="0" destOrd="0" presId="urn:microsoft.com/office/officeart/2005/8/layout/hierarchy1"/>
    <dgm:cxn modelId="{5CBE07F2-6B36-448E-AA04-6E71E5714FD0}" type="presParOf" srcId="{9E10ED1A-9797-46E1-A509-AC733B71FA4C}" destId="{15E3E403-601A-4664-89D7-EACF457E8FDA}" srcOrd="0" destOrd="0" presId="urn:microsoft.com/office/officeart/2005/8/layout/hierarchy1"/>
    <dgm:cxn modelId="{2687526E-D2CE-4F5B-84E0-5BC73787A22B}" type="presParOf" srcId="{9E10ED1A-9797-46E1-A509-AC733B71FA4C}" destId="{B0010066-046D-4B79-B380-B80A91BA27BE}" srcOrd="1" destOrd="0" presId="urn:microsoft.com/office/officeart/2005/8/layout/hierarchy1"/>
    <dgm:cxn modelId="{D2801ACE-EFCF-4A54-AA08-86014B439C67}" type="presParOf" srcId="{724488DC-8739-4EC7-8DC1-088DB963FDD3}" destId="{CBAB5087-EB31-4405-B1A8-F495948A3F52}" srcOrd="1" destOrd="0" presId="urn:microsoft.com/office/officeart/2005/8/layout/hierarchy1"/>
    <dgm:cxn modelId="{D774F324-20C4-4B8D-B404-6D1910706127}" type="presParOf" srcId="{B10EB0F4-8BE0-4070-9F09-41E12B2020FE}" destId="{A22B5798-FE45-458B-8845-46CC5B6C4CB1}" srcOrd="6" destOrd="0" presId="urn:microsoft.com/office/officeart/2005/8/layout/hierarchy1"/>
    <dgm:cxn modelId="{7888CD41-C94F-4DA2-98CD-C12FAD68EBFD}" type="presParOf" srcId="{B10EB0F4-8BE0-4070-9F09-41E12B2020FE}" destId="{FBF7D022-DDD3-410C-8340-E8B5059D1627}" srcOrd="7" destOrd="0" presId="urn:microsoft.com/office/officeart/2005/8/layout/hierarchy1"/>
    <dgm:cxn modelId="{7633E0C7-7D6A-4120-8AEE-CB9D5EF88207}" type="presParOf" srcId="{FBF7D022-DDD3-410C-8340-E8B5059D1627}" destId="{D2EB209E-40AB-4A7A-A9A9-35CC5F2DD117}" srcOrd="0" destOrd="0" presId="urn:microsoft.com/office/officeart/2005/8/layout/hierarchy1"/>
    <dgm:cxn modelId="{169EB000-0695-4BFC-91C7-2002630ECBC8}" type="presParOf" srcId="{D2EB209E-40AB-4A7A-A9A9-35CC5F2DD117}" destId="{79416213-310D-4007-AB76-79E19EE9EEEB}" srcOrd="0" destOrd="0" presId="urn:microsoft.com/office/officeart/2005/8/layout/hierarchy1"/>
    <dgm:cxn modelId="{31F7E355-FBC3-4F7A-AA7F-E71D39144E58}" type="presParOf" srcId="{D2EB209E-40AB-4A7A-A9A9-35CC5F2DD117}" destId="{36C763AE-5442-4D04-841C-3AC514351665}" srcOrd="1" destOrd="0" presId="urn:microsoft.com/office/officeart/2005/8/layout/hierarchy1"/>
    <dgm:cxn modelId="{8EFE2468-75B1-4FA0-B8C5-FF034B407568}" type="presParOf" srcId="{FBF7D022-DDD3-410C-8340-E8B5059D1627}" destId="{AA8152EB-AF1E-48AD-891E-0986FFED61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0282-949E-4320-8ECF-DBEAB6E162EA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D47FE-E494-43F3-9920-CFC4D6A1D3BA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BACBC-2D0D-4EFB-8DEC-57B77647165B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sz="4200" kern="1200" dirty="0">
            <a:latin typeface="Nikosh" pitchFamily="2" charset="0"/>
            <a:cs typeface="Nikosh" pitchFamily="2" charset="0"/>
          </a:endParaRPr>
        </a:p>
      </dsp:txBody>
      <dsp:txXfrm>
        <a:off x="1669479" y="363990"/>
        <a:ext cx="2757041" cy="1378520"/>
      </dsp:txXfrm>
    </dsp:sp>
    <dsp:sp modelId="{3F2823E8-2E44-4340-8A5E-3D2B40BCA380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latin typeface="Nikosh" pitchFamily="2" charset="0"/>
              <a:cs typeface="Nikosh" pitchFamily="2" charset="0"/>
            </a:rPr>
            <a:t>অনিবাসী</a:t>
          </a:r>
          <a:r>
            <a:rPr lang="en-US" sz="42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4200" kern="1200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sz="4200" kern="1200" dirty="0">
            <a:latin typeface="Nikosh" pitchFamily="2" charset="0"/>
            <a:cs typeface="Nikosh" pitchFamily="2" charset="0"/>
          </a:endParaRPr>
        </a:p>
      </dsp:txBody>
      <dsp:txXfrm>
        <a:off x="1469" y="2321489"/>
        <a:ext cx="2757041" cy="1378520"/>
      </dsp:txXfrm>
    </dsp:sp>
    <dsp:sp modelId="{E702894E-B8BC-4BE1-B1EA-1CE4DA5C4851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latin typeface="Nikosh" pitchFamily="2" charset="0"/>
              <a:cs typeface="Nikosh" pitchFamily="2" charset="0"/>
            </a:rPr>
            <a:t>নিবাসী</a:t>
          </a:r>
          <a:r>
            <a:rPr lang="en-US" sz="42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4200" kern="1200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sz="4200" kern="1200" dirty="0">
            <a:latin typeface="Nikosh" pitchFamily="2" charset="0"/>
            <a:cs typeface="Nikosh" pitchFamily="2" charset="0"/>
          </a:endParaRPr>
        </a:p>
      </dsp:txBody>
      <dsp:txXfrm>
        <a:off x="3337489" y="2321489"/>
        <a:ext cx="2757041" cy="1378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B5798-FE45-458B-8845-46CC5B6C4CB1}">
      <dsp:nvSpPr>
        <dsp:cNvPr id="0" name=""/>
        <dsp:cNvSpPr/>
      </dsp:nvSpPr>
      <dsp:spPr>
        <a:xfrm>
          <a:off x="3969543" y="1622084"/>
          <a:ext cx="3117056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3117056" y="336972"/>
              </a:lnTo>
              <a:lnTo>
                <a:pt x="3117056" y="494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82729-9024-428C-B8F8-ED77AFB8941E}">
      <dsp:nvSpPr>
        <dsp:cNvPr id="0" name=""/>
        <dsp:cNvSpPr/>
      </dsp:nvSpPr>
      <dsp:spPr>
        <a:xfrm>
          <a:off x="3969543" y="1622084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C6048-93CA-4DD7-BF71-45144CE50061}">
      <dsp:nvSpPr>
        <dsp:cNvPr id="0" name=""/>
        <dsp:cNvSpPr/>
      </dsp:nvSpPr>
      <dsp:spPr>
        <a:xfrm>
          <a:off x="2930524" y="1622084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8F3C8-D8A4-4B6D-B8B8-6F8C8FE09C73}">
      <dsp:nvSpPr>
        <dsp:cNvPr id="0" name=""/>
        <dsp:cNvSpPr/>
      </dsp:nvSpPr>
      <dsp:spPr>
        <a:xfrm>
          <a:off x="852487" y="1622084"/>
          <a:ext cx="3117056" cy="494478"/>
        </a:xfrm>
        <a:custGeom>
          <a:avLst/>
          <a:gdLst/>
          <a:ahLst/>
          <a:cxnLst/>
          <a:rect l="0" t="0" r="0" b="0"/>
          <a:pathLst>
            <a:path>
              <a:moveTo>
                <a:pt x="3117056" y="0"/>
              </a:moveTo>
              <a:lnTo>
                <a:pt x="3117056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3B3C3-FEE9-4FBC-A4F8-C61A87F35D07}">
      <dsp:nvSpPr>
        <dsp:cNvPr id="0" name=""/>
        <dsp:cNvSpPr/>
      </dsp:nvSpPr>
      <dsp:spPr>
        <a:xfrm>
          <a:off x="3119437" y="542449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BB591-E2AE-4DE8-B8DC-EC43DA3EC558}">
      <dsp:nvSpPr>
        <dsp:cNvPr id="0" name=""/>
        <dsp:cNvSpPr/>
      </dsp:nvSpPr>
      <dsp:spPr>
        <a:xfrm>
          <a:off x="3308350" y="721916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 কিছু </a:t>
          </a:r>
          <a:r>
            <a:rPr lang="en-US" sz="28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এন্টি</a:t>
          </a:r>
          <a:r>
            <a:rPr lang="bn-BD" sz="28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2800" kern="1200" dirty="0"/>
        </a:p>
      </dsp:txBody>
      <dsp:txXfrm>
        <a:off x="3339971" y="753537"/>
        <a:ext cx="1636970" cy="1016392"/>
      </dsp:txXfrm>
    </dsp:sp>
    <dsp:sp modelId="{E0FD0F55-F5ED-4F5B-8129-C85EDC6470BD}">
      <dsp:nvSpPr>
        <dsp:cNvPr id="0" name=""/>
        <dsp:cNvSpPr/>
      </dsp:nvSpPr>
      <dsp:spPr>
        <a:xfrm>
          <a:off x="2381" y="2116563"/>
          <a:ext cx="1700212" cy="2533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84B47-0EDF-4488-9249-A902728B7C99}">
      <dsp:nvSpPr>
        <dsp:cNvPr id="0" name=""/>
        <dsp:cNvSpPr/>
      </dsp:nvSpPr>
      <dsp:spPr>
        <a:xfrm>
          <a:off x="191293" y="2296030"/>
          <a:ext cx="1700212" cy="25332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41091" y="2345828"/>
        <a:ext cx="1600616" cy="2433702"/>
      </dsp:txXfrm>
    </dsp:sp>
    <dsp:sp modelId="{909A3F50-1236-4082-8166-DA2D10933A8C}">
      <dsp:nvSpPr>
        <dsp:cNvPr id="0" name=""/>
        <dsp:cNvSpPr/>
      </dsp:nvSpPr>
      <dsp:spPr>
        <a:xfrm>
          <a:off x="2080418" y="2116563"/>
          <a:ext cx="1700212" cy="254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18800-7DB0-41C2-AFD8-E0312A13455B}">
      <dsp:nvSpPr>
        <dsp:cNvPr id="0" name=""/>
        <dsp:cNvSpPr/>
      </dsp:nvSpPr>
      <dsp:spPr>
        <a:xfrm>
          <a:off x="2269331" y="2296030"/>
          <a:ext cx="1700212" cy="2548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319129" y="2345828"/>
        <a:ext cx="1600616" cy="2449195"/>
      </dsp:txXfrm>
    </dsp:sp>
    <dsp:sp modelId="{15E3E403-601A-4664-89D7-EACF457E8FDA}">
      <dsp:nvSpPr>
        <dsp:cNvPr id="0" name=""/>
        <dsp:cNvSpPr/>
      </dsp:nvSpPr>
      <dsp:spPr>
        <a:xfrm>
          <a:off x="4158456" y="2116563"/>
          <a:ext cx="1700212" cy="258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10066-046D-4B79-B380-B80A91BA27BE}">
      <dsp:nvSpPr>
        <dsp:cNvPr id="0" name=""/>
        <dsp:cNvSpPr/>
      </dsp:nvSpPr>
      <dsp:spPr>
        <a:xfrm>
          <a:off x="4347368" y="2296030"/>
          <a:ext cx="1700212" cy="2580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397166" y="2345828"/>
        <a:ext cx="1600616" cy="2480591"/>
      </dsp:txXfrm>
    </dsp:sp>
    <dsp:sp modelId="{79416213-310D-4007-AB76-79E19EE9EEEB}">
      <dsp:nvSpPr>
        <dsp:cNvPr id="0" name=""/>
        <dsp:cNvSpPr/>
      </dsp:nvSpPr>
      <dsp:spPr>
        <a:xfrm>
          <a:off x="6236493" y="2116563"/>
          <a:ext cx="1700212" cy="254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763AE-5442-4D04-841C-3AC514351665}">
      <dsp:nvSpPr>
        <dsp:cNvPr id="0" name=""/>
        <dsp:cNvSpPr/>
      </dsp:nvSpPr>
      <dsp:spPr>
        <a:xfrm>
          <a:off x="6425406" y="2296030"/>
          <a:ext cx="1700212" cy="2548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475204" y="2345828"/>
        <a:ext cx="1600616" cy="2449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Vrinda" pitchFamily="2" charset="0"/>
              </a:rPr>
              <a:t>স</a:t>
            </a:r>
            <a:r>
              <a:rPr lang="en-US" baseline="0" dirty="0" err="1" smtClean="0">
                <a:cs typeface="Vrinda" pitchFamily="2" charset="0"/>
              </a:rPr>
              <a:t>িআইএস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নামে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একটি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ভাইরাস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প্রতি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বছর</a:t>
            </a:r>
            <a:r>
              <a:rPr lang="en-US" baseline="0" dirty="0" smtClean="0">
                <a:cs typeface="Vrinda" pitchFamily="2" charset="0"/>
              </a:rPr>
              <a:t> ২৬ </a:t>
            </a:r>
            <a:r>
              <a:rPr lang="en-US" baseline="0" dirty="0" err="1" smtClean="0">
                <a:cs typeface="Vrinda" pitchFamily="2" charset="0"/>
              </a:rPr>
              <a:t>এপ্রিল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সক্রয়ি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হয়ে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র্হাডডিস্ককে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ফরম্যাট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করে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ফেলে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সাধারণত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ভাইরাস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সংক্রমন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অস্তিত্ত্ব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ফেলে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অনিবাসী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ভাইরাস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06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1200" dirty="0" smtClean="0">
                <a:latin typeface="Nikosh" pitchFamily="2" charset="0"/>
                <a:cs typeface="Nikosh" pitchFamily="2" charset="0"/>
              </a:rPr>
              <a:t>বিশেষ ধরনের কম্পিউটার প্রোগ্রাম বা এন্টিভাইরাস বা এন্টিম্যালওয়্যার নামে পরিচিত এগুলো কম্পিউটারের ম্যালওয়্যারের হাত থেকে রক্ষা পাওয়ার জন্য কাজ করে</a:t>
            </a:r>
            <a:endParaRPr lang="bn-BD" sz="1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05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1200" dirty="0" smtClean="0">
                <a:latin typeface="Nikosh" pitchFamily="2" charset="0"/>
                <a:cs typeface="Nikosh" pitchFamily="2" charset="0"/>
              </a:rPr>
              <a:t>১. বিশেষ ধরনের প্রোগ্রাম বা 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ন্টিভাইরাস কম্পিউটার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ে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ইন্সটল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এক্টিভ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 </a:t>
            </a:r>
            <a:br>
              <a:rPr lang="as-IN" sz="1200" dirty="0" smtClean="0">
                <a:latin typeface="Nikosh" pitchFamily="2" charset="0"/>
                <a:cs typeface="Nikosh" pitchFamily="2" charset="0"/>
              </a:rPr>
            </a:br>
            <a:r>
              <a:rPr lang="as-IN" sz="1200" dirty="0" smtClean="0">
                <a:latin typeface="Nikosh" pitchFamily="2" charset="0"/>
                <a:cs typeface="Nikosh" pitchFamily="2" charset="0"/>
              </a:rPr>
              <a:t>২. ফায়ারওয়াল ব্যবস্থার মাধ্যমেও ব্যবহারকারীগণ ম্যালওয়্যারের হাত থেকে রক্ষা পাওয়ার চেষ্টা কর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া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।</a:t>
            </a:r>
            <a:br>
              <a:rPr lang="as-IN" sz="1200" dirty="0" smtClean="0">
                <a:latin typeface="Nikosh" pitchFamily="2" charset="0"/>
                <a:cs typeface="Nikosh" pitchFamily="2" charset="0"/>
              </a:rPr>
            </a:br>
            <a:r>
              <a:rPr lang="en-US" sz="120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. সব ভাইরাস বা ম্যালওয়্যারের একটি নির্দিষ্ট 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Pattern 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রয়েছে। এন্টি ম্যালওয়্যার এসব 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Pattern 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এর তালিকা সংগ্রহ করে এবং এর ভিত্তিতে ভাইরাস বা ম্যালওয়্যারটি শনাক্ত করে। </a:t>
            </a:r>
            <a:br>
              <a:rPr lang="as-IN" sz="1200" dirty="0" smtClean="0">
                <a:latin typeface="Nikosh" pitchFamily="2" charset="0"/>
                <a:cs typeface="Nikosh" pitchFamily="2" charset="0"/>
              </a:rPr>
            </a:br>
            <a:r>
              <a:rPr lang="en-US" sz="1200" dirty="0" smtClean="0">
                <a:latin typeface="Nikosh" pitchFamily="2" charset="0"/>
                <a:cs typeface="Nikosh" pitchFamily="2" charset="0"/>
              </a:rPr>
              <a:t>৪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. এছাড়া যেসব মাধ্যম যেমন পেনড্রাইভ, হার্ডডিস্ক, নেটওয়ার্ক গেইটওয়ে এর সাহায্যে ভাইরাস ছড়ায় সেসব ব্যবহারে সচেতন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হওয়া</a:t>
            </a:r>
            <a:r>
              <a:rPr lang="as-IN" sz="1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94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11430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22-Jun-20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.hswstatic.com/gif/computer-virus-new-250x15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33400" y="533400"/>
            <a:ext cx="8128000" cy="57912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49300" y="685800"/>
            <a:ext cx="7696200" cy="131112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021"/>
            <a:ext cx="8229600" cy="1045779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ইতিহাস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33400" y="1600200"/>
            <a:ext cx="8077200" cy="4081117"/>
            <a:chOff x="533400" y="1600200"/>
            <a:chExt cx="8077200" cy="4081117"/>
          </a:xfrm>
        </p:grpSpPr>
        <p:pic>
          <p:nvPicPr>
            <p:cNvPr id="14338" name="Picture 2" descr="https://upload.wikimedia.org/wikipedia/commons/5/5e/JohnvonNeumann-LosAlamos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1600200"/>
              <a:ext cx="3114675" cy="405765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3810000" y="1600200"/>
              <a:ext cx="4800600" cy="4081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None/>
              </a:pP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কম্পিউটার ভাইরাস প্রোগ্রাম লেখার আগে ১৯৪৯ সালে বিজ্ঞানী জন নিউম্যান কম্পিউটার ভাইরাস বিষয়ে আলোকপাত করেন। তিনি একজন কম্পিউটার বিজ্ঞানী ছিলেন। তিনি ভাইরাসের পুনরুৎপাদন ক্ষমতা সম্পর্কে ধারণা দেন।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400" y="1600200"/>
            <a:ext cx="7981098" cy="3962400"/>
            <a:chOff x="533400" y="1600200"/>
            <a:chExt cx="7981098" cy="3962400"/>
          </a:xfrm>
        </p:grpSpPr>
        <p:pic>
          <p:nvPicPr>
            <p:cNvPr id="14340" name="Picture 4" descr="http://www.computerhope.com/people/pictures/fred_cohen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1200" y="1600200"/>
              <a:ext cx="2723298" cy="39624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533400" y="1600200"/>
              <a:ext cx="4876800" cy="2877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4000" dirty="0" smtClean="0">
                  <a:latin typeface="Nikosh" pitchFamily="2" charset="0"/>
                  <a:cs typeface="Nikosh" pitchFamily="2" charset="0"/>
                </a:rPr>
                <a:t>আমেরিকার কম্পিউটার বিজ্ঞানী ফ্রেডরিক বি কোহেন কম্পিউটারের এ প্রোগ্রামকে ভাইরাস হিসেবে প্রথম সম্বোধন করেন।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1783" y="1555702"/>
            <a:ext cx="8315102" cy="4056039"/>
            <a:chOff x="6949293" y="3408879"/>
            <a:chExt cx="8315102" cy="4056039"/>
          </a:xfrm>
        </p:grpSpPr>
        <p:pic>
          <p:nvPicPr>
            <p:cNvPr id="14342" name="Picture 6" descr="https://irlynepil.files.wordpress.com/2015/03/tumblr_mtnfi9yhet1rpiyaso1_40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49293" y="3426318"/>
              <a:ext cx="5257800" cy="40386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12521195" y="3408879"/>
              <a:ext cx="2743200" cy="2656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সত্তর দশকেই 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ARPANET </a:t>
              </a: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ক্রিপার নামে একটি ভাইরাস চিহ্নিত করা হয়</a:t>
              </a:r>
              <a:r>
                <a:rPr lang="as-IN" sz="4000" dirty="0" smtClean="0">
                  <a:latin typeface="Nikosh" pitchFamily="2" charset="0"/>
                  <a:cs typeface="Nikosh" pitchFamily="2" charset="0"/>
                </a:rPr>
                <a:t>।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1593274"/>
            <a:ext cx="8058150" cy="4094967"/>
            <a:chOff x="533400" y="1600200"/>
            <a:chExt cx="8058150" cy="4094967"/>
          </a:xfrm>
        </p:grpSpPr>
        <p:pic>
          <p:nvPicPr>
            <p:cNvPr id="14344" name="Picture 8" descr="http://lparchive.org/Digital-A-Love-Story/Update%2015/10-RgusD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4200" y="1600200"/>
              <a:ext cx="5467350" cy="40386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533400" y="1600200"/>
              <a:ext cx="2590800" cy="40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সে সময় রিপার (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Reaper) </a:t>
              </a: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নামে আর একটি সফটওয়্যার তৈরি করা হয় যা ক্রিপার ভাইরাসকে মুছে ফেলতে পারত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" y="1524000"/>
            <a:ext cx="7995685" cy="4038600"/>
            <a:chOff x="0" y="0"/>
            <a:chExt cx="8534400" cy="3200401"/>
          </a:xfrm>
        </p:grpSpPr>
        <p:pic>
          <p:nvPicPr>
            <p:cNvPr id="20" name="Picture 2" descr="https://upload.wikimedia.org/wikipedia/commons/9/98/1988-03_Universal_Peace_virus_on_my_Mac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4829175" cy="3200401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4834270" y="0"/>
              <a:ext cx="3700130" cy="2877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4000" dirty="0" smtClean="0">
                  <a:latin typeface="Nikosh" pitchFamily="2" charset="0"/>
                  <a:cs typeface="Nikosh" pitchFamily="2" charset="0"/>
                </a:rPr>
                <a:t>১৯৮২ সালে এলক ক্লোজার নামে ভাইরাসটি তার জন্মস্থান ছেড়ে বেরিয়ে পড়ে</a:t>
              </a:r>
              <a:endParaRPr lang="en-US" sz="4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5800" y="1524000"/>
            <a:ext cx="8001000" cy="4114800"/>
            <a:chOff x="0" y="0"/>
            <a:chExt cx="8001000" cy="3156249"/>
          </a:xfrm>
        </p:grpSpPr>
        <p:pic>
          <p:nvPicPr>
            <p:cNvPr id="23" name="Picture 4" descr="http://www.factfixx.com/wp-content/uploads/2012/01/Brain-Computer-Virus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4286250" cy="3133726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4267200" y="0"/>
              <a:ext cx="3733800" cy="315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4400" dirty="0" smtClean="0">
                  <a:latin typeface="Nikosh" pitchFamily="2" charset="0"/>
                  <a:cs typeface="Nikosh" pitchFamily="2" charset="0"/>
                </a:rPr>
                <a:t>ভাইরাসের বিধ্বংসী আচরণ প্রথম প্রকাশিত হয় ১৯৮৬ সালে ব্রেইন ভাইরাসের মাধ্যমে</a:t>
              </a:r>
              <a:endParaRPr lang="en-US" sz="4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2517" y="1592316"/>
            <a:ext cx="8001000" cy="4191000"/>
            <a:chOff x="0" y="0"/>
            <a:chExt cx="8229600" cy="3416320"/>
          </a:xfrm>
        </p:grpSpPr>
        <p:sp>
          <p:nvSpPr>
            <p:cNvPr id="27" name="Rectangle 26"/>
            <p:cNvSpPr/>
            <p:nvPr/>
          </p:nvSpPr>
          <p:spPr>
            <a:xfrm>
              <a:off x="3886200" y="0"/>
              <a:ext cx="43434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4000" dirty="0" smtClean="0">
                  <a:latin typeface="Nikosh" pitchFamily="2" charset="0"/>
                  <a:cs typeface="Nikosh" pitchFamily="2" charset="0"/>
                </a:rPr>
                <a:t>পাকিস্তানি দুই ভাই লাহোরে এ ভাইরাস সফটওয়্যারটি তৈরি করেন। এরপর থেকে প্রতিবছর সারাবিশ্বে অসংখ্য ভাইরাসের সৃষ্টি হয়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8" name="Picture 6" descr="http://regmedia.co.uk/2012/12/11/skrenta_3.jpg"/>
            <p:cNvPicPr>
              <a:picLocks noChangeAspect="1" noChangeArrowheads="1"/>
            </p:cNvPicPr>
            <p:nvPr/>
          </p:nvPicPr>
          <p:blipFill>
            <a:blip r:embed="rId9"/>
            <a:srcRect l="20513" r="17949"/>
            <a:stretch>
              <a:fillRect/>
            </a:stretch>
          </p:blipFill>
          <p:spPr bwMode="auto">
            <a:xfrm>
              <a:off x="0" y="0"/>
              <a:ext cx="3877368" cy="3276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715000"/>
            <a:ext cx="8190755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3200" dirty="0" smtClean="0">
                <a:latin typeface="Nikosh" pitchFamily="2" charset="0"/>
                <a:cs typeface="Nikosh" pitchFamily="2" charset="0"/>
              </a:rPr>
              <a:t>বিশেষ ধরনের কম্পিউটার প্রোগ্রাম বা এন্টিভাইরাস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ফায়ারওয়াল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6"/>
          <a:stretch>
            <a:fillRect/>
          </a:stretch>
        </p:blipFill>
        <p:spPr>
          <a:xfrm>
            <a:off x="609600" y="1447800"/>
            <a:ext cx="3234637" cy="3310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ম্যালওয়্যার থেকে নিষ্কৃতি পাওয়ার উপায়</a:t>
            </a:r>
            <a:endParaRPr kumimoji="0" lang="en-US" sz="48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674" name="Picture 2" descr="http://anti-malware-blog.com/files/2010/03/Adware.Win32.VirusProtector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447800"/>
            <a:ext cx="44958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38398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53340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ম্যালওয়্যার থেকে নিষ্কৃতি পাওয়ার উপায়</a:t>
            </a:r>
            <a:endParaRPr kumimoji="0" lang="en-US" sz="48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229690352"/>
              </p:ext>
            </p:extLst>
          </p:nvPr>
        </p:nvGraphicFramePr>
        <p:xfrm>
          <a:off x="635000" y="11949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9474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93" y="304800"/>
            <a:ext cx="8229600" cy="7944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72" y="4507125"/>
            <a:ext cx="8458200" cy="11483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আক্রান্ত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উচি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ৎ?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উপস্থাপণ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436812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02.-Computer-Vir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981200"/>
            <a:ext cx="3887933" cy="21383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153400" cy="3505200"/>
          </a:xfrm>
        </p:spPr>
        <p:txBody>
          <a:bodyPr/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নিবাসী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অনিবাসী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চারটি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এন্টিভাইরাসের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বিদ্যালয়ের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রাখবে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098" name="Picture 2" descr="http://www.computerrepairservicesblog.com/wp-content/uploads/2011/11/virus-remov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9399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4038600"/>
            <a:ext cx="3510898" cy="1729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5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115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http://www.falcontek.com/wp-content/uploads/2013/06/bigstock-Virus-warning-sign-on-laptop-s-21209636-300x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98" y="685800"/>
            <a:ext cx="4267200" cy="36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তৃ</a:t>
            </a:r>
            <a:r>
              <a:rPr lang="bn-BD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১৭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22-Jun-20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14280"/>
            <a:ext cx="2971800" cy="32353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00" y="5117220"/>
            <a:ext cx="5029200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ছিটমীরগঞ্জ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শালনগ্রাম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ফাফিল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জলঢকা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752600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6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ভাইরাস</a:t>
            </a:r>
            <a:endParaRPr lang="en-US" sz="60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2" descr="http://www.omgtop5.com/wp-content/uploads/2015/02/virus_removal_st_lou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2" y="2797116"/>
            <a:ext cx="4133849" cy="36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5118" y="2766218"/>
            <a:ext cx="7467600" cy="2262982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ইতিহাস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নিষ্কৃতি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পাওয়ার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4648200"/>
            <a:ext cx="7924800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কম্পউটার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পুনরুৎপাদনে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সক্ষম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PigSelection1.png"/>
          <p:cNvPicPr>
            <a:picLocks noChangeAspect="1"/>
          </p:cNvPicPr>
          <p:nvPr/>
        </p:nvPicPr>
        <p:blipFill>
          <a:blip r:embed="rId3"/>
          <a:srcRect l="65440" t="58993"/>
          <a:stretch>
            <a:fillRect/>
          </a:stretch>
        </p:blipFill>
        <p:spPr>
          <a:xfrm>
            <a:off x="4876800" y="1219200"/>
            <a:ext cx="3429000" cy="3124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13387"/>
            <a:ext cx="3810000" cy="2270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914400" y="1676400"/>
            <a:ext cx="7543800" cy="4719581"/>
            <a:chOff x="914400" y="1676400"/>
            <a:chExt cx="7543800" cy="4719581"/>
          </a:xfrm>
        </p:grpSpPr>
        <p:sp>
          <p:nvSpPr>
            <p:cNvPr id="10" name="Rectangle 9"/>
            <p:cNvSpPr/>
            <p:nvPr/>
          </p:nvSpPr>
          <p:spPr>
            <a:xfrm>
              <a:off x="914400" y="5791200"/>
              <a:ext cx="7543800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সিস্টেমের কাজকে ধীরগতি সম্পন্ন করে  </a:t>
              </a:r>
              <a:endParaRPr lang="en-US" sz="36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" r="2357"/>
            <a:stretch/>
          </p:blipFill>
          <p:spPr>
            <a:xfrm>
              <a:off x="1295400" y="1676400"/>
              <a:ext cx="6781800" cy="4063998"/>
            </a:xfrm>
            <a:prstGeom prst="rect">
              <a:avLst/>
            </a:prstGeom>
            <a:ln w="28575" cap="sq" cmpd="thickThin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1295400" y="1676400"/>
            <a:ext cx="6781800" cy="4776520"/>
            <a:chOff x="1295400" y="1676400"/>
            <a:chExt cx="6781800" cy="4776520"/>
          </a:xfrm>
        </p:grpSpPr>
        <p:pic>
          <p:nvPicPr>
            <p:cNvPr id="4098" name="Picture 2" descr="http://www.widerinfo.com/wp-content/uploads/2013/04/FrozenCompute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5400" y="1676400"/>
              <a:ext cx="6781800" cy="403860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1600200" y="5791200"/>
              <a:ext cx="5867400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হ্যাং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যাওয়া</a:t>
              </a:r>
              <a:endParaRPr lang="en-US" sz="4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5400" y="1676400"/>
            <a:ext cx="6781800" cy="4776520"/>
            <a:chOff x="1295400" y="1676400"/>
            <a:chExt cx="6781800" cy="4776520"/>
          </a:xfrm>
        </p:grpSpPr>
        <p:pic>
          <p:nvPicPr>
            <p:cNvPr id="4100" name="Picture 4" descr="Image result for computer reboo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5400" y="1676400"/>
              <a:ext cx="6781800" cy="4120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981200" y="5791200"/>
              <a:ext cx="4798108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dirty="0" err="1" smtClean="0">
                  <a:latin typeface="Nikosh" pitchFamily="2" charset="0"/>
                  <a:cs typeface="Nikosh" pitchFamily="2" charset="0"/>
                </a:rPr>
                <a:t>কম্পিউটার</a:t>
              </a:r>
              <a:r>
                <a:rPr lang="en-US" sz="4000" dirty="0" smtClean="0">
                  <a:latin typeface="Nikosh" pitchFamily="2" charset="0"/>
                  <a:cs typeface="Nikosh" pitchFamily="2" charset="0"/>
                </a:rPr>
                <a:t> Reboot </a:t>
              </a:r>
              <a:r>
                <a:rPr lang="en-US" sz="4000" dirty="0" err="1" smtClean="0">
                  <a:latin typeface="Nikosh" pitchFamily="2" charset="0"/>
                  <a:cs typeface="Nikosh" pitchFamily="2" charset="0"/>
                </a:rPr>
                <a:t>হওয়া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1295400"/>
            <a:ext cx="8305800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সক্রিয়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যাওয়ার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ভিত্তিতে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ভাইরাসকে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ভাগে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6002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অনিবাসী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953000"/>
            <a:ext cx="8305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s-IN" sz="3200" dirty="0" smtClean="0">
                <a:latin typeface="Nikosh" pitchFamily="2" charset="0"/>
                <a:cs typeface="Nikosh" pitchFamily="2" charset="0"/>
              </a:rPr>
              <a:t>সংক্রমণ কর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 পরিশেষে মূল প্রোগ্রামের কাছে নিয়ন্ত্রণ দিয়ে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ভাইরাস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 নিষ্ক্রিয় হয়ে যায়, এদের বলা হয় অনিবাসী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বা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Non-Resident 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ভাইরাস।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 descr="10-notable-computer-virus-6.jpg"/>
          <p:cNvPicPr>
            <a:picLocks noChangeAspect="1"/>
          </p:cNvPicPr>
          <p:nvPr/>
        </p:nvPicPr>
        <p:blipFill>
          <a:blip r:embed="rId3"/>
          <a:srcRect l="30303" r="24242"/>
          <a:stretch>
            <a:fillRect/>
          </a:stretch>
        </p:blipFill>
        <p:spPr>
          <a:xfrm>
            <a:off x="2819400" y="1524000"/>
            <a:ext cx="3962400" cy="310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নিবাসী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953000"/>
            <a:ext cx="8305800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s-IN" sz="3200" dirty="0" smtClean="0">
                <a:latin typeface="Nikosh" pitchFamily="2" charset="0"/>
                <a:cs typeface="Nikosh" pitchFamily="2" charset="0"/>
              </a:rPr>
              <a:t>নিবাসী বা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Resident 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ভাইরাস হলো এমন ভাইরাস যা চালু হওয়ার পর মেমোরিতে স্থায়ী হয়ে বসে থাকে। যখনই অন্য কোনো প্রোগ্রাম চালু হয়, তখনই সেটি সেই প্রোগ্রামকে সংক্রমিত করে।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Dealing-with-Svchost-exe-Virus-Attack-300px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24000"/>
            <a:ext cx="4400550" cy="32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508</Words>
  <Application>Microsoft Office PowerPoint</Application>
  <PresentationFormat>On-screen Show (4:3)</PresentationFormat>
  <Paragraphs>107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আজকের আলোচ্য বিষয় …</vt:lpstr>
      <vt:lpstr>শিখনফল</vt:lpstr>
      <vt:lpstr>কম্পিউটার ভাইরাস</vt:lpstr>
      <vt:lpstr>কম্পিউটার ভাইরাস যে ক্ষতি করে</vt:lpstr>
      <vt:lpstr>কম্পিউটার ভাইরাসের প্রকারভেদ</vt:lpstr>
      <vt:lpstr>অনিবাসী ভাইরাস</vt:lpstr>
      <vt:lpstr>নিবাসী ভাইরাস</vt:lpstr>
      <vt:lpstr>কম্পিউটার ভাইরাসের ইতিহাস</vt:lpstr>
      <vt:lpstr>PowerPoint Presentation</vt:lpstr>
      <vt:lpstr>PowerPoint Presentation</vt:lpstr>
      <vt:lpstr>দলগত কাজ</vt:lpstr>
      <vt:lpstr>মূল্যায়ন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Microsoft</cp:lastModifiedBy>
  <cp:revision>280</cp:revision>
  <dcterms:created xsi:type="dcterms:W3CDTF">2014-05-10T11:53:28Z</dcterms:created>
  <dcterms:modified xsi:type="dcterms:W3CDTF">2020-06-22T03:26:19Z</dcterms:modified>
</cp:coreProperties>
</file>