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59" r:id="rId3"/>
    <p:sldId id="261" r:id="rId4"/>
    <p:sldId id="265" r:id="rId5"/>
    <p:sldId id="262" r:id="rId6"/>
    <p:sldId id="264" r:id="rId7"/>
    <p:sldId id="263" r:id="rId8"/>
    <p:sldId id="271" r:id="rId9"/>
    <p:sldId id="270" r:id="rId10"/>
    <p:sldId id="269" r:id="rId11"/>
    <p:sldId id="268" r:id="rId12"/>
    <p:sldId id="267" r:id="rId13"/>
    <p:sldId id="278" r:id="rId14"/>
    <p:sldId id="272" r:id="rId15"/>
    <p:sldId id="273" r:id="rId16"/>
    <p:sldId id="274" r:id="rId17"/>
    <p:sldId id="299" r:id="rId18"/>
    <p:sldId id="279" r:id="rId19"/>
    <p:sldId id="302" r:id="rId20"/>
    <p:sldId id="285" r:id="rId21"/>
    <p:sldId id="286" r:id="rId22"/>
    <p:sldId id="287" r:id="rId23"/>
    <p:sldId id="288" r:id="rId24"/>
    <p:sldId id="298" r:id="rId25"/>
    <p:sldId id="291" r:id="rId26"/>
    <p:sldId id="29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5317A-44E5-4361-A34E-021C75539894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EE162-AA96-4548-9321-1AF841A76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24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পাঠ</a:t>
            </a:r>
            <a:r>
              <a:rPr lang="bn-BD" baseline="0" dirty="0" smtClean="0"/>
              <a:t> ঘোষণা দিবে শিক্ষার্থী খাতায় লিখে নেবে।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E162-AA96-4548-9321-1AF841A76C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85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বিভিন্ন দেশের দূর্নীতির</a:t>
            </a:r>
            <a:r>
              <a:rPr lang="bn-BD" baseline="0" dirty="0" smtClean="0"/>
              <a:t> চিত্র প্রদর্শন করা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E162-AA96-4548-9321-1AF841A76C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40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সমাজের মানুষের</a:t>
            </a:r>
            <a:r>
              <a:rPr lang="bn-BD" baseline="0" dirty="0" smtClean="0"/>
              <a:t> দূর্নীতি বিরুদ্ধে অবস্থান বর্ণনা করা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E162-AA96-4548-9321-1AF841A76C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0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যন্ত্রের কারণে দূর্নীতি প্রকাশ পাচ্ছে।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E162-AA96-4548-9321-1AF841A76C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84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27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8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53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2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1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9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38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0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6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14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1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4572000"/>
            <a:ext cx="192405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62800" y="25400"/>
            <a:ext cx="1924050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3675" y="-142876"/>
            <a:ext cx="19240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38975" y="4714875"/>
            <a:ext cx="19240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3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gif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E:\MOTIAR\Motiar D. Content\Class Viii\Picture\পাঠ ৫৫\animated-welcome-flow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57200"/>
            <a:ext cx="5638800" cy="2209800"/>
          </a:xfrm>
          <a:prstGeom prst="rect">
            <a:avLst/>
          </a:prstGeom>
          <a:noFill/>
        </p:spPr>
      </p:pic>
      <p:pic>
        <p:nvPicPr>
          <p:cNvPr id="3078" name="Picture 6" descr="E:\MOTIAR\Motiar D. Content\Class Viii\Picture\New folder\draft_lens8906471module78296941photo_1263134872help_poor_anti_corruption_XWpe5_167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71774"/>
            <a:ext cx="6492240" cy="3296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48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449758"/>
            <a:ext cx="6019800" cy="64633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দক্ষভাবে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পরিচালনা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\Motiar D. Content\Class Viii\Picture\New folder\pic-H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3965864" cy="3581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MOTIAR\Motiar D. Content\Class Viii\Picture\New folder\IMG_9173 (Small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1295400"/>
            <a:ext cx="3790950" cy="3581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197173"/>
            <a:ext cx="8229600" cy="10772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পুরানো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কাগজপত্রে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বাতিল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আওতায়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71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0"/>
            <a:ext cx="8382000" cy="64633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লেনদেনে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তথ্যপ্রযুক্তির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Motiar\Desktop\IMG_20150601_1302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49038"/>
            <a:ext cx="6324600" cy="393192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RAFI\Desktop\taka-14258115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264" y="3789218"/>
            <a:ext cx="1368136" cy="1051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56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MOTIAR\Motiar D. Content\Class Viii\Picture\New folder\stock-photo-don-t-be-afraid-from-your-computer-4366387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9"/>
          <a:stretch/>
        </p:blipFill>
        <p:spPr bwMode="auto">
          <a:xfrm>
            <a:off x="685800" y="2209800"/>
            <a:ext cx="3581400" cy="3661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MOTIAR\Motiar D. Content\Class Viii\Picture\New folder\anger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799"/>
            <a:ext cx="3657600" cy="3661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943735"/>
            <a:ext cx="845820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BD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র্নীতি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পরায়</a:t>
            </a:r>
            <a:r>
              <a:rPr lang="bn-BD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ণ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তথ্যপ্রযুক্তি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7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685800"/>
            <a:ext cx="4419600" cy="923330"/>
          </a:xfrm>
          <a:prstGeom prst="rect">
            <a:avLst/>
          </a:prstGeom>
          <a:solidFill>
            <a:srgbClr val="FFFFCC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122950"/>
            <a:ext cx="8305800" cy="144655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দূর্নীতি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নিরসনে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তথ্যপ্রযুক্তি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E:\MOTIAR\D,contennt Picture 2\পাঠ ৪ ব্যবসা\pair 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8311"/>
            <a:ext cx="2071255" cy="1952625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38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8153400" cy="120032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 অংকের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সুনির্দিষ্ট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বিজ্ঞপ্তি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টেন্ডার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হ</a:t>
            </a:r>
            <a:r>
              <a:rPr lang="bn-BD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E:\MOTIAR\Motiar D. Content\Class Viii\Picture\New folder\Steel_Furni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798"/>
            <a:ext cx="3086100" cy="43016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 descr="E:\MOTIAR\Motiar D. Content\Class Viii\Picture\পাঠ ২০\tende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209799"/>
            <a:ext cx="3327400" cy="43016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032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00" y="381000"/>
            <a:ext cx="3657600" cy="92333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5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টেন্ডারিং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E:\MOTIAR\Motiar D. Content\Class Viii\Picture\New folder\e-tendering_dainikdhakareport_44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57912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81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MOTIAR\Motiar D. Content\Class Viii\Picture\New folder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3810000" cy="3448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457200" y="533400"/>
            <a:ext cx="8001000" cy="1200329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টেন্ডার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র্টাল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7" name="Picture 3" descr="C:\Users\RAFI\Desktop\cptuEgp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153" y="2743200"/>
            <a:ext cx="3186547" cy="2701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30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153400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দূর্নীতি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পরা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BD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হস্তক্ষেপ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ভয়ভীতি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MOTIAR\Motiar D. Content\Class Viii\Picture\New folder\fc96712bf8ca422072822b244dddfb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6" y="2133600"/>
            <a:ext cx="4076700" cy="3238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MOTIAR\Motiar D. Content\Class Viii\Picture\New folder\490ed935ff40e61f46b220c5de22063c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797830" cy="3238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7430" y="453758"/>
            <a:ext cx="8153400" cy="156966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বিজ্ঞপ্তি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তথ্যপ্রযুক্তি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আগ্রহী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লিখিতভাবে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জানবে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কর্তৃপক্ষ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সাশ্রয়ী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মূল্যদাতাকে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MOTIAR\Motiar D. Content\Class Viii\Picture\New folder\City Bank signing October 2_1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590800"/>
            <a:ext cx="7467600" cy="36224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23900" y="210979"/>
            <a:ext cx="7543800" cy="156966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টেন্ডারিংয়ের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মুখোমুখি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পুরো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দূর্নীতি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E:\MOTIAR\Motiar D. Content\Class Viii\Picture\New folder\auto_auto-3takim-opozitar-copy14292831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85498"/>
            <a:ext cx="7391400" cy="34767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2999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7543800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ক্রেতার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2" name="Picture 4" descr="E:\MOTIAR\Motiar D. Content\Class Viii\Picture\New folder\1427500106_05-3C_copy.jp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1" y="2410691"/>
            <a:ext cx="3810000" cy="3171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3" name="Picture 5" descr="E:\MOTIAR\Motiar D. Content\Class Viii\Picture\New folder\14188957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18" y="2410691"/>
            <a:ext cx="4088812" cy="3171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457200" y="609600"/>
            <a:ext cx="7543800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দালাল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আড়ৎদার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উৎপাদনকারীর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দামে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কিনে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ক্রেতার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দামে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MOTIAR\Motiar D. Content\Class Viii\Picture\New folder\DSCF46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3809999" cy="3209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3" descr="E:\MOTIAR\Motiar D. Content\Class Viii\Picture\New folder\bogr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1"/>
            <a:ext cx="4165599" cy="32099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495299" y="855821"/>
            <a:ext cx="754380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তৈরিকার</a:t>
            </a:r>
            <a:r>
              <a:rPr lang="bn-BD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উৎপাদনকারী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E:\MOTIAR\Motiar D. Content\Class Viii\Picture\New folder\1_695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3924300" cy="3495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MOTIAR\Motiar D. Content\Class Viii\Picture\New folder\Bogra-Vegetable-Marketupload-e142125009424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723" y="2339870"/>
            <a:ext cx="3733799" cy="34177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23900" y="457200"/>
            <a:ext cx="7543800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তথ্যপ্রযুক্তি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ইন্টানেটের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উৎপাদনকারীরাও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ক্রেতার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পারছে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E:\MOTIAR\Motiar D. Content\Class Viii\Picture\পাঠ ২০\Capture 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7772400" cy="37037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455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5" grpId="0" animBg="1"/>
      <p:bldP spid="5" grpId="1" animBg="1"/>
      <p:bldP spid="8" grpId="0" animBg="1"/>
      <p:bldP spid="8" grpId="1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1" y="4788970"/>
            <a:ext cx="8915399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ই-কমার্স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ইলেকট্রনিক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কমার্স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মাধ্যমে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পণ্য বা সেবা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/ বিক্র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হ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C:\Users\Motiar\Desktop\ecommerc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4449366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1800" y="533400"/>
            <a:ext cx="3306366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কর্মাস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93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 txBox="1">
            <a:spLocks/>
          </p:cNvSpPr>
          <p:nvPr/>
        </p:nvSpPr>
        <p:spPr>
          <a:xfrm>
            <a:off x="1115518" y="1066800"/>
            <a:ext cx="3227882" cy="396115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4544288" y="1066800"/>
            <a:ext cx="3325978" cy="3943933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অষ্টম</a:t>
            </a:r>
            <a:endParaRPr kumimoji="0" lang="bn-BD" sz="32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ln/>
                <a:latin typeface="NikoshBAN" pitchFamily="2" charset="0"/>
                <a:cs typeface="NikoshBAN" pitchFamily="2" charset="0"/>
              </a:rPr>
              <a:t>তৃতীয়</a:t>
            </a:r>
            <a:endParaRPr kumimoji="0" lang="en-US" sz="2400" b="1" i="0" u="none" strike="noStrike" kern="1200" cap="none" spc="0" normalizeH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২০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endParaRPr kumimoji="0" lang="bn-BD" sz="32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57150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2600"/>
            <a:ext cx="1905000" cy="2057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1500" y="3687294"/>
            <a:ext cx="441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শরিফুল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ছিটমীরগঞ্জ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শালনগ্রাম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ফাফিল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জলঢকা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নীলফামারী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47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400" y="498396"/>
            <a:ext cx="3886200" cy="110799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none" spc="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991465"/>
            <a:ext cx="8077200" cy="193899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তথ্যপ্রযুক্তি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দূর্নীতি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পরায়নকে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নাটিকা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মঞ্চস্থ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\D,contennt Picture 2\পাঠ ১৫-১৮\group 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4783"/>
            <a:ext cx="1823884" cy="19552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8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455" y="609600"/>
            <a:ext cx="7543800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ক্ষমতাশালী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ক্ষমতার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অবিচার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E:\MOTIAR\Motiar D. Content\Class Viii\Picture\পাঠ ২০\Untitled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3505200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MOTIAR\Motiar D. Content\Class Viii\Picture\পাঠ ২০\120209-mc-ss-logo2.660;660;7;70;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230" y="2209800"/>
            <a:ext cx="3996170" cy="381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2761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455" y="533400"/>
            <a:ext cx="7543800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ক্ষমতাশালী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যুদ্ধবিগ্রহ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বিপর্যয়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দুঃখ-দূর্দশার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মুখোমুখি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E:\MOTIAR\Motiar D. Content\Class Viii\Picture\পাঠ ২০\gaza_18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455" y="4038601"/>
            <a:ext cx="3733800" cy="266700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MOTIAR\Motiar D. Content\Class Viii\Picture\পাঠ ২০\pa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3" y="2057400"/>
            <a:ext cx="3200400" cy="2353747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MOTIAR\Motiar D. Content\Class Viii\Picture\পাঠ ২০\pal-bab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7400"/>
            <a:ext cx="3073400" cy="259080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C:\Users\RAFI\Desktop\New folder\explosion-animati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2874819" cy="20643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7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7543800" cy="156966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একসময়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ক্ষমতাশালী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ইন্টানেটের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E:\MOTIAR\Motiar D. Content\Class Viii\Picture\পাঠ ২০\wikilea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7772400" cy="3771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1718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839" y="1219200"/>
            <a:ext cx="4781961" cy="523220"/>
          </a:xfrm>
          <a:prstGeom prst="rect">
            <a:avLst/>
          </a:prstGeom>
          <a:solidFill>
            <a:srgbClr val="FFCC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দূর্নীতি</a:t>
            </a:r>
            <a:r>
              <a:rPr lang="en-US" sz="28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নিরসনের</a:t>
            </a:r>
            <a:r>
              <a:rPr lang="en-US" sz="28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হাতিয়ার</a:t>
            </a:r>
            <a:r>
              <a:rPr lang="en-US" sz="28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8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800" b="1" spc="50" dirty="0">
              <a:ln w="0">
                <a:solidFill>
                  <a:sysClr val="windowText" lastClr="000000"/>
                </a:solidFill>
              </a:ln>
              <a:solidFill>
                <a:schemeClr val="accent4">
                  <a:lumMod val="1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055" y="1935002"/>
            <a:ext cx="206832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588" y="2571335"/>
            <a:ext cx="204751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তথ্যপ্রযুক্তি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5634" y="2571334"/>
            <a:ext cx="224476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634" y="1948857"/>
            <a:ext cx="2244759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anose="02000000000000000000" pitchFamily="2" charset="0"/>
              </a:rPr>
              <a:t>খ.</a:t>
            </a:r>
            <a:r>
              <a:rPr lang="bn-BD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টেলিকমিনিকেশন</a:t>
            </a:r>
            <a:endParaRPr lang="bn-BD" sz="24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5838" y="1981200"/>
            <a:ext cx="598219" cy="539132"/>
            <a:chOff x="5717597" y="1752600"/>
            <a:chExt cx="680605" cy="6096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60470" y="2286000"/>
            <a:ext cx="935819" cy="694030"/>
            <a:chOff x="7086600" y="4953652"/>
            <a:chExt cx="1037453" cy="914400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664142" y="62350"/>
            <a:ext cx="1727258" cy="1593974"/>
            <a:chOff x="5204913" y="948667"/>
            <a:chExt cx="3023433" cy="2860964"/>
          </a:xfrm>
        </p:grpSpPr>
        <p:sp>
          <p:nvSpPr>
            <p:cNvPr id="14" name="Oval 13"/>
            <p:cNvSpPr/>
            <p:nvPr/>
          </p:nvSpPr>
          <p:spPr>
            <a:xfrm>
              <a:off x="5204913" y="948667"/>
              <a:ext cx="3023433" cy="28609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10588" y="1642408"/>
              <a:ext cx="2147103" cy="149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400" dirty="0" smtClean="0">
                  <a:ln w="18415" cmpd="sng">
                    <a:solidFill>
                      <a:srgbClr val="FF33CC"/>
                    </a:solidFill>
                    <a:prstDash val="solid"/>
                  </a:ln>
                  <a:solidFill>
                    <a:srgbClr val="FF33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400" dirty="0" smtClean="0">
                  <a:ln w="18415" cmpd="sng">
                    <a:solidFill>
                      <a:srgbClr val="FF33CC"/>
                    </a:solidFill>
                    <a:prstDash val="solid"/>
                  </a:ln>
                  <a:solidFill>
                    <a:srgbClr val="FF33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400" dirty="0">
                <a:ln w="18415" cmpd="sng">
                  <a:solidFill>
                    <a:srgbClr val="FF33CC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64142" y="83120"/>
            <a:ext cx="1727258" cy="1593974"/>
            <a:chOff x="8225056" y="941740"/>
            <a:chExt cx="3023434" cy="2860964"/>
          </a:xfrm>
        </p:grpSpPr>
        <p:sp>
          <p:nvSpPr>
            <p:cNvPr id="17" name="Oval 16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  <a:solidFill>
              <a:srgbClr val="00B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716440" y="1636206"/>
              <a:ext cx="2197608" cy="149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40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40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4686" y="2514600"/>
            <a:ext cx="541360" cy="503845"/>
            <a:chOff x="5717597" y="1752600"/>
            <a:chExt cx="680605" cy="609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597430" y="1981200"/>
            <a:ext cx="578834" cy="503845"/>
            <a:chOff x="5717597" y="1752600"/>
            <a:chExt cx="680605" cy="6096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582742" y="381000"/>
            <a:ext cx="266700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6000" b="1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7924" y="3276600"/>
            <a:ext cx="4869875" cy="523220"/>
          </a:xfrm>
          <a:prstGeom prst="rect">
            <a:avLst/>
          </a:prstGeom>
          <a:solidFill>
            <a:srgbClr val="FFCC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টেন্ডারিং</a:t>
            </a:r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পোর্টাল</a:t>
            </a:r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bn-BD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 w="0">
                <a:solidFill>
                  <a:sysClr val="windowText" lastClr="000000"/>
                </a:solidFill>
              </a:ln>
              <a:solidFill>
                <a:schemeClr val="accent4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3901294"/>
            <a:ext cx="207777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e-mail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33734" y="3933227"/>
            <a:ext cx="2123351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C-net</a:t>
            </a:r>
            <a:endParaRPr lang="en-US" sz="24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6608" y="4449633"/>
            <a:ext cx="212139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e-cash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488" y="4482971"/>
            <a:ext cx="206803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e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-GP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93484" y="3932636"/>
            <a:ext cx="530452" cy="506818"/>
            <a:chOff x="5717597" y="1752600"/>
            <a:chExt cx="680605" cy="6096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81000" y="4363254"/>
            <a:ext cx="779433" cy="643233"/>
            <a:chOff x="7086600" y="4953652"/>
            <a:chExt cx="1037453" cy="914400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807525" y="4572000"/>
            <a:ext cx="450275" cy="484717"/>
            <a:chOff x="5717597" y="1752600"/>
            <a:chExt cx="680605" cy="6096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807525" y="3954737"/>
            <a:ext cx="450275" cy="484717"/>
            <a:chOff x="5717597" y="1752600"/>
            <a:chExt cx="680605" cy="6096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5664142" y="68571"/>
            <a:ext cx="1727258" cy="1593974"/>
            <a:chOff x="4717473" y="948667"/>
            <a:chExt cx="3023434" cy="2860964"/>
          </a:xfrm>
        </p:grpSpPr>
        <p:sp>
          <p:nvSpPr>
            <p:cNvPr id="44" name="Oval 43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23426" y="1642408"/>
              <a:ext cx="2147102" cy="149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40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40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638800" y="76200"/>
            <a:ext cx="1727257" cy="1593974"/>
            <a:chOff x="8167922" y="1296627"/>
            <a:chExt cx="3023444" cy="2860964"/>
          </a:xfrm>
          <a:solidFill>
            <a:srgbClr val="00B050"/>
          </a:solidFill>
        </p:grpSpPr>
        <p:sp>
          <p:nvSpPr>
            <p:cNvPr id="47" name="Oval 46"/>
            <p:cNvSpPr/>
            <p:nvPr/>
          </p:nvSpPr>
          <p:spPr>
            <a:xfrm>
              <a:off x="8167922" y="1296627"/>
              <a:ext cx="3023444" cy="2860964"/>
            </a:xfrm>
            <a:prstGeom prst="ellips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566171" y="1760380"/>
              <a:ext cx="2197617" cy="149152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40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>
                      <a:lumMod val="1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40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>
                      <a:lumMod val="1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457200" y="5562600"/>
            <a:ext cx="7202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৩। ই-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কর্মাসের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04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4932218"/>
            <a:ext cx="7543800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তথ্যপ্রযুক্তি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ব্যবহারের মাধ্যমে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দূর্নীতিমুক্ত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bn-BD" sz="320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া সম্ভব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bn-BD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যুক্তি উপস্থা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3680187">
            <a:off x="2108184" y="1602921"/>
            <a:ext cx="5715000" cy="4654862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001326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1863"/>
            <a:ext cx="2971800" cy="2521537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7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"/>
            <a:ext cx="75438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2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47675" y="2933700"/>
            <a:ext cx="8210550" cy="3771900"/>
          </a:xfrm>
          <a:prstGeom prst="leftRightArrow">
            <a:avLst>
              <a:gd name="adj1" fmla="val 44697"/>
              <a:gd name="adj2" fmla="val 50000"/>
            </a:avLst>
          </a:prstGeom>
          <a:noFill/>
          <a:ln w="571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1" y="609600"/>
            <a:ext cx="3886200" cy="923330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র্নীতি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নিরসন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4274" name="Picture 2" descr="E:\MOTIAR\Motiar D. Content\Class Viii\Picture\পাঠ ৫৫\s 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286000"/>
            <a:ext cx="5486400" cy="3205163"/>
          </a:xfrm>
          <a:prstGeom prst="rect">
            <a:avLst/>
          </a:prstGeom>
          <a:noFill/>
        </p:spPr>
      </p:pic>
      <p:pic>
        <p:nvPicPr>
          <p:cNvPr id="2051" name="Picture 3" descr="E:\MOTIAR\Motiar D. Content\Class Viii\Picture\New folder\corruption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017" y="2439238"/>
            <a:ext cx="1814434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01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MOTIAR\Motiar D. Content\Class Viii\Picture\New folder\CC11N50H_2005資料照片_N31F_N71_cop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71" y="4114801"/>
            <a:ext cx="2371725" cy="2057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MOTIAR\Motiar D. Content\Class Viii\Picture\New folder\pakistan-police-caught-brib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"/>
            <a:ext cx="2455636" cy="21058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MOTIAR\Motiar D. Content\Class Viii\Picture\New folder\IndiaTvbd8cdf_vehicles-chall440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71" y="429491"/>
            <a:ext cx="2819400" cy="2133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MOTIAR\Motiar D. Content\Class Viii\Picture\New folder\s2.reutersmedia.ne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364" y="3768436"/>
            <a:ext cx="2747703" cy="23336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256309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ভারত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7636" y="2784534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পাকিস্থান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606742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চীন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606742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আমেরিকা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30224" y="1950799"/>
            <a:ext cx="3272703" cy="2590800"/>
          </a:xfrm>
          <a:prstGeom prst="ellipse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অনিয়ম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43000" y="429492"/>
            <a:ext cx="6477000" cy="582250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6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2618" y="2133600"/>
            <a:ext cx="7772400" cy="206210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দূর্নীতি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নিরসনে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তথ্যপ্রযুক্তির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ই-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টেন্ডারিংয়ের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৪। ই-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কর্মাসের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উল্লেখ ক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রতে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493455"/>
            <a:ext cx="2895600" cy="92333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n w="18415" cmpd="sng"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95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MOTIAR\Motiar D. Content\Class Viii\Picture\New folder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4114800" cy="358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760274"/>
            <a:ext cx="7162800" cy="64633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দূর্নীতি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কমানোর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শক্তিশা</a:t>
            </a:r>
            <a:r>
              <a:rPr lang="bn-BD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লী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অস্ত্র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তথ্যপ্রযুক্তি</a:t>
            </a:r>
            <a:endParaRPr lang="en-US" sz="3600" dirty="0">
              <a:ln w="18415" cmpd="sng"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RAFI\Desktop\cctv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3810000" cy="358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5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OTIAR\Motiar D. Content\Class Viii\Picture\New folder\No-Corrup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2" y="2057400"/>
            <a:ext cx="7391400" cy="3505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1382" y="651164"/>
            <a:ext cx="6477000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দূর্নীতি</a:t>
            </a:r>
            <a:r>
              <a:rPr lang="en-US" sz="4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গোপনে</a:t>
            </a:r>
            <a:endParaRPr lang="en-US" sz="48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9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0764" y="381000"/>
            <a:ext cx="6477000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4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দ</a:t>
            </a:r>
            <a:r>
              <a:rPr lang="bn-BD" sz="44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ু</a:t>
            </a:r>
            <a:r>
              <a:rPr lang="en-US" sz="44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র্নীতি</a:t>
            </a:r>
            <a:r>
              <a:rPr lang="bn-BD" sz="44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প্রশ্রয়</a:t>
            </a:r>
            <a:r>
              <a:rPr lang="en-US" sz="44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4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না</a:t>
            </a:r>
            <a:endParaRPr lang="en-US" sz="4400" dirty="0">
              <a:ln w="18415" cmpd="sng"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E:\MOTIAR\Motiar D. Content\Class Viii\Picture\New folder\anti_corruption_by_zahid_rubai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599"/>
            <a:ext cx="3889664" cy="2057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RAFI\Desktop\Bangladesh_Rally-in-Bogra_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31817"/>
            <a:ext cx="3906149" cy="20781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AFI\Desktop\cartoon-vs-corrup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65023"/>
            <a:ext cx="3889664" cy="2176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RAFI\Desktop\234170-IndiaAntiCorruptionProtestsAnnaHazareAFP-1313662903-625-640x48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4114800"/>
            <a:ext cx="3906149" cy="2227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32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51164"/>
            <a:ext cx="807720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তথ্যপ্রযুক্তির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দ</a:t>
            </a:r>
            <a:r>
              <a:rPr lang="bn-BD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ু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র্নীতি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যাচ্ছে</a:t>
            </a:r>
            <a:endParaRPr lang="en-US" sz="3200" dirty="0">
              <a:ln w="18415" cmpd="sng"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1" name="Picture 5" descr="E:\MOTIAR\Motiar D. Content\Class Viii\Picture\New folder\corruption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5" y="1600200"/>
            <a:ext cx="3810000" cy="4057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2095500" y="4800600"/>
            <a:ext cx="952500" cy="7257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38391" y="3913915"/>
            <a:ext cx="952500" cy="725700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0" t="9469" r="16782" b="9920"/>
          <a:stretch/>
        </p:blipFill>
        <p:spPr bwMode="auto">
          <a:xfrm>
            <a:off x="4708521" y="1600200"/>
            <a:ext cx="3902079" cy="4057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24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526</Words>
  <Application>Microsoft Office PowerPoint</Application>
  <PresentationFormat>On-screen Show (4:3)</PresentationFormat>
  <Paragraphs>82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Motiar</dc:creator>
  <cp:lastModifiedBy>Microsoft</cp:lastModifiedBy>
  <cp:revision>76</cp:revision>
  <dcterms:created xsi:type="dcterms:W3CDTF">2015-05-30T02:56:30Z</dcterms:created>
  <dcterms:modified xsi:type="dcterms:W3CDTF">2020-06-22T03:46:21Z</dcterms:modified>
</cp:coreProperties>
</file>