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FA96-01A7-4A18-9D31-F845D11BB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9A914-CAA2-4BB4-A6AE-C5C306F3E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7EE5-73EB-4508-9D9B-694B11AB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E0522-E315-4833-90DD-9008F9AE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373B-607C-4D64-94F7-BA0A020F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1E0A-2147-43BF-BBBB-DC92B943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7C16-EC33-4FDE-8F25-14EB38ED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8EE91-0155-4716-ABC5-50484E31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C3B6C-DCD7-4AC3-BE2E-8DE7B506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EDC5-7CB4-4D7E-A95F-51849855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8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951C0-3A33-4EE9-AFDB-248899F80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C877F-496C-4201-A095-A9280774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ABA79-9E90-4A34-8703-32EED73D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1489B-E489-4FCF-912F-9CED7ED8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27B3B-0441-430B-9AB1-8C3E06F1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8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F4AD-616D-4AB7-97BA-0BD9CC9A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E19F-37E4-4B74-81E9-8BD17B4C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680A-70BA-43DA-9B6D-4BEA12DF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54D0-7D13-4E7B-B826-7EF9EA6B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BB89-4153-4A16-A701-48A4F7B0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42F4-B866-4984-B6E9-E1F677CC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C461-EC28-4ADC-A6B5-A33B35E6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14C3-5777-4701-9472-073FF6CB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54AB0-05BC-43B1-9E66-CA445841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235D-E5F4-4E4B-83A5-3234DAC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422B-B4D3-4A6A-9D04-3CF9A7C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D9BE-5ED3-4A5F-9B5A-B34690182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F250C-8841-4893-9243-1EC416C4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5FA00-6456-4492-AE41-78A23092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5936D-F4B9-4A03-8271-3E8CC83F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4EE72-4122-415B-8B2A-024A0FC9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8AA9-D5FB-467F-B139-147DC193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1172-CA96-4F6B-A5BF-BAF11A51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9D9A2-B934-4CAB-AF92-FC246DDB0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C97FA-F4A0-47D3-967B-88A07FF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96EC1-4E7B-48A9-9883-3B3893B41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4748B-4774-4328-BB33-51DA1D44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0740B-DAB6-46CB-BBDB-18FCE151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D2001-1544-4810-B975-C7C94B95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E4AD-36AC-400A-B3F5-6F5C5292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39B7E-4E81-4A1E-BCE1-A22F95A3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7285D-C794-4A14-9E70-D21DC1C8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B88E2-D2DE-47AA-91E3-F1EFF749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A44C8-8B6B-4D8F-B68B-2B9A602C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ACB56-BE8F-41CD-A516-B29625D5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DD9BE-A566-49DF-B3B8-AE33A0F5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F318-5B15-4660-9850-B6BE480A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8C2B-2DA3-4FBF-B5B1-036E3310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C23BA-AE3C-4351-8611-F9AF70EC6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A4B8B-97A4-4210-98F1-7A46BB64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5507E-FE88-459E-A14F-C3F3D6C1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FF8FD-4064-4C7C-BC9C-1B67A5DB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503B-5061-4501-8607-86C14046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AA702-81ED-4254-9A9A-D77C6775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0DBAB-7D08-4529-8910-83316B27A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3B47B-570E-41F0-A4D4-AF7DA486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3F63-33AF-47AB-8E23-2A71BBA6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2D781-2CE5-4100-AD7B-9B8847BC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E5D91-412B-4855-9A7E-4706572A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DB4DD-B221-4658-A3DA-DD0D9917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CD305-CEF4-442E-AD46-278AD1595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96CB-E7B8-4625-A353-8C1E46636D4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C46CE-9DB1-4D37-80A7-DFD7AA060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AE66-B4E7-40A1-AFF2-F7B46731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A258-5FCE-4888-9041-E893AF78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48C59C9-5D3A-4490-A2D7-6B9C268DEB28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BA1DD-4CDE-4063-8909-7ACFC72D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3" y="1419443"/>
            <a:ext cx="7090117" cy="4019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4FE3B-ABA6-498A-8373-C5FB09557DDC}"/>
              </a:ext>
            </a:extLst>
          </p:cNvPr>
          <p:cNvSpPr txBox="1"/>
          <p:nvPr/>
        </p:nvSpPr>
        <p:spPr>
          <a:xfrm>
            <a:off x="8009669" y="2921167"/>
            <a:ext cx="236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D20D6-47D3-4BBF-B014-299E7A1E9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61" y="-364442"/>
            <a:ext cx="2013739" cy="2486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9D64B-6189-4205-AD25-50AD303AA68E}"/>
              </a:ext>
            </a:extLst>
          </p:cNvPr>
          <p:cNvSpPr txBox="1"/>
          <p:nvPr/>
        </p:nvSpPr>
        <p:spPr>
          <a:xfrm>
            <a:off x="5709599" y="416983"/>
            <a:ext cx="299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9C916-598A-4E39-98FE-1EA24AD9E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5" y="1612588"/>
            <a:ext cx="3511461" cy="3681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DE288-1716-4CF2-BE6A-0539EEA0858D}"/>
              </a:ext>
            </a:extLst>
          </p:cNvPr>
          <p:cNvSpPr txBox="1"/>
          <p:nvPr/>
        </p:nvSpPr>
        <p:spPr>
          <a:xfrm>
            <a:off x="4667097" y="2729930"/>
            <a:ext cx="688913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34E7A06-93DE-4A0A-9BF6-49D9F85EBA38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A3AF5-EE0D-4209-B23B-08194E09E305}"/>
              </a:ext>
            </a:extLst>
          </p:cNvPr>
          <p:cNvSpPr txBox="1"/>
          <p:nvPr/>
        </p:nvSpPr>
        <p:spPr>
          <a:xfrm>
            <a:off x="4749017" y="326579"/>
            <a:ext cx="2886222" cy="769441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A4BBB-C16A-4F25-8BE5-59821B04BE08}"/>
              </a:ext>
            </a:extLst>
          </p:cNvPr>
          <p:cNvSpPr/>
          <p:nvPr/>
        </p:nvSpPr>
        <p:spPr>
          <a:xfrm>
            <a:off x="4894337" y="1079829"/>
            <a:ext cx="2595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8B62A90-73B6-4059-92CF-BD29756A6314}"/>
              </a:ext>
            </a:extLst>
          </p:cNvPr>
          <p:cNvSpPr/>
          <p:nvPr/>
        </p:nvSpPr>
        <p:spPr>
          <a:xfrm>
            <a:off x="6192128" y="1720982"/>
            <a:ext cx="192259" cy="337625"/>
          </a:xfrm>
          <a:prstGeom prst="down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5245E5-DE54-4ECC-BFA0-5971021E5BD2}"/>
              </a:ext>
            </a:extLst>
          </p:cNvPr>
          <p:cNvCxnSpPr>
            <a:cxnSpLocks/>
          </p:cNvCxnSpPr>
          <p:nvPr/>
        </p:nvCxnSpPr>
        <p:spPr>
          <a:xfrm>
            <a:off x="2085482" y="2757389"/>
            <a:ext cx="82155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F44523-2743-4B2A-B117-A5B9418B3B05}"/>
              </a:ext>
            </a:extLst>
          </p:cNvPr>
          <p:cNvSpPr txBox="1"/>
          <p:nvPr/>
        </p:nvSpPr>
        <p:spPr>
          <a:xfrm>
            <a:off x="5447103" y="1929270"/>
            <a:ext cx="149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488D5EF-6CC1-4703-B5AB-51DC0953DE3B}"/>
              </a:ext>
            </a:extLst>
          </p:cNvPr>
          <p:cNvSpPr/>
          <p:nvPr/>
        </p:nvSpPr>
        <p:spPr>
          <a:xfrm>
            <a:off x="6192128" y="2419764"/>
            <a:ext cx="192259" cy="337625"/>
          </a:xfrm>
          <a:prstGeom prst="down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5D5E4D-5DD6-4F77-BF1A-DFD7DE81F0B6}"/>
              </a:ext>
            </a:extLst>
          </p:cNvPr>
          <p:cNvSpPr/>
          <p:nvPr/>
        </p:nvSpPr>
        <p:spPr>
          <a:xfrm>
            <a:off x="10167792" y="2791649"/>
            <a:ext cx="192259" cy="337625"/>
          </a:xfrm>
          <a:prstGeom prst="down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D072554-ADE1-49D2-AB77-636D81ADA646}"/>
              </a:ext>
            </a:extLst>
          </p:cNvPr>
          <p:cNvSpPr/>
          <p:nvPr/>
        </p:nvSpPr>
        <p:spPr>
          <a:xfrm>
            <a:off x="2085484" y="2875350"/>
            <a:ext cx="192259" cy="337625"/>
          </a:xfrm>
          <a:prstGeom prst="down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F94F5-6D43-46A1-A7A8-6ED95C375807}"/>
              </a:ext>
            </a:extLst>
          </p:cNvPr>
          <p:cNvSpPr/>
          <p:nvPr/>
        </p:nvSpPr>
        <p:spPr>
          <a:xfrm>
            <a:off x="177579" y="3867196"/>
            <a:ext cx="5269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9D5BB1-5736-4A16-8C6C-DF047C03E60A}"/>
              </a:ext>
            </a:extLst>
          </p:cNvPr>
          <p:cNvSpPr/>
          <p:nvPr/>
        </p:nvSpPr>
        <p:spPr>
          <a:xfrm>
            <a:off x="9106394" y="3019178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6F73C3-CC64-4DBF-88D9-FB11FF78C2BA}"/>
              </a:ext>
            </a:extLst>
          </p:cNvPr>
          <p:cNvSpPr/>
          <p:nvPr/>
        </p:nvSpPr>
        <p:spPr>
          <a:xfrm>
            <a:off x="1060953" y="3097307"/>
            <a:ext cx="224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C5F2476-F669-46E2-8C59-05BF1A98679C}"/>
              </a:ext>
            </a:extLst>
          </p:cNvPr>
          <p:cNvSpPr/>
          <p:nvPr/>
        </p:nvSpPr>
        <p:spPr>
          <a:xfrm>
            <a:off x="2085482" y="3644179"/>
            <a:ext cx="192259" cy="337625"/>
          </a:xfrm>
          <a:prstGeom prst="down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0CD7F8-C46A-49C6-BB6F-29541C1733B6}"/>
              </a:ext>
            </a:extLst>
          </p:cNvPr>
          <p:cNvCxnSpPr/>
          <p:nvPr/>
        </p:nvCxnSpPr>
        <p:spPr>
          <a:xfrm>
            <a:off x="6288257" y="3428999"/>
            <a:ext cx="0" cy="3070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2E212A0-67C2-49A2-9562-56A9BC8C10B9}"/>
              </a:ext>
            </a:extLst>
          </p:cNvPr>
          <p:cNvSpPr/>
          <p:nvPr/>
        </p:nvSpPr>
        <p:spPr>
          <a:xfrm>
            <a:off x="6471632" y="3642760"/>
            <a:ext cx="52695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758E859E-701B-45A8-AB76-BEF1074E78EE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14577-F829-419F-A346-6E48A0D63AD0}"/>
              </a:ext>
            </a:extLst>
          </p:cNvPr>
          <p:cNvSpPr txBox="1"/>
          <p:nvPr/>
        </p:nvSpPr>
        <p:spPr>
          <a:xfrm>
            <a:off x="3458307" y="341037"/>
            <a:ext cx="5275385" cy="58477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্বাচনের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63192-F157-49D7-8E9E-B3A7A4595500}"/>
              </a:ext>
            </a:extLst>
          </p:cNvPr>
          <p:cNvSpPr/>
          <p:nvPr/>
        </p:nvSpPr>
        <p:spPr>
          <a:xfrm>
            <a:off x="4746674" y="3571092"/>
            <a:ext cx="28276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46600-0F3D-444F-A714-115634DB986D}"/>
              </a:ext>
            </a:extLst>
          </p:cNvPr>
          <p:cNvSpPr/>
          <p:nvPr/>
        </p:nvSpPr>
        <p:spPr>
          <a:xfrm>
            <a:off x="998807" y="2347415"/>
            <a:ext cx="23188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5CFA72-1EDC-4949-8CAC-708AA9E1FFEC}"/>
              </a:ext>
            </a:extLst>
          </p:cNvPr>
          <p:cNvCxnSpPr>
            <a:cxnSpLocks/>
          </p:cNvCxnSpPr>
          <p:nvPr/>
        </p:nvCxnSpPr>
        <p:spPr>
          <a:xfrm>
            <a:off x="3317630" y="2639803"/>
            <a:ext cx="5882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F5E752E-176D-4531-91E4-7FDBDF3C818B}"/>
              </a:ext>
            </a:extLst>
          </p:cNvPr>
          <p:cNvSpPr/>
          <p:nvPr/>
        </p:nvSpPr>
        <p:spPr>
          <a:xfrm>
            <a:off x="9200268" y="2347414"/>
            <a:ext cx="248998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E632A-501D-4496-983F-9A45484C928E}"/>
              </a:ext>
            </a:extLst>
          </p:cNvPr>
          <p:cNvSpPr txBox="1"/>
          <p:nvPr/>
        </p:nvSpPr>
        <p:spPr>
          <a:xfrm>
            <a:off x="4212102" y="2015859"/>
            <a:ext cx="38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26435-ABA0-46AC-A521-EFE0EA3949CA}"/>
              </a:ext>
            </a:extLst>
          </p:cNvPr>
          <p:cNvSpPr txBox="1"/>
          <p:nvPr/>
        </p:nvSpPr>
        <p:spPr>
          <a:xfrm>
            <a:off x="4212102" y="2702134"/>
            <a:ext cx="38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5C58E-6928-4656-BE3E-3D4F235858A1}"/>
              </a:ext>
            </a:extLst>
          </p:cNvPr>
          <p:cNvSpPr/>
          <p:nvPr/>
        </p:nvSpPr>
        <p:spPr>
          <a:xfrm>
            <a:off x="7201483" y="5910828"/>
            <a:ext cx="28276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7B6FA-9CB2-435D-B56E-C98D9D87C727}"/>
              </a:ext>
            </a:extLst>
          </p:cNvPr>
          <p:cNvSpPr/>
          <p:nvPr/>
        </p:nvSpPr>
        <p:spPr>
          <a:xfrm>
            <a:off x="9200268" y="4621221"/>
            <a:ext cx="248998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86A44-2025-4EE7-AA56-9593403C30C3}"/>
              </a:ext>
            </a:extLst>
          </p:cNvPr>
          <p:cNvSpPr/>
          <p:nvPr/>
        </p:nvSpPr>
        <p:spPr>
          <a:xfrm>
            <a:off x="998807" y="4621221"/>
            <a:ext cx="23188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C31F06-4430-4434-831F-7CA751D355A4}"/>
              </a:ext>
            </a:extLst>
          </p:cNvPr>
          <p:cNvCxnSpPr>
            <a:cxnSpLocks/>
          </p:cNvCxnSpPr>
          <p:nvPr/>
        </p:nvCxnSpPr>
        <p:spPr>
          <a:xfrm>
            <a:off x="3317630" y="4938570"/>
            <a:ext cx="11699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5AD5C-85C6-467E-B529-C98EC9617EDD}"/>
              </a:ext>
            </a:extLst>
          </p:cNvPr>
          <p:cNvSpPr/>
          <p:nvPr/>
        </p:nvSpPr>
        <p:spPr>
          <a:xfrm>
            <a:off x="4487592" y="4621222"/>
            <a:ext cx="35427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2DC376-29AF-4D69-B211-F666595EA6B8}"/>
              </a:ext>
            </a:extLst>
          </p:cNvPr>
          <p:cNvCxnSpPr>
            <a:cxnSpLocks/>
          </p:cNvCxnSpPr>
          <p:nvPr/>
        </p:nvCxnSpPr>
        <p:spPr>
          <a:xfrm>
            <a:off x="8030304" y="4938570"/>
            <a:ext cx="11699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C1BA89-71DA-42A1-A1F8-32F5AB70795F}"/>
              </a:ext>
            </a:extLst>
          </p:cNvPr>
          <p:cNvCxnSpPr>
            <a:cxnSpLocks/>
          </p:cNvCxnSpPr>
          <p:nvPr/>
        </p:nvCxnSpPr>
        <p:spPr>
          <a:xfrm flipV="1">
            <a:off x="3896751" y="4938570"/>
            <a:ext cx="0" cy="958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C693F5-8302-4C62-932D-96BFE0AE9163}"/>
              </a:ext>
            </a:extLst>
          </p:cNvPr>
          <p:cNvCxnSpPr>
            <a:cxnSpLocks/>
          </p:cNvCxnSpPr>
          <p:nvPr/>
        </p:nvCxnSpPr>
        <p:spPr>
          <a:xfrm flipV="1">
            <a:off x="8615286" y="4938570"/>
            <a:ext cx="0" cy="958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DEF8E33-AD1D-48B8-8851-94CD619EC38E}"/>
              </a:ext>
            </a:extLst>
          </p:cNvPr>
          <p:cNvSpPr/>
          <p:nvPr/>
        </p:nvSpPr>
        <p:spPr>
          <a:xfrm>
            <a:off x="2482948" y="5896760"/>
            <a:ext cx="28276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C48D7B-0575-4028-BB55-E75842A713EF}"/>
              </a:ext>
            </a:extLst>
          </p:cNvPr>
          <p:cNvSpPr/>
          <p:nvPr/>
        </p:nvSpPr>
        <p:spPr>
          <a:xfrm>
            <a:off x="4746674" y="1072604"/>
            <a:ext cx="28276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/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A2CD0AB8-B83B-4DE7-B44C-25C46DE2F90D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2B7EA-000E-49C4-9354-D4102EA7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239590"/>
            <a:ext cx="1692812" cy="1519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3AF87-6B06-43DC-97BD-671F41568359}"/>
              </a:ext>
            </a:extLst>
          </p:cNvPr>
          <p:cNvSpPr txBox="1"/>
          <p:nvPr/>
        </p:nvSpPr>
        <p:spPr>
          <a:xfrm>
            <a:off x="5641144" y="614128"/>
            <a:ext cx="23352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F0D23-A45E-4700-BF8A-2F3FFD09F412}"/>
              </a:ext>
            </a:extLst>
          </p:cNvPr>
          <p:cNvSpPr txBox="1"/>
          <p:nvPr/>
        </p:nvSpPr>
        <p:spPr>
          <a:xfrm>
            <a:off x="6250746" y="3223124"/>
            <a:ext cx="522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D97AB-595E-44CA-A70E-DBF467EF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3" y="2361038"/>
            <a:ext cx="5577567" cy="3497716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B2CE7B4-69BE-4B60-A4E8-DF6699935542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13BF2-8B16-463E-A474-AF4B14EDB612}"/>
              </a:ext>
            </a:extLst>
          </p:cNvPr>
          <p:cNvSpPr txBox="1"/>
          <p:nvPr/>
        </p:nvSpPr>
        <p:spPr>
          <a:xfrm>
            <a:off x="5139396" y="250986"/>
            <a:ext cx="1913207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11FD0-BE9D-43BD-97F4-6C25946CFEB2}"/>
              </a:ext>
            </a:extLst>
          </p:cNvPr>
          <p:cNvSpPr txBox="1"/>
          <p:nvPr/>
        </p:nvSpPr>
        <p:spPr>
          <a:xfrm>
            <a:off x="450165" y="2461846"/>
            <a:ext cx="752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______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ADE65-E7D6-4AA2-A888-6DBAB1C9B85C}"/>
              </a:ext>
            </a:extLst>
          </p:cNvPr>
          <p:cNvSpPr/>
          <p:nvPr/>
        </p:nvSpPr>
        <p:spPr>
          <a:xfrm>
            <a:off x="956603" y="1744394"/>
            <a:ext cx="1596686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8354-0314-48FF-B2EF-E8CA007E6F0E}"/>
              </a:ext>
            </a:extLst>
          </p:cNvPr>
          <p:cNvSpPr/>
          <p:nvPr/>
        </p:nvSpPr>
        <p:spPr>
          <a:xfrm>
            <a:off x="3467685" y="1744394"/>
            <a:ext cx="1807700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EF5B2-382A-40C3-B430-7341545E94D5}"/>
              </a:ext>
            </a:extLst>
          </p:cNvPr>
          <p:cNvSpPr/>
          <p:nvPr/>
        </p:nvSpPr>
        <p:spPr>
          <a:xfrm>
            <a:off x="5978766" y="1744394"/>
            <a:ext cx="1807699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EA6D3-1B2A-4A47-807A-019FF7C5F7EA}"/>
              </a:ext>
            </a:extLst>
          </p:cNvPr>
          <p:cNvSpPr/>
          <p:nvPr/>
        </p:nvSpPr>
        <p:spPr>
          <a:xfrm>
            <a:off x="8384341" y="1744394"/>
            <a:ext cx="1842871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331E5-D072-4A30-A2C6-A9CF7763D280}"/>
              </a:ext>
            </a:extLst>
          </p:cNvPr>
          <p:cNvSpPr txBox="1"/>
          <p:nvPr/>
        </p:nvSpPr>
        <p:spPr>
          <a:xfrm>
            <a:off x="450165" y="1041168"/>
            <a:ext cx="752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A27C5-B2A4-479D-84B2-B21899F07F89}"/>
              </a:ext>
            </a:extLst>
          </p:cNvPr>
          <p:cNvSpPr/>
          <p:nvPr/>
        </p:nvSpPr>
        <p:spPr>
          <a:xfrm>
            <a:off x="956598" y="3168748"/>
            <a:ext cx="1596688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52924-BC66-4118-91FA-D2342C1E377F}"/>
              </a:ext>
            </a:extLst>
          </p:cNvPr>
          <p:cNvSpPr/>
          <p:nvPr/>
        </p:nvSpPr>
        <p:spPr>
          <a:xfrm>
            <a:off x="3467685" y="3134545"/>
            <a:ext cx="1807700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7ECCB-704E-4CAE-A0DC-40BF64D8D8A7}"/>
              </a:ext>
            </a:extLst>
          </p:cNvPr>
          <p:cNvSpPr/>
          <p:nvPr/>
        </p:nvSpPr>
        <p:spPr>
          <a:xfrm>
            <a:off x="5978770" y="3134545"/>
            <a:ext cx="1807700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াংবিধানিক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1EE73-D8BD-486B-9B59-3055EDEDB906}"/>
              </a:ext>
            </a:extLst>
          </p:cNvPr>
          <p:cNvSpPr/>
          <p:nvPr/>
        </p:nvSpPr>
        <p:spPr>
          <a:xfrm>
            <a:off x="8384344" y="3134545"/>
            <a:ext cx="1842868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951AA-572F-4FBB-A110-3D16ED846CA6}"/>
              </a:ext>
            </a:extLst>
          </p:cNvPr>
          <p:cNvSpPr txBox="1"/>
          <p:nvPr/>
        </p:nvSpPr>
        <p:spPr>
          <a:xfrm>
            <a:off x="450163" y="3863107"/>
            <a:ext cx="752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DA01ED-D0FD-4A60-8742-431BBCAD8DAA}"/>
              </a:ext>
            </a:extLst>
          </p:cNvPr>
          <p:cNvSpPr/>
          <p:nvPr/>
        </p:nvSpPr>
        <p:spPr>
          <a:xfrm>
            <a:off x="956598" y="5916501"/>
            <a:ext cx="1596685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C954A-6D26-4A0C-9B98-B33C031E2768}"/>
              </a:ext>
            </a:extLst>
          </p:cNvPr>
          <p:cNvSpPr/>
          <p:nvPr/>
        </p:nvSpPr>
        <p:spPr>
          <a:xfrm>
            <a:off x="5978770" y="4572489"/>
            <a:ext cx="1807695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9A83C0-70FB-4108-922C-F437CECB1A6A}"/>
              </a:ext>
            </a:extLst>
          </p:cNvPr>
          <p:cNvSpPr/>
          <p:nvPr/>
        </p:nvSpPr>
        <p:spPr>
          <a:xfrm>
            <a:off x="3467684" y="4572489"/>
            <a:ext cx="1807701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07BF9-E2B2-44C7-B7BA-583FCDC1AA5F}"/>
              </a:ext>
            </a:extLst>
          </p:cNvPr>
          <p:cNvSpPr/>
          <p:nvPr/>
        </p:nvSpPr>
        <p:spPr>
          <a:xfrm>
            <a:off x="8384344" y="4524696"/>
            <a:ext cx="1842868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900042-C8FE-4F3A-91D8-580E7AD09040}"/>
              </a:ext>
            </a:extLst>
          </p:cNvPr>
          <p:cNvSpPr txBox="1"/>
          <p:nvPr/>
        </p:nvSpPr>
        <p:spPr>
          <a:xfrm>
            <a:off x="450163" y="5277546"/>
            <a:ext cx="921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A84303-3C9B-4E70-A224-7F11342EB37D}"/>
              </a:ext>
            </a:extLst>
          </p:cNvPr>
          <p:cNvSpPr/>
          <p:nvPr/>
        </p:nvSpPr>
        <p:spPr>
          <a:xfrm>
            <a:off x="956598" y="4572489"/>
            <a:ext cx="1596687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3998F-4654-4304-91D3-99C471BA5422}"/>
              </a:ext>
            </a:extLst>
          </p:cNvPr>
          <p:cNvSpPr/>
          <p:nvPr/>
        </p:nvSpPr>
        <p:spPr>
          <a:xfrm>
            <a:off x="3467684" y="5916501"/>
            <a:ext cx="1807701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A625-6741-4D4F-BA5F-74B67CA6011D}"/>
              </a:ext>
            </a:extLst>
          </p:cNvPr>
          <p:cNvSpPr/>
          <p:nvPr/>
        </p:nvSpPr>
        <p:spPr>
          <a:xfrm>
            <a:off x="5978764" y="5916501"/>
            <a:ext cx="1807701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C1E121-C6DC-4E92-BC84-246146731648}"/>
              </a:ext>
            </a:extLst>
          </p:cNvPr>
          <p:cNvSpPr/>
          <p:nvPr/>
        </p:nvSpPr>
        <p:spPr>
          <a:xfrm>
            <a:off x="8384343" y="5874864"/>
            <a:ext cx="1842868" cy="520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75D66B-64A4-4B80-8178-37990A41F7A6}"/>
              </a:ext>
            </a:extLst>
          </p:cNvPr>
          <p:cNvCxnSpPr/>
          <p:nvPr/>
        </p:nvCxnSpPr>
        <p:spPr>
          <a:xfrm>
            <a:off x="10494498" y="1633942"/>
            <a:ext cx="0" cy="48110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0DCD34-0C78-4442-BEEA-0A237D8BD198}"/>
              </a:ext>
            </a:extLst>
          </p:cNvPr>
          <p:cNvSpPr txBox="1"/>
          <p:nvPr/>
        </p:nvSpPr>
        <p:spPr>
          <a:xfrm>
            <a:off x="10728962" y="1817111"/>
            <a:ext cx="9988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C41CD-397F-4941-B56A-60C16761FF53}"/>
              </a:ext>
            </a:extLst>
          </p:cNvPr>
          <p:cNvSpPr/>
          <p:nvPr/>
        </p:nvSpPr>
        <p:spPr>
          <a:xfrm>
            <a:off x="10871972" y="2754233"/>
            <a:ext cx="797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3E2C7-BDF4-47F9-B3C2-06BF3439C37F}"/>
              </a:ext>
            </a:extLst>
          </p:cNvPr>
          <p:cNvSpPr/>
          <p:nvPr/>
        </p:nvSpPr>
        <p:spPr>
          <a:xfrm>
            <a:off x="10871972" y="4696043"/>
            <a:ext cx="797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0004C2-787E-4C26-B775-3B2D29794F39}"/>
              </a:ext>
            </a:extLst>
          </p:cNvPr>
          <p:cNvSpPr/>
          <p:nvPr/>
        </p:nvSpPr>
        <p:spPr>
          <a:xfrm>
            <a:off x="10874317" y="3725138"/>
            <a:ext cx="797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F326B0-F432-403C-9238-85FF77813A63}"/>
              </a:ext>
            </a:extLst>
          </p:cNvPr>
          <p:cNvSpPr/>
          <p:nvPr/>
        </p:nvSpPr>
        <p:spPr>
          <a:xfrm>
            <a:off x="10871972" y="5666948"/>
            <a:ext cx="797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F9F971-2D7B-4B7E-BEF3-3F6B40CAC9D6}"/>
              </a:ext>
            </a:extLst>
          </p:cNvPr>
          <p:cNvSpPr/>
          <p:nvPr/>
        </p:nvSpPr>
        <p:spPr>
          <a:xfrm>
            <a:off x="3362178" y="1625943"/>
            <a:ext cx="2018705" cy="7479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721DFD-DF51-4815-B0A2-703388882497}"/>
              </a:ext>
            </a:extLst>
          </p:cNvPr>
          <p:cNvSpPr/>
          <p:nvPr/>
        </p:nvSpPr>
        <p:spPr>
          <a:xfrm>
            <a:off x="5894371" y="3033443"/>
            <a:ext cx="2018705" cy="7479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79B6B3-B57F-459A-A91D-05F41D0AE5F3}"/>
              </a:ext>
            </a:extLst>
          </p:cNvPr>
          <p:cNvSpPr/>
          <p:nvPr/>
        </p:nvSpPr>
        <p:spPr>
          <a:xfrm>
            <a:off x="3362187" y="4458751"/>
            <a:ext cx="2018705" cy="7479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0F093B-51B3-4D3E-84FD-7C0B0A3CE934}"/>
              </a:ext>
            </a:extLst>
          </p:cNvPr>
          <p:cNvSpPr/>
          <p:nvPr/>
        </p:nvSpPr>
        <p:spPr>
          <a:xfrm>
            <a:off x="8278845" y="5802763"/>
            <a:ext cx="2018705" cy="7479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55F2DF31-6728-4451-9DAD-2BB1DCB815A4}"/>
              </a:ext>
            </a:extLst>
          </p:cNvPr>
          <p:cNvSpPr/>
          <p:nvPr/>
        </p:nvSpPr>
        <p:spPr>
          <a:xfrm>
            <a:off x="115910" y="98474"/>
            <a:ext cx="11964473" cy="6637177"/>
          </a:xfrm>
          <a:prstGeom prst="frame">
            <a:avLst>
              <a:gd name="adj1" fmla="val 999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995EF3BB-4D58-4C87-9744-1BE4DA27B9EE}"/>
              </a:ext>
            </a:extLst>
          </p:cNvPr>
          <p:cNvSpPr/>
          <p:nvPr/>
        </p:nvSpPr>
        <p:spPr>
          <a:xfrm>
            <a:off x="3486443" y="1543929"/>
            <a:ext cx="5219113" cy="3770142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59BD913-17D2-4C56-BCC2-0E4B53E5DE36}"/>
              </a:ext>
            </a:extLst>
          </p:cNvPr>
          <p:cNvSpPr/>
          <p:nvPr/>
        </p:nvSpPr>
        <p:spPr>
          <a:xfrm>
            <a:off x="115910" y="98474"/>
            <a:ext cx="11964473" cy="6637177"/>
          </a:xfrm>
          <a:prstGeom prst="frame">
            <a:avLst>
              <a:gd name="adj1" fmla="val 999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3E9D5-5AE4-410B-AEA0-E25FB7593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36" y="2114550"/>
            <a:ext cx="3470251" cy="455771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9AA7F32-3EDC-43C0-A2EB-49649BB6AE5F}"/>
              </a:ext>
            </a:extLst>
          </p:cNvPr>
          <p:cNvSpPr/>
          <p:nvPr/>
        </p:nvSpPr>
        <p:spPr>
          <a:xfrm>
            <a:off x="4114801" y="403670"/>
            <a:ext cx="4443412" cy="1357312"/>
          </a:xfrm>
          <a:prstGeom prst="cloudCallout">
            <a:avLst>
              <a:gd name="adj1" fmla="val -31123"/>
              <a:gd name="adj2" fmla="val 84606"/>
            </a:avLst>
          </a:prstGeom>
          <a:noFill/>
          <a:ln w="38100" cap="flat" cmpd="tri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53E86-FE92-471F-8361-5E86DBAAA98C}"/>
              </a:ext>
            </a:extLst>
          </p:cNvPr>
          <p:cNvSpPr txBox="1"/>
          <p:nvPr/>
        </p:nvSpPr>
        <p:spPr>
          <a:xfrm>
            <a:off x="6154762" y="2623691"/>
            <a:ext cx="48069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০১৭৮৩১৫৫১৮২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litonsmc@gmail.com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844D37A-C7C3-4FC3-904E-AE32522C51E2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7CA12-1B43-4210-98B5-2D2C917A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13" y="1309739"/>
            <a:ext cx="5577567" cy="34977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E51EA8-67B8-40CE-A5C7-13C551431FFA}"/>
              </a:ext>
            </a:extLst>
          </p:cNvPr>
          <p:cNvSpPr/>
          <p:nvPr/>
        </p:nvSpPr>
        <p:spPr>
          <a:xfrm>
            <a:off x="4558558" y="300114"/>
            <a:ext cx="3074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34A5C-9A9F-4003-A75E-BD7F9CAFB076}"/>
              </a:ext>
            </a:extLst>
          </p:cNvPr>
          <p:cNvSpPr/>
          <p:nvPr/>
        </p:nvSpPr>
        <p:spPr>
          <a:xfrm>
            <a:off x="4217191" y="5194318"/>
            <a:ext cx="455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698E9-9A49-4AFF-A117-7D2FF196E3B0}"/>
              </a:ext>
            </a:extLst>
          </p:cNvPr>
          <p:cNvSpPr txBox="1"/>
          <p:nvPr/>
        </p:nvSpPr>
        <p:spPr>
          <a:xfrm>
            <a:off x="4359852" y="5855469"/>
            <a:ext cx="387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D56D950-88A6-4021-8F2F-AAB071ECD645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9E787-D8F9-4657-A9BB-77B6E3795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2" y="926307"/>
            <a:ext cx="7943850" cy="4090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43A30F-9B61-4755-8352-9474C40CA99A}"/>
              </a:ext>
            </a:extLst>
          </p:cNvPr>
          <p:cNvSpPr/>
          <p:nvPr/>
        </p:nvSpPr>
        <p:spPr>
          <a:xfrm>
            <a:off x="4676378" y="156866"/>
            <a:ext cx="2839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50E23-50FF-47E2-96EC-0AEDE35861D8}"/>
              </a:ext>
            </a:extLst>
          </p:cNvPr>
          <p:cNvSpPr/>
          <p:nvPr/>
        </p:nvSpPr>
        <p:spPr>
          <a:xfrm>
            <a:off x="4045740" y="5223807"/>
            <a:ext cx="455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D454C-26B1-4C5E-9F8B-5801FD99B651}"/>
              </a:ext>
            </a:extLst>
          </p:cNvPr>
          <p:cNvSpPr txBox="1"/>
          <p:nvPr/>
        </p:nvSpPr>
        <p:spPr>
          <a:xfrm>
            <a:off x="5224459" y="5931693"/>
            <a:ext cx="229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C3EC-8889-4475-94F1-E83A20379DBF}"/>
              </a:ext>
            </a:extLst>
          </p:cNvPr>
          <p:cNvSpPr txBox="1"/>
          <p:nvPr/>
        </p:nvSpPr>
        <p:spPr>
          <a:xfrm>
            <a:off x="2884353" y="5900915"/>
            <a:ext cx="6423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F8CFCA0-1A00-4933-B8A6-6D22581D1566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68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274663-BED3-4264-9392-5F44822527AC}"/>
              </a:ext>
            </a:extLst>
          </p:cNvPr>
          <p:cNvSpPr txBox="1"/>
          <p:nvPr/>
        </p:nvSpPr>
        <p:spPr>
          <a:xfrm>
            <a:off x="3980145" y="230160"/>
            <a:ext cx="3519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43F6B-3D74-4008-8BF7-98A72AEBF92F}"/>
              </a:ext>
            </a:extLst>
          </p:cNvPr>
          <p:cNvSpPr txBox="1"/>
          <p:nvPr/>
        </p:nvSpPr>
        <p:spPr>
          <a:xfrm>
            <a:off x="5867400" y="2561649"/>
            <a:ext cx="5779219" cy="3170099"/>
          </a:xfrm>
          <a:prstGeom prst="rect">
            <a:avLst/>
          </a:prstGeom>
          <a:noFill/>
          <a:ln w="88900" cap="rnd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B15C7-D54F-4556-BB75-977C6DE4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5" y="1254860"/>
            <a:ext cx="4660432" cy="516812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9E96A7E-4C70-42D0-B917-B09CB9CDFD9B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181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D61CF9-B346-4EFE-8563-D7C6A1CA84AE}"/>
              </a:ext>
            </a:extLst>
          </p:cNvPr>
          <p:cNvSpPr/>
          <p:nvPr/>
        </p:nvSpPr>
        <p:spPr>
          <a:xfrm>
            <a:off x="4861321" y="314325"/>
            <a:ext cx="2469357" cy="8715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DD6F0A-28B6-49CA-885B-F270EAFB38C5}"/>
              </a:ext>
            </a:extLst>
          </p:cNvPr>
          <p:cNvGrpSpPr/>
          <p:nvPr/>
        </p:nvGrpSpPr>
        <p:grpSpPr>
          <a:xfrm>
            <a:off x="1671636" y="1757364"/>
            <a:ext cx="9201152" cy="4332684"/>
            <a:chOff x="857250" y="1828801"/>
            <a:chExt cx="9201152" cy="43326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B1AEF7-F46B-4859-B2BB-794165CC15D2}"/>
                </a:ext>
              </a:extLst>
            </p:cNvPr>
            <p:cNvSpPr/>
            <p:nvPr/>
          </p:nvSpPr>
          <p:spPr>
            <a:xfrm>
              <a:off x="857250" y="1828801"/>
              <a:ext cx="1257300" cy="11930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61C7E7E-EC0B-4F30-8A81-B02021A89876}"/>
                </a:ext>
              </a:extLst>
            </p:cNvPr>
            <p:cNvSpPr/>
            <p:nvPr/>
          </p:nvSpPr>
          <p:spPr>
            <a:xfrm>
              <a:off x="2730101" y="1994890"/>
              <a:ext cx="6318647" cy="9929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র্বাচন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94D414-7DBC-4087-B1FE-2627F60357C2}"/>
                </a:ext>
              </a:extLst>
            </p:cNvPr>
            <p:cNvSpPr/>
            <p:nvPr/>
          </p:nvSpPr>
          <p:spPr>
            <a:xfrm>
              <a:off x="857250" y="4968478"/>
              <a:ext cx="1257300" cy="11930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8B08894-3031-4F21-9B13-CE110E0FF45D}"/>
                </a:ext>
              </a:extLst>
            </p:cNvPr>
            <p:cNvSpPr/>
            <p:nvPr/>
          </p:nvSpPr>
          <p:spPr>
            <a:xfrm>
              <a:off x="1685925" y="3396851"/>
              <a:ext cx="1257300" cy="11930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18256A2-B127-405C-908A-B9BB7D282F36}"/>
                </a:ext>
              </a:extLst>
            </p:cNvPr>
            <p:cNvSpPr/>
            <p:nvPr/>
          </p:nvSpPr>
          <p:spPr>
            <a:xfrm>
              <a:off x="2730101" y="5089922"/>
              <a:ext cx="6318649" cy="9929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র্বাচন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র্ণণা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468FBB2-FB87-45F2-969C-107EC6242A8C}"/>
                </a:ext>
              </a:extLst>
            </p:cNvPr>
            <p:cNvSpPr/>
            <p:nvPr/>
          </p:nvSpPr>
          <p:spPr>
            <a:xfrm>
              <a:off x="3387326" y="3497760"/>
              <a:ext cx="6671076" cy="9929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াখ্যা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9D036E9F-8829-40A8-935B-46B77907BBF6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781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63629-04E3-499E-BD85-F7ED01E88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04" y="806393"/>
            <a:ext cx="7231743" cy="414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B74F5-7C95-4E15-8659-0050C7BA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108982"/>
            <a:ext cx="4083503" cy="3840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58DDB-81E2-4BF6-95BE-1DD2264F4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6" y="1108983"/>
            <a:ext cx="3333750" cy="3840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2676F7-4662-4736-95D7-90966EBD974D}"/>
              </a:ext>
            </a:extLst>
          </p:cNvPr>
          <p:cNvSpPr txBox="1"/>
          <p:nvPr/>
        </p:nvSpPr>
        <p:spPr>
          <a:xfrm>
            <a:off x="4378777" y="142875"/>
            <a:ext cx="418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683BD-F9B2-4973-8686-47E700AF1D2D}"/>
              </a:ext>
            </a:extLst>
          </p:cNvPr>
          <p:cNvSpPr txBox="1"/>
          <p:nvPr/>
        </p:nvSpPr>
        <p:spPr>
          <a:xfrm>
            <a:off x="5782807" y="4970348"/>
            <a:ext cx="137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3C4C4-AF12-484C-9210-4AFD9DA2A279}"/>
              </a:ext>
            </a:extLst>
          </p:cNvPr>
          <p:cNvSpPr txBox="1"/>
          <p:nvPr/>
        </p:nvSpPr>
        <p:spPr>
          <a:xfrm>
            <a:off x="8986839" y="4966955"/>
            <a:ext cx="24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FCABE-9437-457A-B36E-DF58B109F99E}"/>
              </a:ext>
            </a:extLst>
          </p:cNvPr>
          <p:cNvSpPr txBox="1"/>
          <p:nvPr/>
        </p:nvSpPr>
        <p:spPr>
          <a:xfrm>
            <a:off x="567756" y="4966955"/>
            <a:ext cx="35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FBE6B-B89D-4241-8DAD-5970E9F3CFB0}"/>
              </a:ext>
            </a:extLst>
          </p:cNvPr>
          <p:cNvSpPr/>
          <p:nvPr/>
        </p:nvSpPr>
        <p:spPr>
          <a:xfrm>
            <a:off x="4131955" y="5654447"/>
            <a:ext cx="4431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17C6B-9E8C-4DB3-86DC-EDB28FDF9226}"/>
              </a:ext>
            </a:extLst>
          </p:cNvPr>
          <p:cNvSpPr txBox="1"/>
          <p:nvPr/>
        </p:nvSpPr>
        <p:spPr>
          <a:xfrm>
            <a:off x="567756" y="5600052"/>
            <a:ext cx="11624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াংবিধানিক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াষ্ট্রের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A96987D-6495-4F89-A992-7EBF3126E73E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E6CB5-097B-4CB7-A6C0-0C6DF63FD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2" y="357187"/>
            <a:ext cx="1385888" cy="1188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804552-6979-4ADE-BCF8-F830F802587F}"/>
              </a:ext>
            </a:extLst>
          </p:cNvPr>
          <p:cNvSpPr txBox="1"/>
          <p:nvPr/>
        </p:nvSpPr>
        <p:spPr>
          <a:xfrm>
            <a:off x="5129212" y="490883"/>
            <a:ext cx="292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446DAF-A28B-48A9-BC0B-D739235A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2" y="1929385"/>
            <a:ext cx="5985987" cy="45714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48C1CD-CF4D-42DA-B521-1DA02F01C6E7}"/>
              </a:ext>
            </a:extLst>
          </p:cNvPr>
          <p:cNvSpPr txBox="1"/>
          <p:nvPr/>
        </p:nvSpPr>
        <p:spPr>
          <a:xfrm>
            <a:off x="6817301" y="3429000"/>
            <a:ext cx="470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F13878A-D581-431B-86A6-BF8CE10CC2D0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3090B-B7E5-482E-9F14-F84B406AFD7A}"/>
              </a:ext>
            </a:extLst>
          </p:cNvPr>
          <p:cNvSpPr txBox="1"/>
          <p:nvPr/>
        </p:nvSpPr>
        <p:spPr>
          <a:xfrm>
            <a:off x="4080413" y="247905"/>
            <a:ext cx="403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7F5BB29-E0D0-47A8-AE0A-F8327828B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10064"/>
              </p:ext>
            </p:extLst>
          </p:nvPr>
        </p:nvGraphicFramePr>
        <p:xfrm>
          <a:off x="321301" y="1048854"/>
          <a:ext cx="4031175" cy="48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175">
                  <a:extLst>
                    <a:ext uri="{9D8B030D-6E8A-4147-A177-3AD203B41FA5}">
                      <a16:colId xmlns:a16="http://schemas.microsoft.com/office/drawing/2014/main" val="2379174221"/>
                    </a:ext>
                  </a:extLst>
                </a:gridCol>
              </a:tblGrid>
              <a:tr h="120630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as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আইন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প্রণয়ন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89708"/>
                  </a:ext>
                </a:extLst>
              </a:tr>
              <a:tr h="12063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</a:t>
                      </a:r>
                      <a:r>
                        <a:rPr lang="as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43021"/>
                  </a:ext>
                </a:extLst>
              </a:tr>
              <a:tr h="12063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া।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00011"/>
                  </a:ext>
                </a:extLst>
              </a:tr>
              <a:tr h="120630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ান্তি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বজায়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া।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4024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3FCA805-C16B-4F7A-9205-BDEFEBF1D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31" y="3967088"/>
            <a:ext cx="3502856" cy="251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62DABF-E62C-4516-A9DF-4AA15DE1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32" y="3967089"/>
            <a:ext cx="2117035" cy="2433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5CD06E-3D49-48B9-85E0-0B3D4013E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90" y="1048854"/>
            <a:ext cx="3310809" cy="25102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2CF8B-FC58-41F9-A70B-37584A6C7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31" y="1048854"/>
            <a:ext cx="3502856" cy="2510272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A29B8955-1316-4688-A53E-DE1F6D26ADAC}"/>
              </a:ext>
            </a:extLst>
          </p:cNvPr>
          <p:cNvSpPr/>
          <p:nvPr/>
        </p:nvSpPr>
        <p:spPr>
          <a:xfrm>
            <a:off x="115910" y="128789"/>
            <a:ext cx="11964473" cy="6606862"/>
          </a:xfrm>
          <a:prstGeom prst="frame">
            <a:avLst>
              <a:gd name="adj1" fmla="val 999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877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45</cp:revision>
  <dcterms:created xsi:type="dcterms:W3CDTF">2020-06-16T17:12:48Z</dcterms:created>
  <dcterms:modified xsi:type="dcterms:W3CDTF">2020-06-22T17:05:08Z</dcterms:modified>
</cp:coreProperties>
</file>