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D99FB9-FB74-420D-B19B-C7DB0874FC9F}" type="doc">
      <dgm:prSet loTypeId="urn:microsoft.com/office/officeart/2005/8/layout/pictureOrgChart+Icon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FC003-FECC-4D12-B0DD-67A94BA6BD76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9BEAEB-94A5-4B7D-8AC4-0130DDAA056C}" type="parTrans" cxnId="{DDA9D645-E09E-49EF-94D0-7AA9CA4EA4B5}">
      <dgm:prSet/>
      <dgm:spPr/>
      <dgm:t>
        <a:bodyPr/>
        <a:lstStyle/>
        <a:p>
          <a:endParaRPr lang="en-US"/>
        </a:p>
      </dgm:t>
    </dgm:pt>
    <dgm:pt modelId="{6D945629-8DF7-415C-98F5-DDC58007FBF3}" type="sibTrans" cxnId="{DDA9D645-E09E-49EF-94D0-7AA9CA4EA4B5}">
      <dgm:prSet/>
      <dgm:spPr/>
      <dgm:t>
        <a:bodyPr/>
        <a:lstStyle/>
        <a:p>
          <a:endParaRPr lang="en-US"/>
        </a:p>
      </dgm:t>
    </dgm:pt>
    <dgm:pt modelId="{4A83B1E1-253D-47DE-93E5-1EF99C5C8E31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ফাইব্রাস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EAB986-B7C3-4D59-AB3B-50AE27265102}" type="parTrans" cxnId="{AD0222A5-064E-4512-B02F-E1D22F507FE1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B09D33-75F2-421E-BC5F-E402AF803C20}" type="sibTrans" cxnId="{AD0222A5-064E-4512-B02F-E1D22F507FE1}">
      <dgm:prSet/>
      <dgm:spPr/>
      <dgm:t>
        <a:bodyPr/>
        <a:lstStyle/>
        <a:p>
          <a:endParaRPr lang="en-US"/>
        </a:p>
      </dgm:t>
    </dgm:pt>
    <dgm:pt modelId="{C6A293FE-55B7-48C6-AEFA-4A2947041EA8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BE9408-B437-460B-83B0-08DAC2960FEF}" type="sibTrans" cxnId="{9066DDC5-578D-4C19-A884-7CB9B1D30CA6}">
      <dgm:prSet/>
      <dgm:spPr/>
      <dgm:t>
        <a:bodyPr/>
        <a:lstStyle/>
        <a:p>
          <a:endParaRPr lang="en-US"/>
        </a:p>
      </dgm:t>
    </dgm:pt>
    <dgm:pt modelId="{81C78135-1328-4181-8D8C-C4385009C41A}" type="parTrans" cxnId="{9066DDC5-578D-4C19-A884-7CB9B1D30CA6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89F04-247E-4708-A093-963EA093C7A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কোমলাস্থি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8F8526-91A9-4F79-B342-299B326E3506}" type="sibTrans" cxnId="{C73336EF-AA97-42C3-97CD-579741EB73EC}">
      <dgm:prSet/>
      <dgm:spPr/>
      <dgm:t>
        <a:bodyPr/>
        <a:lstStyle/>
        <a:p>
          <a:endParaRPr lang="en-US"/>
        </a:p>
      </dgm:t>
    </dgm:pt>
    <dgm:pt modelId="{C6BE92E1-4E3D-4EBC-912C-9BAAF29D520B}" type="parTrans" cxnId="{C73336EF-AA97-42C3-97CD-579741EB73EC}">
      <dgm:prSet/>
      <dgm:spPr/>
      <dgm:t>
        <a:bodyPr/>
        <a:lstStyle/>
        <a:p>
          <a:endParaRPr lang="en-US" sz="1400"/>
        </a:p>
      </dgm:t>
    </dgm:pt>
    <dgm:pt modelId="{2CFD0D93-DFB3-4B46-9986-DB68D7C0937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অস্থি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11BAC6-0E84-42C9-82A0-0697C4FEAFA6}" type="parTrans" cxnId="{DB117EE8-7623-471B-B288-C9739A7339DC}">
      <dgm:prSet/>
      <dgm:spPr/>
      <dgm:t>
        <a:bodyPr/>
        <a:lstStyle/>
        <a:p>
          <a:endParaRPr lang="en-US" sz="1400"/>
        </a:p>
      </dgm:t>
    </dgm:pt>
    <dgm:pt modelId="{7ED5A5EB-C65C-4AEA-87D5-33EF55210D02}" type="sibTrans" cxnId="{DB117EE8-7623-471B-B288-C9739A7339DC}">
      <dgm:prSet/>
      <dgm:spPr/>
      <dgm:t>
        <a:bodyPr/>
        <a:lstStyle/>
        <a:p>
          <a:endParaRPr lang="en-US"/>
        </a:p>
      </dgm:t>
    </dgm:pt>
    <dgm:pt modelId="{03B4D4E4-AE2F-4036-B84B-2454982843C2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8D325B-A536-4BAA-BFBF-FCC395985696}" type="sibTrans" cxnId="{D174AE7F-71D0-4125-88F4-72CA60D18A0F}">
      <dgm:prSet/>
      <dgm:spPr/>
      <dgm:t>
        <a:bodyPr/>
        <a:lstStyle/>
        <a:p>
          <a:endParaRPr lang="en-US"/>
        </a:p>
      </dgm:t>
    </dgm:pt>
    <dgm:pt modelId="{902C099D-69D0-438F-A580-B74CDF38C02E}" type="parTrans" cxnId="{D174AE7F-71D0-4125-88F4-72CA60D18A0F}">
      <dgm:prSet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957F3F-D6B5-4CD2-A206-B2D5A95E6116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269E86-64DE-459C-8972-9B1FFE09C359}" type="sibTrans" cxnId="{833988CA-5E3E-4775-AD3B-139CE9259408}">
      <dgm:prSet/>
      <dgm:spPr/>
      <dgm:t>
        <a:bodyPr/>
        <a:lstStyle/>
        <a:p>
          <a:endParaRPr lang="en-US"/>
        </a:p>
      </dgm:t>
    </dgm:pt>
    <dgm:pt modelId="{4391B0B1-D500-453D-807B-CBE150042C4A}" type="parTrans" cxnId="{833988CA-5E3E-4775-AD3B-139CE9259408}">
      <dgm:prSet/>
      <dgm:spPr/>
      <dgm:t>
        <a:bodyPr/>
        <a:lstStyle/>
        <a:p>
          <a:endParaRPr lang="en-US" sz="1400"/>
        </a:p>
      </dgm:t>
    </dgm:pt>
    <dgm:pt modelId="{917A2050-F25B-4E63-BA4C-A88291B44D9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লসিকা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9802CD-56AA-4ADA-8FF3-1B6B3C0A8C76}" type="sibTrans" cxnId="{495FF394-5DC3-4053-BEF3-B65563CE38D9}">
      <dgm:prSet/>
      <dgm:spPr/>
      <dgm:t>
        <a:bodyPr/>
        <a:lstStyle/>
        <a:p>
          <a:endParaRPr lang="en-US"/>
        </a:p>
      </dgm:t>
    </dgm:pt>
    <dgm:pt modelId="{A379490E-F88F-44EA-8656-91C5B7EAFCCC}" type="parTrans" cxnId="{495FF394-5DC3-4053-BEF3-B65563CE38D9}">
      <dgm:prSet/>
      <dgm:spPr/>
      <dgm:t>
        <a:bodyPr/>
        <a:lstStyle/>
        <a:p>
          <a:endParaRPr lang="en-US" sz="1400"/>
        </a:p>
      </dgm:t>
    </dgm:pt>
    <dgm:pt modelId="{E502379A-F713-4015-8722-D931F2703B0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A119E-D9BF-4470-9863-9CD53369405F}" type="parTrans" cxnId="{5021A00C-9713-478A-B04F-A21FDE72D0F7}">
      <dgm:prSet/>
      <dgm:spPr/>
      <dgm:t>
        <a:bodyPr/>
        <a:lstStyle/>
        <a:p>
          <a:endParaRPr lang="en-US" sz="1400"/>
        </a:p>
      </dgm:t>
    </dgm:pt>
    <dgm:pt modelId="{3509B09D-7BC5-4AF7-8AF5-61D51DBBAC82}" type="sibTrans" cxnId="{5021A00C-9713-478A-B04F-A21FDE72D0F7}">
      <dgm:prSet/>
      <dgm:spPr/>
      <dgm:t>
        <a:bodyPr/>
        <a:lstStyle/>
        <a:p>
          <a:endParaRPr lang="en-US"/>
        </a:p>
      </dgm:t>
    </dgm:pt>
    <dgm:pt modelId="{7A16C896-54C9-4A20-B22F-AA35586BAC5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7E6C66-A997-4E61-9A24-503C0F9AD5DF}" type="parTrans" cxnId="{E8207308-DDB7-4A1E-8F24-62DF37075D99}">
      <dgm:prSet/>
      <dgm:spPr/>
      <dgm:t>
        <a:bodyPr/>
        <a:lstStyle/>
        <a:p>
          <a:endParaRPr lang="en-US" sz="1400"/>
        </a:p>
      </dgm:t>
    </dgm:pt>
    <dgm:pt modelId="{AC6B24B2-21BC-4091-AE76-5BCCB769B688}" type="sibTrans" cxnId="{E8207308-DDB7-4A1E-8F24-62DF37075D99}">
      <dgm:prSet/>
      <dgm:spPr/>
      <dgm:t>
        <a:bodyPr/>
        <a:lstStyle/>
        <a:p>
          <a:endParaRPr lang="en-US"/>
        </a:p>
      </dgm:t>
    </dgm:pt>
    <dgm:pt modelId="{22F44009-F3BA-4233-AFEA-168C700F83C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BA43DA-FC2E-4BF9-9BF1-1694FA3D4EEA}" type="parTrans" cxnId="{4F995BE7-EF4D-4A28-951B-01235B140366}">
      <dgm:prSet/>
      <dgm:spPr/>
      <dgm:t>
        <a:bodyPr/>
        <a:lstStyle/>
        <a:p>
          <a:endParaRPr lang="en-US" sz="1800"/>
        </a:p>
      </dgm:t>
    </dgm:pt>
    <dgm:pt modelId="{A7D4A837-3353-4901-8DD0-FA5855316FC6}" type="sibTrans" cxnId="{4F995BE7-EF4D-4A28-951B-01235B140366}">
      <dgm:prSet/>
      <dgm:spPr/>
      <dgm:t>
        <a:bodyPr/>
        <a:lstStyle/>
        <a:p>
          <a:endParaRPr lang="en-US"/>
        </a:p>
      </dgm:t>
    </dgm:pt>
    <dgm:pt modelId="{2CB3F801-64D1-43DE-AD68-7D6D5927CB0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31102-A57E-4B33-80F9-633649C294C2}" type="parTrans" cxnId="{54A9C224-C060-41FE-B91D-66355DB5224D}">
      <dgm:prSet/>
      <dgm:spPr/>
      <dgm:t>
        <a:bodyPr/>
        <a:lstStyle/>
        <a:p>
          <a:endParaRPr lang="en-US" sz="1800"/>
        </a:p>
      </dgm:t>
    </dgm:pt>
    <dgm:pt modelId="{CF411B57-4597-4B82-B95E-6EE2CE1E75D9}" type="sibTrans" cxnId="{54A9C224-C060-41FE-B91D-66355DB5224D}">
      <dgm:prSet/>
      <dgm:spPr/>
      <dgm:t>
        <a:bodyPr/>
        <a:lstStyle/>
        <a:p>
          <a:endParaRPr lang="en-US"/>
        </a:p>
      </dgm:t>
    </dgm:pt>
    <dgm:pt modelId="{7C2D9E54-918E-43A7-A103-C8D99AEF59C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অণুচক্রিকা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BACD78-14D1-4C1D-8153-BAC5C08AE042}" type="parTrans" cxnId="{B7612395-F226-47DD-B6CD-D0A8F370C029}">
      <dgm:prSet/>
      <dgm:spPr/>
      <dgm:t>
        <a:bodyPr/>
        <a:lstStyle/>
        <a:p>
          <a:endParaRPr lang="en-US" sz="1800"/>
        </a:p>
      </dgm:t>
    </dgm:pt>
    <dgm:pt modelId="{9E11E920-6DE8-474D-A498-3EAFA03C4015}" type="sibTrans" cxnId="{B7612395-F226-47DD-B6CD-D0A8F370C029}">
      <dgm:prSet/>
      <dgm:spPr/>
      <dgm:t>
        <a:bodyPr/>
        <a:lstStyle/>
        <a:p>
          <a:endParaRPr lang="en-US"/>
        </a:p>
      </dgm:t>
    </dgm:pt>
    <dgm:pt modelId="{CE462320-FCBE-45C7-8422-EBC24522A086}" type="pres">
      <dgm:prSet presAssocID="{1BD99FB9-FB74-420D-B19B-C7DB0874FC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552A79-E9D2-4BA5-8ED7-F135F400955A}" type="pres">
      <dgm:prSet presAssocID="{072FC003-FECC-4D12-B0DD-67A94BA6BD7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97E7C4-25A0-4DB2-B49F-3F57FCAD0F9B}" type="pres">
      <dgm:prSet presAssocID="{072FC003-FECC-4D12-B0DD-67A94BA6BD76}" presName="rootComposite1" presStyleCnt="0"/>
      <dgm:spPr/>
      <dgm:t>
        <a:bodyPr/>
        <a:lstStyle/>
        <a:p>
          <a:endParaRPr lang="en-US"/>
        </a:p>
      </dgm:t>
    </dgm:pt>
    <dgm:pt modelId="{E274F0AE-0934-4DCF-8A89-4A18E8AEDDF2}" type="pres">
      <dgm:prSet presAssocID="{072FC003-FECC-4D12-B0DD-67A94BA6BD76}" presName="rootText1" presStyleLbl="node0" presStyleIdx="0" presStyleCnt="1" custScaleX="111180" custScaleY="64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A7FEB-FB73-4CD1-9B6C-0E7C21B58EE1}" type="pres">
      <dgm:prSet presAssocID="{072FC003-FECC-4D12-B0DD-67A94BA6BD76}" presName="rootPict1" presStyleLbl="alignImgPlace1" presStyleIdx="0" presStyleCnt="13" custScaleX="71354" custScaleY="34890" custLinFactNeighborX="-21822" custLinFactNeighborY="-3959"/>
      <dgm:spPr/>
      <dgm:t>
        <a:bodyPr/>
        <a:lstStyle/>
        <a:p>
          <a:endParaRPr lang="en-US"/>
        </a:p>
      </dgm:t>
    </dgm:pt>
    <dgm:pt modelId="{59FF6097-EDC3-4D25-BC91-60FFEDC45A0F}" type="pres">
      <dgm:prSet presAssocID="{072FC003-FECC-4D12-B0DD-67A94BA6BD7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0611B19-AB70-45A9-9C21-2A4A39902E10}" type="pres">
      <dgm:prSet presAssocID="{072FC003-FECC-4D12-B0DD-67A94BA6BD76}" presName="hierChild2" presStyleCnt="0"/>
      <dgm:spPr/>
      <dgm:t>
        <a:bodyPr/>
        <a:lstStyle/>
        <a:p>
          <a:endParaRPr lang="en-US"/>
        </a:p>
      </dgm:t>
    </dgm:pt>
    <dgm:pt modelId="{0232B490-5EDB-4826-B52C-539C37FB3622}" type="pres">
      <dgm:prSet presAssocID="{F6EAB986-B7C3-4D59-AB3B-50AE27265102}" presName="Name37" presStyleLbl="parChTrans1D2" presStyleIdx="0" presStyleCnt="3" custSzX="3173501" custSzY="398810"/>
      <dgm:spPr/>
      <dgm:t>
        <a:bodyPr/>
        <a:lstStyle/>
        <a:p>
          <a:endParaRPr lang="en-US"/>
        </a:p>
      </dgm:t>
    </dgm:pt>
    <dgm:pt modelId="{4C7D7C7C-3A45-4BFB-9B89-8FAC4DDB20C3}" type="pres">
      <dgm:prSet presAssocID="{4A83B1E1-253D-47DE-93E5-1EF99C5C8E3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6D1A37-D43A-4B97-A888-165BFCC4C60E}" type="pres">
      <dgm:prSet presAssocID="{4A83B1E1-253D-47DE-93E5-1EF99C5C8E31}" presName="rootComposite" presStyleCnt="0"/>
      <dgm:spPr/>
      <dgm:t>
        <a:bodyPr/>
        <a:lstStyle/>
        <a:p>
          <a:endParaRPr lang="en-US"/>
        </a:p>
      </dgm:t>
    </dgm:pt>
    <dgm:pt modelId="{E81F8B0A-8E91-430F-B5A2-3C36CB0D4757}" type="pres">
      <dgm:prSet presAssocID="{4A83B1E1-253D-47DE-93E5-1EF99C5C8E31}" presName="rootText" presStyleLbl="node2" presStyleIdx="0" presStyleCnt="3" custScaleX="133973" custScaleY="667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1BCCB5-8903-4A1F-A81F-4F2BE91BE40D}" type="pres">
      <dgm:prSet presAssocID="{4A83B1E1-253D-47DE-93E5-1EF99C5C8E31}" presName="rootPict" presStyleLbl="alignImgPlace1" presStyleIdx="1" presStyleCnt="13" custScaleX="71354" custScaleY="34890" custLinFactNeighborX="-59069" custLinFactNeighborY="-6070"/>
      <dgm:spPr/>
      <dgm:t>
        <a:bodyPr/>
        <a:lstStyle/>
        <a:p>
          <a:endParaRPr lang="en-US"/>
        </a:p>
      </dgm:t>
    </dgm:pt>
    <dgm:pt modelId="{03EAAE63-DD11-4FC8-A073-BF681E974AD3}" type="pres">
      <dgm:prSet presAssocID="{4A83B1E1-253D-47DE-93E5-1EF99C5C8E31}" presName="rootConnector" presStyleLbl="node2" presStyleIdx="0" presStyleCnt="3"/>
      <dgm:spPr/>
      <dgm:t>
        <a:bodyPr/>
        <a:lstStyle/>
        <a:p>
          <a:endParaRPr lang="en-US"/>
        </a:p>
      </dgm:t>
    </dgm:pt>
    <dgm:pt modelId="{AFD2CC39-86EC-4662-96C5-99E1CF3CD270}" type="pres">
      <dgm:prSet presAssocID="{4A83B1E1-253D-47DE-93E5-1EF99C5C8E31}" presName="hierChild4" presStyleCnt="0"/>
      <dgm:spPr/>
      <dgm:t>
        <a:bodyPr/>
        <a:lstStyle/>
        <a:p>
          <a:endParaRPr lang="en-US"/>
        </a:p>
      </dgm:t>
    </dgm:pt>
    <dgm:pt modelId="{A4E9BDE9-71F3-4617-AE42-C98DF0372A3A}" type="pres">
      <dgm:prSet presAssocID="{4A83B1E1-253D-47DE-93E5-1EF99C5C8E31}" presName="hierChild5" presStyleCnt="0"/>
      <dgm:spPr/>
      <dgm:t>
        <a:bodyPr/>
        <a:lstStyle/>
        <a:p>
          <a:endParaRPr lang="en-US"/>
        </a:p>
      </dgm:t>
    </dgm:pt>
    <dgm:pt modelId="{1DB16697-5A0D-475E-955B-D812FF0A9770}" type="pres">
      <dgm:prSet presAssocID="{81C78135-1328-4181-8D8C-C4385009C41A}" presName="Name37" presStyleLbl="parChTrans1D2" presStyleIdx="1" presStyleCnt="3" custSzX="77310" custSzY="398810"/>
      <dgm:spPr/>
      <dgm:t>
        <a:bodyPr/>
        <a:lstStyle/>
        <a:p>
          <a:endParaRPr lang="en-US"/>
        </a:p>
      </dgm:t>
    </dgm:pt>
    <dgm:pt modelId="{EE7BE053-E41E-4512-8B0F-76E1314BD9DC}" type="pres">
      <dgm:prSet presAssocID="{C6A293FE-55B7-48C6-AEFA-4A2947041E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786F1D7-1E3B-467C-827C-713E9AAEFE88}" type="pres">
      <dgm:prSet presAssocID="{C6A293FE-55B7-48C6-AEFA-4A2947041EA8}" presName="rootComposite" presStyleCnt="0"/>
      <dgm:spPr/>
      <dgm:t>
        <a:bodyPr/>
        <a:lstStyle/>
        <a:p>
          <a:endParaRPr lang="en-US"/>
        </a:p>
      </dgm:t>
    </dgm:pt>
    <dgm:pt modelId="{AE848794-5851-482D-A5B4-87F8797750E8}" type="pres">
      <dgm:prSet presAssocID="{C6A293FE-55B7-48C6-AEFA-4A2947041EA8}" presName="rootText" presStyleLbl="node2" presStyleIdx="1" presStyleCnt="3" custScaleX="181143" custScaleY="59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2B82-3F52-4A91-A8AC-7493E5FB276E}" type="pres">
      <dgm:prSet presAssocID="{C6A293FE-55B7-48C6-AEFA-4A2947041EA8}" presName="rootPict" presStyleLbl="alignImgPlace1" presStyleIdx="2" presStyleCnt="13" custScaleX="71354" custScaleY="34890" custLinFactX="-28881" custLinFactNeighborX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54DDF5-3E7B-473D-889B-EB94442B1B67}" type="pres">
      <dgm:prSet presAssocID="{C6A293FE-55B7-48C6-AEFA-4A2947041EA8}" presName="rootConnector" presStyleLbl="node2" presStyleIdx="1" presStyleCnt="3"/>
      <dgm:spPr/>
      <dgm:t>
        <a:bodyPr/>
        <a:lstStyle/>
        <a:p>
          <a:endParaRPr lang="en-US"/>
        </a:p>
      </dgm:t>
    </dgm:pt>
    <dgm:pt modelId="{E8F6031C-F22D-4549-A83B-84A5B84D9348}" type="pres">
      <dgm:prSet presAssocID="{C6A293FE-55B7-48C6-AEFA-4A2947041EA8}" presName="hierChild4" presStyleCnt="0"/>
      <dgm:spPr/>
      <dgm:t>
        <a:bodyPr/>
        <a:lstStyle/>
        <a:p>
          <a:endParaRPr lang="en-US"/>
        </a:p>
      </dgm:t>
    </dgm:pt>
    <dgm:pt modelId="{B54A4D01-F3D1-4C3C-BB17-A36A33C44B21}" type="pres">
      <dgm:prSet presAssocID="{C6BE92E1-4E3D-4EBC-912C-9BAAF29D520B}" presName="Name37" presStyleLbl="parChTrans1D3" presStyleIdx="0" presStyleCnt="4" custSzX="382975" custSzY="708092"/>
      <dgm:spPr/>
      <dgm:t>
        <a:bodyPr/>
        <a:lstStyle/>
        <a:p>
          <a:endParaRPr lang="en-US"/>
        </a:p>
      </dgm:t>
    </dgm:pt>
    <dgm:pt modelId="{4A01E883-9ED3-4B97-82A0-A4D330318ED2}" type="pres">
      <dgm:prSet presAssocID="{D6C89F04-247E-4708-A093-963EA093C7A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A21DEAA-F97A-4592-9DD7-154F1D68FB18}" type="pres">
      <dgm:prSet presAssocID="{D6C89F04-247E-4708-A093-963EA093C7A0}" presName="rootComposite" presStyleCnt="0"/>
      <dgm:spPr/>
      <dgm:t>
        <a:bodyPr/>
        <a:lstStyle/>
        <a:p>
          <a:endParaRPr lang="en-US"/>
        </a:p>
      </dgm:t>
    </dgm:pt>
    <dgm:pt modelId="{CB6960FD-89FA-4247-9DD1-B63CCA3CD745}" type="pres">
      <dgm:prSet presAssocID="{D6C89F04-247E-4708-A093-963EA093C7A0}" presName="rootText" presStyleLbl="node3" presStyleIdx="0" presStyleCnt="4" custScaleX="110146" custScaleY="62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4186A-76E1-40B7-A9E5-CAD0AF8711D4}" type="pres">
      <dgm:prSet presAssocID="{D6C89F04-247E-4708-A093-963EA093C7A0}" presName="rootPict" presStyleLbl="alignImgPlace1" presStyleIdx="3" presStyleCnt="13" custScaleX="71354" custScaleY="34890" custLinFactNeighborX="-324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0460A070-D4BC-46C0-A99B-31702E7C25FC}" type="pres">
      <dgm:prSet presAssocID="{D6C89F04-247E-4708-A093-963EA093C7A0}" presName="rootConnector" presStyleLbl="node3" presStyleIdx="0" presStyleCnt="4"/>
      <dgm:spPr/>
      <dgm:t>
        <a:bodyPr/>
        <a:lstStyle/>
        <a:p>
          <a:endParaRPr lang="en-US"/>
        </a:p>
      </dgm:t>
    </dgm:pt>
    <dgm:pt modelId="{C3C1B355-1CF2-488A-8EE8-62C6B0FDBE9D}" type="pres">
      <dgm:prSet presAssocID="{D6C89F04-247E-4708-A093-963EA093C7A0}" presName="hierChild4" presStyleCnt="0"/>
      <dgm:spPr/>
      <dgm:t>
        <a:bodyPr/>
        <a:lstStyle/>
        <a:p>
          <a:endParaRPr lang="en-US"/>
        </a:p>
      </dgm:t>
    </dgm:pt>
    <dgm:pt modelId="{45B90F41-3096-4FB9-9517-7EF2E009B9AF}" type="pres">
      <dgm:prSet presAssocID="{D6C89F04-247E-4708-A093-963EA093C7A0}" presName="hierChild5" presStyleCnt="0"/>
      <dgm:spPr/>
      <dgm:t>
        <a:bodyPr/>
        <a:lstStyle/>
        <a:p>
          <a:endParaRPr lang="en-US"/>
        </a:p>
      </dgm:t>
    </dgm:pt>
    <dgm:pt modelId="{BBA1BB74-FFC5-49CE-A415-1E12219DB9F7}" type="pres">
      <dgm:prSet presAssocID="{7B11BAC6-0E84-42C9-82A0-0697C4FEAFA6}" presName="Name37" presStyleLbl="parChTrans1D3" presStyleIdx="1" presStyleCnt="4" custSzX="382975" custSzY="1725466"/>
      <dgm:spPr/>
      <dgm:t>
        <a:bodyPr/>
        <a:lstStyle/>
        <a:p>
          <a:endParaRPr lang="en-US"/>
        </a:p>
      </dgm:t>
    </dgm:pt>
    <dgm:pt modelId="{8C3B4486-FB33-4AD4-BF67-28ED87C28DF9}" type="pres">
      <dgm:prSet presAssocID="{2CFD0D93-DFB3-4B46-9986-DB68D7C093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6F2D51-68CA-4EC2-B025-AA9BFBA12D85}" type="pres">
      <dgm:prSet presAssocID="{2CFD0D93-DFB3-4B46-9986-DB68D7C0937D}" presName="rootComposite" presStyleCnt="0"/>
      <dgm:spPr/>
      <dgm:t>
        <a:bodyPr/>
        <a:lstStyle/>
        <a:p>
          <a:endParaRPr lang="en-US"/>
        </a:p>
      </dgm:t>
    </dgm:pt>
    <dgm:pt modelId="{59C55B00-8020-47A9-A98D-6CFA9D4BD976}" type="pres">
      <dgm:prSet presAssocID="{2CFD0D93-DFB3-4B46-9986-DB68D7C0937D}" presName="rootText" presStyleLbl="node3" presStyleIdx="1" presStyleCnt="4" custScaleX="88494" custScaleY="51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51D803-7FE5-4FEE-9EC0-005F1A738319}" type="pres">
      <dgm:prSet presAssocID="{2CFD0D93-DFB3-4B46-9986-DB68D7C0937D}" presName="rootPict" presStyleLbl="alignImgPlace1" presStyleIdx="4" presStyleCnt="13" custScaleX="71354" custScaleY="34890" custLinFactNeighborX="22605" custLinFactNeighborY="-5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FE7540-9D75-4631-896D-49D7E3FC79F2}" type="pres">
      <dgm:prSet presAssocID="{2CFD0D93-DFB3-4B46-9986-DB68D7C0937D}" presName="rootConnector" presStyleLbl="node3" presStyleIdx="1" presStyleCnt="4"/>
      <dgm:spPr/>
      <dgm:t>
        <a:bodyPr/>
        <a:lstStyle/>
        <a:p>
          <a:endParaRPr lang="en-US"/>
        </a:p>
      </dgm:t>
    </dgm:pt>
    <dgm:pt modelId="{CC822F4C-2D94-4057-BD27-78EA54B109AA}" type="pres">
      <dgm:prSet presAssocID="{2CFD0D93-DFB3-4B46-9986-DB68D7C0937D}" presName="hierChild4" presStyleCnt="0"/>
      <dgm:spPr/>
      <dgm:t>
        <a:bodyPr/>
        <a:lstStyle/>
        <a:p>
          <a:endParaRPr lang="en-US"/>
        </a:p>
      </dgm:t>
    </dgm:pt>
    <dgm:pt modelId="{2EF0C979-56E2-4866-9516-FA4B12DB4450}" type="pres">
      <dgm:prSet presAssocID="{2CFD0D93-DFB3-4B46-9986-DB68D7C0937D}" presName="hierChild5" presStyleCnt="0"/>
      <dgm:spPr/>
      <dgm:t>
        <a:bodyPr/>
        <a:lstStyle/>
        <a:p>
          <a:endParaRPr lang="en-US"/>
        </a:p>
      </dgm:t>
    </dgm:pt>
    <dgm:pt modelId="{B172642D-1E36-4CE9-9032-25C82AAC6528}" type="pres">
      <dgm:prSet presAssocID="{C6A293FE-55B7-48C6-AEFA-4A2947041EA8}" presName="hierChild5" presStyleCnt="0"/>
      <dgm:spPr/>
      <dgm:t>
        <a:bodyPr/>
        <a:lstStyle/>
        <a:p>
          <a:endParaRPr lang="en-US"/>
        </a:p>
      </dgm:t>
    </dgm:pt>
    <dgm:pt modelId="{D6CD6B30-3E3D-4272-B892-B98F41199B13}" type="pres">
      <dgm:prSet presAssocID="{902C099D-69D0-438F-A580-B74CDF38C02E}" presName="Name37" presStyleLbl="parChTrans1D2" presStyleIdx="2" presStyleCnt="3" custSzX="3173501" custSzY="398810"/>
      <dgm:spPr/>
      <dgm:t>
        <a:bodyPr/>
        <a:lstStyle/>
        <a:p>
          <a:endParaRPr lang="en-US"/>
        </a:p>
      </dgm:t>
    </dgm:pt>
    <dgm:pt modelId="{D987CE1C-F5A5-422A-BFF0-DE762516A3CA}" type="pres">
      <dgm:prSet presAssocID="{03B4D4E4-AE2F-4036-B84B-2454982843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1198F58-D5B9-45D5-9DD0-8F21DC57804D}" type="pres">
      <dgm:prSet presAssocID="{03B4D4E4-AE2F-4036-B84B-2454982843C2}" presName="rootComposite" presStyleCnt="0"/>
      <dgm:spPr/>
      <dgm:t>
        <a:bodyPr/>
        <a:lstStyle/>
        <a:p>
          <a:endParaRPr lang="en-US"/>
        </a:p>
      </dgm:t>
    </dgm:pt>
    <dgm:pt modelId="{C2B51EDC-695D-49EA-8466-A1A3473B3564}" type="pres">
      <dgm:prSet presAssocID="{03B4D4E4-AE2F-4036-B84B-2454982843C2}" presName="rootText" presStyleLbl="node2" presStyleIdx="2" presStyleCnt="3" custScaleX="149488" custScaleY="598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9C5C6-2A61-49CB-8A5F-145B5BA79794}" type="pres">
      <dgm:prSet presAssocID="{03B4D4E4-AE2F-4036-B84B-2454982843C2}" presName="rootPict" presStyleLbl="alignImgPlace1" presStyleIdx="5" presStyleCnt="13" custScaleX="71354" custScaleY="34890" custLinFactNeighborX="-92965" custLinFactNeighborY="-134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5A6809-5FD0-4360-930C-9D265A860684}" type="pres">
      <dgm:prSet presAssocID="{03B4D4E4-AE2F-4036-B84B-2454982843C2}" presName="rootConnector" presStyleLbl="node2" presStyleIdx="2" presStyleCnt="3"/>
      <dgm:spPr/>
      <dgm:t>
        <a:bodyPr/>
        <a:lstStyle/>
        <a:p>
          <a:endParaRPr lang="en-US"/>
        </a:p>
      </dgm:t>
    </dgm:pt>
    <dgm:pt modelId="{3452982E-7B66-40E6-86E8-DF82C301E319}" type="pres">
      <dgm:prSet presAssocID="{03B4D4E4-AE2F-4036-B84B-2454982843C2}" presName="hierChild4" presStyleCnt="0"/>
      <dgm:spPr/>
      <dgm:t>
        <a:bodyPr/>
        <a:lstStyle/>
        <a:p>
          <a:endParaRPr lang="en-US"/>
        </a:p>
      </dgm:t>
    </dgm:pt>
    <dgm:pt modelId="{373D93FC-FC95-4B70-8748-478C924097D3}" type="pres">
      <dgm:prSet presAssocID="{4391B0B1-D500-453D-807B-CBE150042C4A}" presName="Name37" presStyleLbl="parChTrans1D3" presStyleIdx="2" presStyleCnt="4"/>
      <dgm:spPr/>
      <dgm:t>
        <a:bodyPr/>
        <a:lstStyle/>
        <a:p>
          <a:endParaRPr lang="en-US"/>
        </a:p>
      </dgm:t>
    </dgm:pt>
    <dgm:pt modelId="{9F414365-B09E-496D-96C7-8AEE673274C8}" type="pres">
      <dgm:prSet presAssocID="{CD957F3F-D6B5-4CD2-A206-B2D5A95E611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F339E1-4F05-40B2-BCB8-419C173C57FD}" type="pres">
      <dgm:prSet presAssocID="{CD957F3F-D6B5-4CD2-A206-B2D5A95E6116}" presName="rootComposite" presStyleCnt="0"/>
      <dgm:spPr/>
      <dgm:t>
        <a:bodyPr/>
        <a:lstStyle/>
        <a:p>
          <a:endParaRPr lang="en-US"/>
        </a:p>
      </dgm:t>
    </dgm:pt>
    <dgm:pt modelId="{CF25EB81-6DD2-4ACF-8E80-586A6CA53BE5}" type="pres">
      <dgm:prSet presAssocID="{CD957F3F-D6B5-4CD2-A206-B2D5A95E6116}" presName="rootText" presStyleLbl="node3" presStyleIdx="2" presStyleCnt="4" custScaleX="90165" custScaleY="50950" custLinFactNeighborX="1670" custLinFactNeighborY="1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DA058-7B92-4FE0-B006-BE7E6B346CC6}" type="pres">
      <dgm:prSet presAssocID="{CD957F3F-D6B5-4CD2-A206-B2D5A95E6116}" presName="rootPict" presStyleLbl="alignImgPlace1" presStyleIdx="6" presStyleCnt="13" custScaleX="56670" custScaleY="50342" custLinFactNeighborX="30374" custLinFactNeighborY="126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09C1B9-EB78-4F08-AD6C-C238176E4A18}" type="pres">
      <dgm:prSet presAssocID="{CD957F3F-D6B5-4CD2-A206-B2D5A95E6116}" presName="rootConnector" presStyleLbl="node3" presStyleIdx="2" presStyleCnt="4"/>
      <dgm:spPr/>
      <dgm:t>
        <a:bodyPr/>
        <a:lstStyle/>
        <a:p>
          <a:endParaRPr lang="en-US"/>
        </a:p>
      </dgm:t>
    </dgm:pt>
    <dgm:pt modelId="{3AD9CEDA-89E5-4294-83C6-FF5BFBDDB8B0}" type="pres">
      <dgm:prSet presAssocID="{CD957F3F-D6B5-4CD2-A206-B2D5A95E6116}" presName="hierChild4" presStyleCnt="0"/>
      <dgm:spPr/>
      <dgm:t>
        <a:bodyPr/>
        <a:lstStyle/>
        <a:p>
          <a:endParaRPr lang="en-US"/>
        </a:p>
      </dgm:t>
    </dgm:pt>
    <dgm:pt modelId="{3C146BB3-ABB4-4606-B167-8E36F69C25A7}" type="pres">
      <dgm:prSet presAssocID="{EB3A119E-D9BF-4470-9863-9CD53369405F}" presName="Name37" presStyleLbl="parChTrans1D4" presStyleIdx="0" presStyleCnt="5"/>
      <dgm:spPr/>
      <dgm:t>
        <a:bodyPr/>
        <a:lstStyle/>
        <a:p>
          <a:endParaRPr lang="en-US"/>
        </a:p>
      </dgm:t>
    </dgm:pt>
    <dgm:pt modelId="{4D391277-94B7-4F21-8565-772CB83C8520}" type="pres">
      <dgm:prSet presAssocID="{E502379A-F713-4015-8722-D931F2703B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AA766FE-4C49-4049-B135-D79C823B5592}" type="pres">
      <dgm:prSet presAssocID="{E502379A-F713-4015-8722-D931F2703B09}" presName="rootComposite" presStyleCnt="0"/>
      <dgm:spPr/>
      <dgm:t>
        <a:bodyPr/>
        <a:lstStyle/>
        <a:p>
          <a:endParaRPr lang="en-US"/>
        </a:p>
      </dgm:t>
    </dgm:pt>
    <dgm:pt modelId="{C2B8CB83-9BCD-4671-A7EF-FCA61D091D3E}" type="pres">
      <dgm:prSet presAssocID="{E502379A-F713-4015-8722-D931F2703B09}" presName="rootText" presStyleLbl="node4" presStyleIdx="0" presStyleCnt="5" custScaleY="63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A290F-FF16-4422-AB3B-D357A5E5F9D3}" type="pres">
      <dgm:prSet presAssocID="{E502379A-F713-4015-8722-D931F2703B09}" presName="rootPict" presStyleLbl="alignImgPlace1" presStyleIdx="7" presStyleCnt="13" custScaleY="6343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8C1F04D-AECB-431F-BC06-F3F2237E5682}" type="pres">
      <dgm:prSet presAssocID="{E502379A-F713-4015-8722-D931F2703B09}" presName="rootConnector" presStyleLbl="node4" presStyleIdx="0" presStyleCnt="5"/>
      <dgm:spPr/>
      <dgm:t>
        <a:bodyPr/>
        <a:lstStyle/>
        <a:p>
          <a:endParaRPr lang="en-US"/>
        </a:p>
      </dgm:t>
    </dgm:pt>
    <dgm:pt modelId="{A1824FA5-A539-430C-8197-5C929DEFF53E}" type="pres">
      <dgm:prSet presAssocID="{E502379A-F713-4015-8722-D931F2703B09}" presName="hierChild4" presStyleCnt="0"/>
      <dgm:spPr/>
      <dgm:t>
        <a:bodyPr/>
        <a:lstStyle/>
        <a:p>
          <a:endParaRPr lang="en-US"/>
        </a:p>
      </dgm:t>
    </dgm:pt>
    <dgm:pt modelId="{3E6608DE-257A-405A-BA0A-5459EBC8C143}" type="pres">
      <dgm:prSet presAssocID="{E502379A-F713-4015-8722-D931F2703B09}" presName="hierChild5" presStyleCnt="0"/>
      <dgm:spPr/>
      <dgm:t>
        <a:bodyPr/>
        <a:lstStyle/>
        <a:p>
          <a:endParaRPr lang="en-US"/>
        </a:p>
      </dgm:t>
    </dgm:pt>
    <dgm:pt modelId="{276CB29C-162C-4025-A206-CED494003D35}" type="pres">
      <dgm:prSet presAssocID="{F27E6C66-A997-4E61-9A24-503C0F9AD5DF}" presName="Name37" presStyleLbl="parChTrans1D4" presStyleIdx="1" presStyleCnt="5"/>
      <dgm:spPr/>
      <dgm:t>
        <a:bodyPr/>
        <a:lstStyle/>
        <a:p>
          <a:endParaRPr lang="en-US"/>
        </a:p>
      </dgm:t>
    </dgm:pt>
    <dgm:pt modelId="{AEA3D3F5-B89B-47F2-AC9F-9FC99891AA06}" type="pres">
      <dgm:prSet presAssocID="{7A16C896-54C9-4A20-B22F-AA35586BAC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25F7AC-EBFB-4B6E-945B-C2982BE5992E}" type="pres">
      <dgm:prSet presAssocID="{7A16C896-54C9-4A20-B22F-AA35586BAC55}" presName="rootComposite" presStyleCnt="0"/>
      <dgm:spPr/>
      <dgm:t>
        <a:bodyPr/>
        <a:lstStyle/>
        <a:p>
          <a:endParaRPr lang="en-US"/>
        </a:p>
      </dgm:t>
    </dgm:pt>
    <dgm:pt modelId="{E6CC176D-27A5-4D6D-9A42-98030C6A4869}" type="pres">
      <dgm:prSet presAssocID="{7A16C896-54C9-4A20-B22F-AA35586BAC55}" presName="rootText" presStyleLbl="node4" presStyleIdx="1" presStyleCnt="5" custScaleY="53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1CCB23-39FC-4909-9BDA-45B13E8DD766}" type="pres">
      <dgm:prSet presAssocID="{7A16C896-54C9-4A20-B22F-AA35586BAC55}" presName="rootPict" presStyleLbl="alignImgPlace1" presStyleIdx="8" presStyleCnt="13" custScaleY="5838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2A0C5B-A3A5-4F36-BA9A-DF96A6BBA2AE}" type="pres">
      <dgm:prSet presAssocID="{7A16C896-54C9-4A20-B22F-AA35586BAC55}" presName="rootConnector" presStyleLbl="node4" presStyleIdx="1" presStyleCnt="5"/>
      <dgm:spPr/>
      <dgm:t>
        <a:bodyPr/>
        <a:lstStyle/>
        <a:p>
          <a:endParaRPr lang="en-US"/>
        </a:p>
      </dgm:t>
    </dgm:pt>
    <dgm:pt modelId="{66E54591-BCC1-457B-94E4-33D36FB37EE7}" type="pres">
      <dgm:prSet presAssocID="{7A16C896-54C9-4A20-B22F-AA35586BAC55}" presName="hierChild4" presStyleCnt="0"/>
      <dgm:spPr/>
      <dgm:t>
        <a:bodyPr/>
        <a:lstStyle/>
        <a:p>
          <a:endParaRPr lang="en-US"/>
        </a:p>
      </dgm:t>
    </dgm:pt>
    <dgm:pt modelId="{054AE4E8-8750-433F-AE77-51559B53DD2D}" type="pres">
      <dgm:prSet presAssocID="{B2BA43DA-FC2E-4BF9-9BF1-1694FA3D4EEA}" presName="Name37" presStyleLbl="parChTrans1D4" presStyleIdx="2" presStyleCnt="5"/>
      <dgm:spPr/>
      <dgm:t>
        <a:bodyPr/>
        <a:lstStyle/>
        <a:p>
          <a:endParaRPr lang="en-US"/>
        </a:p>
      </dgm:t>
    </dgm:pt>
    <dgm:pt modelId="{BD7D46A2-23B2-4176-80C5-28BECDE1B586}" type="pres">
      <dgm:prSet presAssocID="{22F44009-F3BA-4233-AFEA-168C700F83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073F37-DA4B-4EC0-B0BA-73E1A69A6792}" type="pres">
      <dgm:prSet presAssocID="{22F44009-F3BA-4233-AFEA-168C700F83CB}" presName="rootComposite" presStyleCnt="0"/>
      <dgm:spPr/>
      <dgm:t>
        <a:bodyPr/>
        <a:lstStyle/>
        <a:p>
          <a:endParaRPr lang="en-US"/>
        </a:p>
      </dgm:t>
    </dgm:pt>
    <dgm:pt modelId="{D9CFD7D4-3509-4329-9883-AB7686FE3C7D}" type="pres">
      <dgm:prSet presAssocID="{22F44009-F3BA-4233-AFEA-168C700F83CB}" presName="rootText" presStyleLbl="node4" presStyleIdx="2" presStyleCnt="5" custScaleX="134092" custScaleY="48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24D3B1-5713-4867-81D5-E0DAE6A9CB8B}" type="pres">
      <dgm:prSet presAssocID="{22F44009-F3BA-4233-AFEA-168C700F83CB}" presName="rootPict" presStyleLbl="alignImgPlace1" presStyleIdx="9" presStyleCnt="13" custScaleY="58780" custLinFactNeighborX="-71448" custLinFactNeighborY="121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D7B824-FC97-4B8C-AD2F-1C55208133B8}" type="pres">
      <dgm:prSet presAssocID="{22F44009-F3BA-4233-AFEA-168C700F83CB}" presName="rootConnector" presStyleLbl="node4" presStyleIdx="2" presStyleCnt="5"/>
      <dgm:spPr/>
      <dgm:t>
        <a:bodyPr/>
        <a:lstStyle/>
        <a:p>
          <a:endParaRPr lang="en-US"/>
        </a:p>
      </dgm:t>
    </dgm:pt>
    <dgm:pt modelId="{865CCAAD-1B02-4F19-8F52-A1683564701A}" type="pres">
      <dgm:prSet presAssocID="{22F44009-F3BA-4233-AFEA-168C700F83CB}" presName="hierChild4" presStyleCnt="0"/>
      <dgm:spPr/>
      <dgm:t>
        <a:bodyPr/>
        <a:lstStyle/>
        <a:p>
          <a:endParaRPr lang="en-US"/>
        </a:p>
      </dgm:t>
    </dgm:pt>
    <dgm:pt modelId="{098932D8-85BD-4431-A430-FE4B0DD15973}" type="pres">
      <dgm:prSet presAssocID="{22F44009-F3BA-4233-AFEA-168C700F83CB}" presName="hierChild5" presStyleCnt="0"/>
      <dgm:spPr/>
      <dgm:t>
        <a:bodyPr/>
        <a:lstStyle/>
        <a:p>
          <a:endParaRPr lang="en-US"/>
        </a:p>
      </dgm:t>
    </dgm:pt>
    <dgm:pt modelId="{BEA6ACD8-723A-4FA6-AC3D-DC6944B7D110}" type="pres">
      <dgm:prSet presAssocID="{1EC31102-A57E-4B33-80F9-633649C294C2}" presName="Name37" presStyleLbl="parChTrans1D4" presStyleIdx="3" presStyleCnt="5"/>
      <dgm:spPr/>
      <dgm:t>
        <a:bodyPr/>
        <a:lstStyle/>
        <a:p>
          <a:endParaRPr lang="en-US"/>
        </a:p>
      </dgm:t>
    </dgm:pt>
    <dgm:pt modelId="{4953064D-AB32-4B26-BEFA-2B6661C121B8}" type="pres">
      <dgm:prSet presAssocID="{2CB3F801-64D1-43DE-AD68-7D6D5927CB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EAEF05-9C63-49FF-AD82-EA66D8295C79}" type="pres">
      <dgm:prSet presAssocID="{2CB3F801-64D1-43DE-AD68-7D6D5927CB0C}" presName="rootComposite" presStyleCnt="0"/>
      <dgm:spPr/>
      <dgm:t>
        <a:bodyPr/>
        <a:lstStyle/>
        <a:p>
          <a:endParaRPr lang="en-US"/>
        </a:p>
      </dgm:t>
    </dgm:pt>
    <dgm:pt modelId="{562836D2-5D1C-423B-8CC5-E64281425D51}" type="pres">
      <dgm:prSet presAssocID="{2CB3F801-64D1-43DE-AD68-7D6D5927CB0C}" presName="rootText" presStyleLbl="node4" presStyleIdx="3" presStyleCnt="5" custScaleX="131261" custScaleY="49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86199C-F351-4BE0-8E5D-F1E01F695D7E}" type="pres">
      <dgm:prSet presAssocID="{2CB3F801-64D1-43DE-AD68-7D6D5927CB0C}" presName="rootPict" presStyleLbl="alignImgPlace1" presStyleIdx="10" presStyleCnt="13" custScaleY="50008" custLinFactNeighborX="-53586" custLinFactNeighborY="-2436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83D712-B5D8-427C-AB48-5B307644F75B}" type="pres">
      <dgm:prSet presAssocID="{2CB3F801-64D1-43DE-AD68-7D6D5927CB0C}" presName="rootConnector" presStyleLbl="node4" presStyleIdx="3" presStyleCnt="5"/>
      <dgm:spPr/>
      <dgm:t>
        <a:bodyPr/>
        <a:lstStyle/>
        <a:p>
          <a:endParaRPr lang="en-US"/>
        </a:p>
      </dgm:t>
    </dgm:pt>
    <dgm:pt modelId="{57E8489D-3CF0-4F06-84F2-183462FA047E}" type="pres">
      <dgm:prSet presAssocID="{2CB3F801-64D1-43DE-AD68-7D6D5927CB0C}" presName="hierChild4" presStyleCnt="0"/>
      <dgm:spPr/>
      <dgm:t>
        <a:bodyPr/>
        <a:lstStyle/>
        <a:p>
          <a:endParaRPr lang="en-US"/>
        </a:p>
      </dgm:t>
    </dgm:pt>
    <dgm:pt modelId="{BD199E64-4793-4778-B253-471EE5288E53}" type="pres">
      <dgm:prSet presAssocID="{2CB3F801-64D1-43DE-AD68-7D6D5927CB0C}" presName="hierChild5" presStyleCnt="0"/>
      <dgm:spPr/>
      <dgm:t>
        <a:bodyPr/>
        <a:lstStyle/>
        <a:p>
          <a:endParaRPr lang="en-US"/>
        </a:p>
      </dgm:t>
    </dgm:pt>
    <dgm:pt modelId="{E994B7D5-034C-43AC-8A9C-96610FC661DD}" type="pres">
      <dgm:prSet presAssocID="{A4BACD78-14D1-4C1D-8153-BAC5C08AE042}" presName="Name37" presStyleLbl="parChTrans1D4" presStyleIdx="4" presStyleCnt="5"/>
      <dgm:spPr/>
      <dgm:t>
        <a:bodyPr/>
        <a:lstStyle/>
        <a:p>
          <a:endParaRPr lang="en-US"/>
        </a:p>
      </dgm:t>
    </dgm:pt>
    <dgm:pt modelId="{3E723186-6296-462A-AA24-82AFA908193B}" type="pres">
      <dgm:prSet presAssocID="{7C2D9E54-918E-43A7-A103-C8D99AEF59C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2ADEB44-C516-447A-9C4E-198991D0264C}" type="pres">
      <dgm:prSet presAssocID="{7C2D9E54-918E-43A7-A103-C8D99AEF59CA}" presName="rootComposite" presStyleCnt="0"/>
      <dgm:spPr/>
      <dgm:t>
        <a:bodyPr/>
        <a:lstStyle/>
        <a:p>
          <a:endParaRPr lang="en-US"/>
        </a:p>
      </dgm:t>
    </dgm:pt>
    <dgm:pt modelId="{44FC17E1-5F0E-402D-A4C7-554BC50D85EE}" type="pres">
      <dgm:prSet presAssocID="{7C2D9E54-918E-43A7-A103-C8D99AEF59CA}" presName="rootText" presStyleLbl="node4" presStyleIdx="4" presStyleCnt="5" custScaleX="129312" custScaleY="43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463B38-78B7-4255-8131-7C2B333CAA9B}" type="pres">
      <dgm:prSet presAssocID="{7C2D9E54-918E-43A7-A103-C8D99AEF59CA}" presName="rootPict" presStyleLbl="alignImgPlace1" presStyleIdx="11" presStyleCnt="13" custScaleY="46188" custLinFactNeighborX="-46825" custLinFactNeighborY="-253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6B2DBF-24D0-4B51-A1F6-A60AD7E7A9F4}" type="pres">
      <dgm:prSet presAssocID="{7C2D9E54-918E-43A7-A103-C8D99AEF59CA}" presName="rootConnector" presStyleLbl="node4" presStyleIdx="4" presStyleCnt="5"/>
      <dgm:spPr/>
      <dgm:t>
        <a:bodyPr/>
        <a:lstStyle/>
        <a:p>
          <a:endParaRPr lang="en-US"/>
        </a:p>
      </dgm:t>
    </dgm:pt>
    <dgm:pt modelId="{A2E37CAF-87A0-48AA-9AF2-F992A9B6B4B9}" type="pres">
      <dgm:prSet presAssocID="{7C2D9E54-918E-43A7-A103-C8D99AEF59CA}" presName="hierChild4" presStyleCnt="0"/>
      <dgm:spPr/>
      <dgm:t>
        <a:bodyPr/>
        <a:lstStyle/>
        <a:p>
          <a:endParaRPr lang="en-US"/>
        </a:p>
      </dgm:t>
    </dgm:pt>
    <dgm:pt modelId="{61C5E64B-17E4-4CF7-95C3-207A76E88622}" type="pres">
      <dgm:prSet presAssocID="{7C2D9E54-918E-43A7-A103-C8D99AEF59CA}" presName="hierChild5" presStyleCnt="0"/>
      <dgm:spPr/>
      <dgm:t>
        <a:bodyPr/>
        <a:lstStyle/>
        <a:p>
          <a:endParaRPr lang="en-US"/>
        </a:p>
      </dgm:t>
    </dgm:pt>
    <dgm:pt modelId="{D4717BA2-76CD-41C5-8A12-E878CD8F508A}" type="pres">
      <dgm:prSet presAssocID="{7A16C896-54C9-4A20-B22F-AA35586BAC55}" presName="hierChild5" presStyleCnt="0"/>
      <dgm:spPr/>
      <dgm:t>
        <a:bodyPr/>
        <a:lstStyle/>
        <a:p>
          <a:endParaRPr lang="en-US"/>
        </a:p>
      </dgm:t>
    </dgm:pt>
    <dgm:pt modelId="{1280337C-4D81-47F8-AC1D-321775A34D7F}" type="pres">
      <dgm:prSet presAssocID="{CD957F3F-D6B5-4CD2-A206-B2D5A95E6116}" presName="hierChild5" presStyleCnt="0"/>
      <dgm:spPr/>
      <dgm:t>
        <a:bodyPr/>
        <a:lstStyle/>
        <a:p>
          <a:endParaRPr lang="en-US"/>
        </a:p>
      </dgm:t>
    </dgm:pt>
    <dgm:pt modelId="{F856F143-68AD-440A-A7F0-CBA8115AF1A4}" type="pres">
      <dgm:prSet presAssocID="{A379490E-F88F-44EA-8656-91C5B7EAFCCC}" presName="Name37" presStyleLbl="parChTrans1D3" presStyleIdx="3" presStyleCnt="4"/>
      <dgm:spPr/>
      <dgm:t>
        <a:bodyPr/>
        <a:lstStyle/>
        <a:p>
          <a:endParaRPr lang="en-US"/>
        </a:p>
      </dgm:t>
    </dgm:pt>
    <dgm:pt modelId="{1BAAD108-47EB-4C36-A4CA-C23245B067B6}" type="pres">
      <dgm:prSet presAssocID="{917A2050-F25B-4E63-BA4C-A88291B44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1CB4AF-06D9-4279-8408-82F5D06A35A3}" type="pres">
      <dgm:prSet presAssocID="{917A2050-F25B-4E63-BA4C-A88291B44D99}" presName="rootComposite" presStyleCnt="0"/>
      <dgm:spPr/>
      <dgm:t>
        <a:bodyPr/>
        <a:lstStyle/>
        <a:p>
          <a:endParaRPr lang="en-US"/>
        </a:p>
      </dgm:t>
    </dgm:pt>
    <dgm:pt modelId="{43247672-2B92-4087-A1EC-D3A26CAEFE9C}" type="pres">
      <dgm:prSet presAssocID="{917A2050-F25B-4E63-BA4C-A88291B44D99}" presName="rootText" presStyleLbl="node3" presStyleIdx="3" presStyleCnt="4" custScaleX="108413" custScaleY="49624" custLinFactNeighborX="6197" custLinFactNeighborY="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87AF00-B485-4F36-8A6D-B487645524FC}" type="pres">
      <dgm:prSet presAssocID="{917A2050-F25B-4E63-BA4C-A88291B44D99}" presName="rootPict" presStyleLbl="alignImgPlace1" presStyleIdx="12" presStyleCnt="13" custScaleX="71665" custScaleY="51487" custLinFactNeighborX="-31721" custLinFactNeighborY="2502"/>
      <dgm:spPr/>
      <dgm:t>
        <a:bodyPr/>
        <a:lstStyle/>
        <a:p>
          <a:endParaRPr lang="en-US"/>
        </a:p>
      </dgm:t>
    </dgm:pt>
    <dgm:pt modelId="{B508F504-F449-492E-AD6E-D0D9C6A6172C}" type="pres">
      <dgm:prSet presAssocID="{917A2050-F25B-4E63-BA4C-A88291B44D99}" presName="rootConnector" presStyleLbl="node3" presStyleIdx="3" presStyleCnt="4"/>
      <dgm:spPr/>
      <dgm:t>
        <a:bodyPr/>
        <a:lstStyle/>
        <a:p>
          <a:endParaRPr lang="en-US"/>
        </a:p>
      </dgm:t>
    </dgm:pt>
    <dgm:pt modelId="{B1A65AFA-4E9D-4CA4-B38F-DD2037E1BE76}" type="pres">
      <dgm:prSet presAssocID="{917A2050-F25B-4E63-BA4C-A88291B44D99}" presName="hierChild4" presStyleCnt="0"/>
      <dgm:spPr/>
      <dgm:t>
        <a:bodyPr/>
        <a:lstStyle/>
        <a:p>
          <a:endParaRPr lang="en-US"/>
        </a:p>
      </dgm:t>
    </dgm:pt>
    <dgm:pt modelId="{FC3CA302-0E99-46A4-9103-5117CF367EF6}" type="pres">
      <dgm:prSet presAssocID="{917A2050-F25B-4E63-BA4C-A88291B44D99}" presName="hierChild5" presStyleCnt="0"/>
      <dgm:spPr/>
      <dgm:t>
        <a:bodyPr/>
        <a:lstStyle/>
        <a:p>
          <a:endParaRPr lang="en-US"/>
        </a:p>
      </dgm:t>
    </dgm:pt>
    <dgm:pt modelId="{1565FD65-E061-47E1-9C60-B281918B1529}" type="pres">
      <dgm:prSet presAssocID="{03B4D4E4-AE2F-4036-B84B-2454982843C2}" presName="hierChild5" presStyleCnt="0"/>
      <dgm:spPr/>
      <dgm:t>
        <a:bodyPr/>
        <a:lstStyle/>
        <a:p>
          <a:endParaRPr lang="en-US"/>
        </a:p>
      </dgm:t>
    </dgm:pt>
    <dgm:pt modelId="{BCB176A3-A86F-4B7B-9ECF-F24DEB34C8F6}" type="pres">
      <dgm:prSet presAssocID="{072FC003-FECC-4D12-B0DD-67A94BA6BD76}" presName="hierChild3" presStyleCnt="0"/>
      <dgm:spPr/>
      <dgm:t>
        <a:bodyPr/>
        <a:lstStyle/>
        <a:p>
          <a:endParaRPr lang="en-US"/>
        </a:p>
      </dgm:t>
    </dgm:pt>
  </dgm:ptLst>
  <dgm:cxnLst>
    <dgm:cxn modelId="{CC8C7948-D06E-4114-AE4A-E61AE5BECADF}" type="presOf" srcId="{902C099D-69D0-438F-A580-B74CDF38C02E}" destId="{D6CD6B30-3E3D-4272-B892-B98F41199B13}" srcOrd="0" destOrd="0" presId="urn:microsoft.com/office/officeart/2005/8/layout/pictureOrgChart+Icon"/>
    <dgm:cxn modelId="{5807B90B-9E53-4E3B-A803-F597F3D86178}" type="presOf" srcId="{C6A293FE-55B7-48C6-AEFA-4A2947041EA8}" destId="{8154DDF5-3E7B-473D-889B-EB94442B1B67}" srcOrd="1" destOrd="0" presId="urn:microsoft.com/office/officeart/2005/8/layout/pictureOrgChart+Icon"/>
    <dgm:cxn modelId="{5021A00C-9713-478A-B04F-A21FDE72D0F7}" srcId="{CD957F3F-D6B5-4CD2-A206-B2D5A95E6116}" destId="{E502379A-F713-4015-8722-D931F2703B09}" srcOrd="0" destOrd="0" parTransId="{EB3A119E-D9BF-4470-9863-9CD53369405F}" sibTransId="{3509B09D-7BC5-4AF7-8AF5-61D51DBBAC82}"/>
    <dgm:cxn modelId="{DB117EE8-7623-471B-B288-C9739A7339DC}" srcId="{C6A293FE-55B7-48C6-AEFA-4A2947041EA8}" destId="{2CFD0D93-DFB3-4B46-9986-DB68D7C0937D}" srcOrd="1" destOrd="0" parTransId="{7B11BAC6-0E84-42C9-82A0-0697C4FEAFA6}" sibTransId="{7ED5A5EB-C65C-4AEA-87D5-33EF55210D02}"/>
    <dgm:cxn modelId="{4D3AF404-668A-4CDC-818F-7E4FEB89DC2E}" type="presOf" srcId="{B2BA43DA-FC2E-4BF9-9BF1-1694FA3D4EEA}" destId="{054AE4E8-8750-433F-AE77-51559B53DD2D}" srcOrd="0" destOrd="0" presId="urn:microsoft.com/office/officeart/2005/8/layout/pictureOrgChart+Icon"/>
    <dgm:cxn modelId="{AAC5B01D-9A25-442F-863D-095D5FB503C0}" type="presOf" srcId="{A4BACD78-14D1-4C1D-8153-BAC5C08AE042}" destId="{E994B7D5-034C-43AC-8A9C-96610FC661DD}" srcOrd="0" destOrd="0" presId="urn:microsoft.com/office/officeart/2005/8/layout/pictureOrgChart+Icon"/>
    <dgm:cxn modelId="{E15FC22E-9992-4E70-B674-01A7FD9C21A4}" type="presOf" srcId="{917A2050-F25B-4E63-BA4C-A88291B44D99}" destId="{B508F504-F449-492E-AD6E-D0D9C6A6172C}" srcOrd="1" destOrd="0" presId="urn:microsoft.com/office/officeart/2005/8/layout/pictureOrgChart+Icon"/>
    <dgm:cxn modelId="{6418EAF2-DE7D-4B69-8B7E-6AA39BDDDF40}" type="presOf" srcId="{22F44009-F3BA-4233-AFEA-168C700F83CB}" destId="{26D7B824-FC97-4B8C-AD2F-1C55208133B8}" srcOrd="1" destOrd="0" presId="urn:microsoft.com/office/officeart/2005/8/layout/pictureOrgChart+Icon"/>
    <dgm:cxn modelId="{B0F6B7D1-B4C6-474C-A8AD-B78F75A3C19E}" type="presOf" srcId="{EB3A119E-D9BF-4470-9863-9CD53369405F}" destId="{3C146BB3-ABB4-4606-B167-8E36F69C25A7}" srcOrd="0" destOrd="0" presId="urn:microsoft.com/office/officeart/2005/8/layout/pictureOrgChart+Icon"/>
    <dgm:cxn modelId="{46BD1566-8D29-4469-8403-BBDF90D338FE}" type="presOf" srcId="{4A83B1E1-253D-47DE-93E5-1EF99C5C8E31}" destId="{E81F8B0A-8E91-430F-B5A2-3C36CB0D4757}" srcOrd="0" destOrd="0" presId="urn:microsoft.com/office/officeart/2005/8/layout/pictureOrgChart+Icon"/>
    <dgm:cxn modelId="{B8D1BADF-64DE-44DD-B562-63BB06602EC9}" type="presOf" srcId="{2CFD0D93-DFB3-4B46-9986-DB68D7C0937D}" destId="{59C55B00-8020-47A9-A98D-6CFA9D4BD976}" srcOrd="0" destOrd="0" presId="urn:microsoft.com/office/officeart/2005/8/layout/pictureOrgChart+Icon"/>
    <dgm:cxn modelId="{6F8EC83E-9ACA-4E58-9A29-3C7FFCD00114}" type="presOf" srcId="{1EC31102-A57E-4B33-80F9-633649C294C2}" destId="{BEA6ACD8-723A-4FA6-AC3D-DC6944B7D110}" srcOrd="0" destOrd="0" presId="urn:microsoft.com/office/officeart/2005/8/layout/pictureOrgChart+Icon"/>
    <dgm:cxn modelId="{F6CA69B0-A02E-4AE3-ACB0-D8E7467D591F}" type="presOf" srcId="{D6C89F04-247E-4708-A093-963EA093C7A0}" destId="{0460A070-D4BC-46C0-A99B-31702E7C25FC}" srcOrd="1" destOrd="0" presId="urn:microsoft.com/office/officeart/2005/8/layout/pictureOrgChart+Icon"/>
    <dgm:cxn modelId="{1CBBCE4B-01F9-450E-978C-0803A4DC6ADB}" type="presOf" srcId="{F6EAB986-B7C3-4D59-AB3B-50AE27265102}" destId="{0232B490-5EDB-4826-B52C-539C37FB3622}" srcOrd="0" destOrd="0" presId="urn:microsoft.com/office/officeart/2005/8/layout/pictureOrgChart+Icon"/>
    <dgm:cxn modelId="{23B5F930-F0F8-47B2-8259-DEE0E10196A2}" type="presOf" srcId="{CD957F3F-D6B5-4CD2-A206-B2D5A95E6116}" destId="{CF25EB81-6DD2-4ACF-8E80-586A6CA53BE5}" srcOrd="0" destOrd="0" presId="urn:microsoft.com/office/officeart/2005/8/layout/pictureOrgChart+Icon"/>
    <dgm:cxn modelId="{A8A5774E-A8A3-48FF-A366-2CFCF14468D5}" type="presOf" srcId="{4A83B1E1-253D-47DE-93E5-1EF99C5C8E31}" destId="{03EAAE63-DD11-4FC8-A073-BF681E974AD3}" srcOrd="1" destOrd="0" presId="urn:microsoft.com/office/officeart/2005/8/layout/pictureOrgChart+Icon"/>
    <dgm:cxn modelId="{C7322C4B-4553-49CB-8BA5-676733B7D200}" type="presOf" srcId="{D6C89F04-247E-4708-A093-963EA093C7A0}" destId="{CB6960FD-89FA-4247-9DD1-B63CCA3CD745}" srcOrd="0" destOrd="0" presId="urn:microsoft.com/office/officeart/2005/8/layout/pictureOrgChart+Icon"/>
    <dgm:cxn modelId="{833988CA-5E3E-4775-AD3B-139CE9259408}" srcId="{03B4D4E4-AE2F-4036-B84B-2454982843C2}" destId="{CD957F3F-D6B5-4CD2-A206-B2D5A95E6116}" srcOrd="0" destOrd="0" parTransId="{4391B0B1-D500-453D-807B-CBE150042C4A}" sibTransId="{B7269E86-64DE-459C-8972-9B1FFE09C359}"/>
    <dgm:cxn modelId="{E0C9E075-4F3E-4BD9-B3EC-C92341713153}" type="presOf" srcId="{7A16C896-54C9-4A20-B22F-AA35586BAC55}" destId="{E6CC176D-27A5-4D6D-9A42-98030C6A4869}" srcOrd="0" destOrd="0" presId="urn:microsoft.com/office/officeart/2005/8/layout/pictureOrgChart+Icon"/>
    <dgm:cxn modelId="{CFEFC9D5-9A48-43E7-96AC-AF850E00A43C}" type="presOf" srcId="{03B4D4E4-AE2F-4036-B84B-2454982843C2}" destId="{1B5A6809-5FD0-4360-930C-9D265A860684}" srcOrd="1" destOrd="0" presId="urn:microsoft.com/office/officeart/2005/8/layout/pictureOrgChart+Icon"/>
    <dgm:cxn modelId="{0DED0D20-2F31-4B89-9966-0567F78F224F}" type="presOf" srcId="{C6A293FE-55B7-48C6-AEFA-4A2947041EA8}" destId="{AE848794-5851-482D-A5B4-87F8797750E8}" srcOrd="0" destOrd="0" presId="urn:microsoft.com/office/officeart/2005/8/layout/pictureOrgChart+Icon"/>
    <dgm:cxn modelId="{B7612395-F226-47DD-B6CD-D0A8F370C029}" srcId="{7A16C896-54C9-4A20-B22F-AA35586BAC55}" destId="{7C2D9E54-918E-43A7-A103-C8D99AEF59CA}" srcOrd="2" destOrd="0" parTransId="{A4BACD78-14D1-4C1D-8153-BAC5C08AE042}" sibTransId="{9E11E920-6DE8-474D-A498-3EAFA03C4015}"/>
    <dgm:cxn modelId="{C73336EF-AA97-42C3-97CD-579741EB73EC}" srcId="{C6A293FE-55B7-48C6-AEFA-4A2947041EA8}" destId="{D6C89F04-247E-4708-A093-963EA093C7A0}" srcOrd="0" destOrd="0" parTransId="{C6BE92E1-4E3D-4EBC-912C-9BAAF29D520B}" sibTransId="{308F8526-91A9-4F79-B342-299B326E3506}"/>
    <dgm:cxn modelId="{C963012F-18ED-49CC-BF98-10D0FEB464B7}" type="presOf" srcId="{7A16C896-54C9-4A20-B22F-AA35586BAC55}" destId="{782A0C5B-A3A5-4F36-BA9A-DF96A6BBA2AE}" srcOrd="1" destOrd="0" presId="urn:microsoft.com/office/officeart/2005/8/layout/pictureOrgChart+Icon"/>
    <dgm:cxn modelId="{F114E8A5-950F-4F7B-92B0-C60F8BF29679}" type="presOf" srcId="{22F44009-F3BA-4233-AFEA-168C700F83CB}" destId="{D9CFD7D4-3509-4329-9883-AB7686FE3C7D}" srcOrd="0" destOrd="0" presId="urn:microsoft.com/office/officeart/2005/8/layout/pictureOrgChart+Icon"/>
    <dgm:cxn modelId="{3E1B6FAC-66EC-4FD8-B92A-1B75657C242C}" type="presOf" srcId="{A379490E-F88F-44EA-8656-91C5B7EAFCCC}" destId="{F856F143-68AD-440A-A7F0-CBA8115AF1A4}" srcOrd="0" destOrd="0" presId="urn:microsoft.com/office/officeart/2005/8/layout/pictureOrgChart+Icon"/>
    <dgm:cxn modelId="{A924DD38-E3E3-474B-9A72-FF970E00E82F}" type="presOf" srcId="{072FC003-FECC-4D12-B0DD-67A94BA6BD76}" destId="{59FF6097-EDC3-4D25-BC91-60FFEDC45A0F}" srcOrd="1" destOrd="0" presId="urn:microsoft.com/office/officeart/2005/8/layout/pictureOrgChart+Icon"/>
    <dgm:cxn modelId="{05A3CE40-47F5-4F30-AFAA-1C65725BBA72}" type="presOf" srcId="{917A2050-F25B-4E63-BA4C-A88291B44D99}" destId="{43247672-2B92-4087-A1EC-D3A26CAEFE9C}" srcOrd="0" destOrd="0" presId="urn:microsoft.com/office/officeart/2005/8/layout/pictureOrgChart+Icon"/>
    <dgm:cxn modelId="{3D66B70E-4D5D-4849-90E1-DB33D74DAB43}" type="presOf" srcId="{1BD99FB9-FB74-420D-B19B-C7DB0874FC9F}" destId="{CE462320-FCBE-45C7-8422-EBC24522A086}" srcOrd="0" destOrd="0" presId="urn:microsoft.com/office/officeart/2005/8/layout/pictureOrgChart+Icon"/>
    <dgm:cxn modelId="{4EE20DF4-4551-4681-9090-55D41D9C7522}" type="presOf" srcId="{E502379A-F713-4015-8722-D931F2703B09}" destId="{08C1F04D-AECB-431F-BC06-F3F2237E5682}" srcOrd="1" destOrd="0" presId="urn:microsoft.com/office/officeart/2005/8/layout/pictureOrgChart+Icon"/>
    <dgm:cxn modelId="{EA993E7C-3775-48A8-997C-B061539AFB14}" type="presOf" srcId="{03B4D4E4-AE2F-4036-B84B-2454982843C2}" destId="{C2B51EDC-695D-49EA-8466-A1A3473B3564}" srcOrd="0" destOrd="0" presId="urn:microsoft.com/office/officeart/2005/8/layout/pictureOrgChart+Icon"/>
    <dgm:cxn modelId="{ABED24B9-9AF4-4EE2-A8CB-C70CFE19DDB4}" type="presOf" srcId="{7C2D9E54-918E-43A7-A103-C8D99AEF59CA}" destId="{44FC17E1-5F0E-402D-A4C7-554BC50D85EE}" srcOrd="0" destOrd="0" presId="urn:microsoft.com/office/officeart/2005/8/layout/pictureOrgChart+Icon"/>
    <dgm:cxn modelId="{FE4394B1-6EE0-4A35-824A-30AACA738ED4}" type="presOf" srcId="{7C2D9E54-918E-43A7-A103-C8D99AEF59CA}" destId="{4C6B2DBF-24D0-4B51-A1F6-A60AD7E7A9F4}" srcOrd="1" destOrd="0" presId="urn:microsoft.com/office/officeart/2005/8/layout/pictureOrgChart+Icon"/>
    <dgm:cxn modelId="{599AA582-6120-46E6-ABA8-00E891C67576}" type="presOf" srcId="{4391B0B1-D500-453D-807B-CBE150042C4A}" destId="{373D93FC-FC95-4B70-8748-478C924097D3}" srcOrd="0" destOrd="0" presId="urn:microsoft.com/office/officeart/2005/8/layout/pictureOrgChart+Icon"/>
    <dgm:cxn modelId="{CB07CD26-353C-4FFB-A98A-CAE0D8B25FEA}" type="presOf" srcId="{2CB3F801-64D1-43DE-AD68-7D6D5927CB0C}" destId="{562836D2-5D1C-423B-8CC5-E64281425D51}" srcOrd="0" destOrd="0" presId="urn:microsoft.com/office/officeart/2005/8/layout/pictureOrgChart+Icon"/>
    <dgm:cxn modelId="{10E57F18-B79D-48CC-B731-BC59AA97FBA1}" type="presOf" srcId="{C6BE92E1-4E3D-4EBC-912C-9BAAF29D520B}" destId="{B54A4D01-F3D1-4C3C-BB17-A36A33C44B21}" srcOrd="0" destOrd="0" presId="urn:microsoft.com/office/officeart/2005/8/layout/pictureOrgChart+Icon"/>
    <dgm:cxn modelId="{9066DDC5-578D-4C19-A884-7CB9B1D30CA6}" srcId="{072FC003-FECC-4D12-B0DD-67A94BA6BD76}" destId="{C6A293FE-55B7-48C6-AEFA-4A2947041EA8}" srcOrd="1" destOrd="0" parTransId="{81C78135-1328-4181-8D8C-C4385009C41A}" sibTransId="{9EBE9408-B437-460B-83B0-08DAC2960FEF}"/>
    <dgm:cxn modelId="{D174AE7F-71D0-4125-88F4-72CA60D18A0F}" srcId="{072FC003-FECC-4D12-B0DD-67A94BA6BD76}" destId="{03B4D4E4-AE2F-4036-B84B-2454982843C2}" srcOrd="2" destOrd="0" parTransId="{902C099D-69D0-438F-A580-B74CDF38C02E}" sibTransId="{C78D325B-A536-4BAA-BFBF-FCC395985696}"/>
    <dgm:cxn modelId="{495FF394-5DC3-4053-BEF3-B65563CE38D9}" srcId="{03B4D4E4-AE2F-4036-B84B-2454982843C2}" destId="{917A2050-F25B-4E63-BA4C-A88291B44D99}" srcOrd="1" destOrd="0" parTransId="{A379490E-F88F-44EA-8656-91C5B7EAFCCC}" sibTransId="{AA9802CD-56AA-4ADA-8FF3-1B6B3C0A8C76}"/>
    <dgm:cxn modelId="{ED5EF1BC-C846-489C-BF86-00D80F9FC919}" type="presOf" srcId="{E502379A-F713-4015-8722-D931F2703B09}" destId="{C2B8CB83-9BCD-4671-A7EF-FCA61D091D3E}" srcOrd="0" destOrd="0" presId="urn:microsoft.com/office/officeart/2005/8/layout/pictureOrgChart+Icon"/>
    <dgm:cxn modelId="{E8207308-DDB7-4A1E-8F24-62DF37075D99}" srcId="{CD957F3F-D6B5-4CD2-A206-B2D5A95E6116}" destId="{7A16C896-54C9-4A20-B22F-AA35586BAC55}" srcOrd="1" destOrd="0" parTransId="{F27E6C66-A997-4E61-9A24-503C0F9AD5DF}" sibTransId="{AC6B24B2-21BC-4091-AE76-5BCCB769B688}"/>
    <dgm:cxn modelId="{4F995BE7-EF4D-4A28-951B-01235B140366}" srcId="{7A16C896-54C9-4A20-B22F-AA35586BAC55}" destId="{22F44009-F3BA-4233-AFEA-168C700F83CB}" srcOrd="0" destOrd="0" parTransId="{B2BA43DA-FC2E-4BF9-9BF1-1694FA3D4EEA}" sibTransId="{A7D4A837-3353-4901-8DD0-FA5855316FC6}"/>
    <dgm:cxn modelId="{BA5B8D16-C840-4AF4-8B2D-DE301640921D}" type="presOf" srcId="{072FC003-FECC-4D12-B0DD-67A94BA6BD76}" destId="{E274F0AE-0934-4DCF-8A89-4A18E8AEDDF2}" srcOrd="0" destOrd="0" presId="urn:microsoft.com/office/officeart/2005/8/layout/pictureOrgChart+Icon"/>
    <dgm:cxn modelId="{06B80F19-26F8-445B-82C5-46F135D8B5D8}" type="presOf" srcId="{7B11BAC6-0E84-42C9-82A0-0697C4FEAFA6}" destId="{BBA1BB74-FFC5-49CE-A415-1E12219DB9F7}" srcOrd="0" destOrd="0" presId="urn:microsoft.com/office/officeart/2005/8/layout/pictureOrgChart+Icon"/>
    <dgm:cxn modelId="{A871F7BD-8819-45AB-8557-850E75425051}" type="presOf" srcId="{F27E6C66-A997-4E61-9A24-503C0F9AD5DF}" destId="{276CB29C-162C-4025-A206-CED494003D35}" srcOrd="0" destOrd="0" presId="urn:microsoft.com/office/officeart/2005/8/layout/pictureOrgChart+Icon"/>
    <dgm:cxn modelId="{806970E4-2C1A-4305-AD63-450C71CDDF90}" type="presOf" srcId="{2CFD0D93-DFB3-4B46-9986-DB68D7C0937D}" destId="{FEFE7540-9D75-4631-896D-49D7E3FC79F2}" srcOrd="1" destOrd="0" presId="urn:microsoft.com/office/officeart/2005/8/layout/pictureOrgChart+Icon"/>
    <dgm:cxn modelId="{9AB14AF2-3EB9-4A3B-BE3B-7CD23DFD02F4}" type="presOf" srcId="{CD957F3F-D6B5-4CD2-A206-B2D5A95E6116}" destId="{DD09C1B9-EB78-4F08-AD6C-C238176E4A18}" srcOrd="1" destOrd="0" presId="urn:microsoft.com/office/officeart/2005/8/layout/pictureOrgChart+Icon"/>
    <dgm:cxn modelId="{844C957F-0448-4C42-87E8-7D1D8B169491}" type="presOf" srcId="{81C78135-1328-4181-8D8C-C4385009C41A}" destId="{1DB16697-5A0D-475E-955B-D812FF0A9770}" srcOrd="0" destOrd="0" presId="urn:microsoft.com/office/officeart/2005/8/layout/pictureOrgChart+Icon"/>
    <dgm:cxn modelId="{AD0222A5-064E-4512-B02F-E1D22F507FE1}" srcId="{072FC003-FECC-4D12-B0DD-67A94BA6BD76}" destId="{4A83B1E1-253D-47DE-93E5-1EF99C5C8E31}" srcOrd="0" destOrd="0" parTransId="{F6EAB986-B7C3-4D59-AB3B-50AE27265102}" sibTransId="{8BB09D33-75F2-421E-BC5F-E402AF803C20}"/>
    <dgm:cxn modelId="{28DDDA4C-5872-4EEB-97D4-FEF55CAEEAA3}" type="presOf" srcId="{2CB3F801-64D1-43DE-AD68-7D6D5927CB0C}" destId="{8A83D712-B5D8-427C-AB48-5B307644F75B}" srcOrd="1" destOrd="0" presId="urn:microsoft.com/office/officeart/2005/8/layout/pictureOrgChart+Icon"/>
    <dgm:cxn modelId="{DDA9D645-E09E-49EF-94D0-7AA9CA4EA4B5}" srcId="{1BD99FB9-FB74-420D-B19B-C7DB0874FC9F}" destId="{072FC003-FECC-4D12-B0DD-67A94BA6BD76}" srcOrd="0" destOrd="0" parTransId="{E69BEAEB-94A5-4B7D-8AC4-0130DDAA056C}" sibTransId="{6D945629-8DF7-415C-98F5-DDC58007FBF3}"/>
    <dgm:cxn modelId="{54A9C224-C060-41FE-B91D-66355DB5224D}" srcId="{7A16C896-54C9-4A20-B22F-AA35586BAC55}" destId="{2CB3F801-64D1-43DE-AD68-7D6D5927CB0C}" srcOrd="1" destOrd="0" parTransId="{1EC31102-A57E-4B33-80F9-633649C294C2}" sibTransId="{CF411B57-4597-4B82-B95E-6EE2CE1E75D9}"/>
    <dgm:cxn modelId="{653DD231-70BF-418D-9DED-AF6A2ED88CD6}" type="presParOf" srcId="{CE462320-FCBE-45C7-8422-EBC24522A086}" destId="{6E552A79-E9D2-4BA5-8ED7-F135F400955A}" srcOrd="0" destOrd="0" presId="urn:microsoft.com/office/officeart/2005/8/layout/pictureOrgChart+Icon"/>
    <dgm:cxn modelId="{919FBA63-AFDF-47AA-A947-3015BD60A6FF}" type="presParOf" srcId="{6E552A79-E9D2-4BA5-8ED7-F135F400955A}" destId="{5F97E7C4-25A0-4DB2-B49F-3F57FCAD0F9B}" srcOrd="0" destOrd="0" presId="urn:microsoft.com/office/officeart/2005/8/layout/pictureOrgChart+Icon"/>
    <dgm:cxn modelId="{E8F7FFC3-3862-4360-8BF5-C2A7B7571A97}" type="presParOf" srcId="{5F97E7C4-25A0-4DB2-B49F-3F57FCAD0F9B}" destId="{E274F0AE-0934-4DCF-8A89-4A18E8AEDDF2}" srcOrd="0" destOrd="0" presId="urn:microsoft.com/office/officeart/2005/8/layout/pictureOrgChart+Icon"/>
    <dgm:cxn modelId="{A4B2494F-4261-4CCA-AB8E-3822FFCD77CE}" type="presParOf" srcId="{5F97E7C4-25A0-4DB2-B49F-3F57FCAD0F9B}" destId="{801A7FEB-FB73-4CD1-9B6C-0E7C21B58EE1}" srcOrd="1" destOrd="0" presId="urn:microsoft.com/office/officeart/2005/8/layout/pictureOrgChart+Icon"/>
    <dgm:cxn modelId="{CD180A5E-C0E2-4E6C-94EC-6CEF2B226684}" type="presParOf" srcId="{5F97E7C4-25A0-4DB2-B49F-3F57FCAD0F9B}" destId="{59FF6097-EDC3-4D25-BC91-60FFEDC45A0F}" srcOrd="2" destOrd="0" presId="urn:microsoft.com/office/officeart/2005/8/layout/pictureOrgChart+Icon"/>
    <dgm:cxn modelId="{DC8CA238-F394-4855-BD3D-B68C64630617}" type="presParOf" srcId="{6E552A79-E9D2-4BA5-8ED7-F135F400955A}" destId="{B0611B19-AB70-45A9-9C21-2A4A39902E10}" srcOrd="1" destOrd="0" presId="urn:microsoft.com/office/officeart/2005/8/layout/pictureOrgChart+Icon"/>
    <dgm:cxn modelId="{09D6864E-7783-4623-B687-3C30AFD6331E}" type="presParOf" srcId="{B0611B19-AB70-45A9-9C21-2A4A39902E10}" destId="{0232B490-5EDB-4826-B52C-539C37FB3622}" srcOrd="0" destOrd="0" presId="urn:microsoft.com/office/officeart/2005/8/layout/pictureOrgChart+Icon"/>
    <dgm:cxn modelId="{80EC384D-533F-44FF-B592-20B17C8E2333}" type="presParOf" srcId="{B0611B19-AB70-45A9-9C21-2A4A39902E10}" destId="{4C7D7C7C-3A45-4BFB-9B89-8FAC4DDB20C3}" srcOrd="1" destOrd="0" presId="urn:microsoft.com/office/officeart/2005/8/layout/pictureOrgChart+Icon"/>
    <dgm:cxn modelId="{46CA25DD-AFD4-4CE1-A4C9-59F185D6C47F}" type="presParOf" srcId="{4C7D7C7C-3A45-4BFB-9B89-8FAC4DDB20C3}" destId="{806D1A37-D43A-4B97-A888-165BFCC4C60E}" srcOrd="0" destOrd="0" presId="urn:microsoft.com/office/officeart/2005/8/layout/pictureOrgChart+Icon"/>
    <dgm:cxn modelId="{5792047F-7F0C-4778-BA5E-971B733476ED}" type="presParOf" srcId="{806D1A37-D43A-4B97-A888-165BFCC4C60E}" destId="{E81F8B0A-8E91-430F-B5A2-3C36CB0D4757}" srcOrd="0" destOrd="0" presId="urn:microsoft.com/office/officeart/2005/8/layout/pictureOrgChart+Icon"/>
    <dgm:cxn modelId="{B3D606EF-01E4-424C-A53C-65F4102551A1}" type="presParOf" srcId="{806D1A37-D43A-4B97-A888-165BFCC4C60E}" destId="{0B1BCCB5-8903-4A1F-A81F-4F2BE91BE40D}" srcOrd="1" destOrd="0" presId="urn:microsoft.com/office/officeart/2005/8/layout/pictureOrgChart+Icon"/>
    <dgm:cxn modelId="{945D988D-CD93-4411-88FF-5CD8EB9D884B}" type="presParOf" srcId="{806D1A37-D43A-4B97-A888-165BFCC4C60E}" destId="{03EAAE63-DD11-4FC8-A073-BF681E974AD3}" srcOrd="2" destOrd="0" presId="urn:microsoft.com/office/officeart/2005/8/layout/pictureOrgChart+Icon"/>
    <dgm:cxn modelId="{975B9593-5491-44BE-81A2-4F0D47CD117D}" type="presParOf" srcId="{4C7D7C7C-3A45-4BFB-9B89-8FAC4DDB20C3}" destId="{AFD2CC39-86EC-4662-96C5-99E1CF3CD270}" srcOrd="1" destOrd="0" presId="urn:microsoft.com/office/officeart/2005/8/layout/pictureOrgChart+Icon"/>
    <dgm:cxn modelId="{C7623B95-61CA-40D2-B239-7D8630500EFD}" type="presParOf" srcId="{4C7D7C7C-3A45-4BFB-9B89-8FAC4DDB20C3}" destId="{A4E9BDE9-71F3-4617-AE42-C98DF0372A3A}" srcOrd="2" destOrd="0" presId="urn:microsoft.com/office/officeart/2005/8/layout/pictureOrgChart+Icon"/>
    <dgm:cxn modelId="{0C4495BC-F6C7-49A8-ABF2-91722102E1C0}" type="presParOf" srcId="{B0611B19-AB70-45A9-9C21-2A4A39902E10}" destId="{1DB16697-5A0D-475E-955B-D812FF0A9770}" srcOrd="2" destOrd="0" presId="urn:microsoft.com/office/officeart/2005/8/layout/pictureOrgChart+Icon"/>
    <dgm:cxn modelId="{D1DD9521-8C9C-47D1-986A-991B35180890}" type="presParOf" srcId="{B0611B19-AB70-45A9-9C21-2A4A39902E10}" destId="{EE7BE053-E41E-4512-8B0F-76E1314BD9DC}" srcOrd="3" destOrd="0" presId="urn:microsoft.com/office/officeart/2005/8/layout/pictureOrgChart+Icon"/>
    <dgm:cxn modelId="{79B584E0-E17A-4217-ACA5-42C154FAA70E}" type="presParOf" srcId="{EE7BE053-E41E-4512-8B0F-76E1314BD9DC}" destId="{2786F1D7-1E3B-467C-827C-713E9AAEFE88}" srcOrd="0" destOrd="0" presId="urn:microsoft.com/office/officeart/2005/8/layout/pictureOrgChart+Icon"/>
    <dgm:cxn modelId="{786CCE51-5DDA-4F37-B362-09CD8528A6BB}" type="presParOf" srcId="{2786F1D7-1E3B-467C-827C-713E9AAEFE88}" destId="{AE848794-5851-482D-A5B4-87F8797750E8}" srcOrd="0" destOrd="0" presId="urn:microsoft.com/office/officeart/2005/8/layout/pictureOrgChart+Icon"/>
    <dgm:cxn modelId="{2DA27F54-E1CC-4292-89BF-F17D7D6EF534}" type="presParOf" srcId="{2786F1D7-1E3B-467C-827C-713E9AAEFE88}" destId="{ADC32B82-3F52-4A91-A8AC-7493E5FB276E}" srcOrd="1" destOrd="0" presId="urn:microsoft.com/office/officeart/2005/8/layout/pictureOrgChart+Icon"/>
    <dgm:cxn modelId="{590EA9D0-D7FF-467A-BC92-C167AEF3D50D}" type="presParOf" srcId="{2786F1D7-1E3B-467C-827C-713E9AAEFE88}" destId="{8154DDF5-3E7B-473D-889B-EB94442B1B67}" srcOrd="2" destOrd="0" presId="urn:microsoft.com/office/officeart/2005/8/layout/pictureOrgChart+Icon"/>
    <dgm:cxn modelId="{878C689F-5247-4B30-A7FD-2F0868EE2CA9}" type="presParOf" srcId="{EE7BE053-E41E-4512-8B0F-76E1314BD9DC}" destId="{E8F6031C-F22D-4549-A83B-84A5B84D9348}" srcOrd="1" destOrd="0" presId="urn:microsoft.com/office/officeart/2005/8/layout/pictureOrgChart+Icon"/>
    <dgm:cxn modelId="{D478C981-FDD9-4A81-9778-66F267AAFE87}" type="presParOf" srcId="{E8F6031C-F22D-4549-A83B-84A5B84D9348}" destId="{B54A4D01-F3D1-4C3C-BB17-A36A33C44B21}" srcOrd="0" destOrd="0" presId="urn:microsoft.com/office/officeart/2005/8/layout/pictureOrgChart+Icon"/>
    <dgm:cxn modelId="{B9E94280-1A46-4466-BCBF-DE6E8C7B0209}" type="presParOf" srcId="{E8F6031C-F22D-4549-A83B-84A5B84D9348}" destId="{4A01E883-9ED3-4B97-82A0-A4D330318ED2}" srcOrd="1" destOrd="0" presId="urn:microsoft.com/office/officeart/2005/8/layout/pictureOrgChart+Icon"/>
    <dgm:cxn modelId="{4F610F41-9CCD-4982-9330-1656F88236C7}" type="presParOf" srcId="{4A01E883-9ED3-4B97-82A0-A4D330318ED2}" destId="{5A21DEAA-F97A-4592-9DD7-154F1D68FB18}" srcOrd="0" destOrd="0" presId="urn:microsoft.com/office/officeart/2005/8/layout/pictureOrgChart+Icon"/>
    <dgm:cxn modelId="{4040991F-C1CB-45B1-8517-E59C1BBDB5AE}" type="presParOf" srcId="{5A21DEAA-F97A-4592-9DD7-154F1D68FB18}" destId="{CB6960FD-89FA-4247-9DD1-B63CCA3CD745}" srcOrd="0" destOrd="0" presId="urn:microsoft.com/office/officeart/2005/8/layout/pictureOrgChart+Icon"/>
    <dgm:cxn modelId="{6C6851FD-B261-41D1-BD16-EE62CC2ED084}" type="presParOf" srcId="{5A21DEAA-F97A-4592-9DD7-154F1D68FB18}" destId="{B574186A-76E1-40B7-A9E5-CAD0AF8711D4}" srcOrd="1" destOrd="0" presId="urn:microsoft.com/office/officeart/2005/8/layout/pictureOrgChart+Icon"/>
    <dgm:cxn modelId="{DAAD5388-62F5-4335-AF8F-26B6E24A0D12}" type="presParOf" srcId="{5A21DEAA-F97A-4592-9DD7-154F1D68FB18}" destId="{0460A070-D4BC-46C0-A99B-31702E7C25FC}" srcOrd="2" destOrd="0" presId="urn:microsoft.com/office/officeart/2005/8/layout/pictureOrgChart+Icon"/>
    <dgm:cxn modelId="{5B3F8D1B-B14C-43BA-B515-476718A1191C}" type="presParOf" srcId="{4A01E883-9ED3-4B97-82A0-A4D330318ED2}" destId="{C3C1B355-1CF2-488A-8EE8-62C6B0FDBE9D}" srcOrd="1" destOrd="0" presId="urn:microsoft.com/office/officeart/2005/8/layout/pictureOrgChart+Icon"/>
    <dgm:cxn modelId="{8901CCC7-6F13-4167-BF98-683A7339E1DA}" type="presParOf" srcId="{4A01E883-9ED3-4B97-82A0-A4D330318ED2}" destId="{45B90F41-3096-4FB9-9517-7EF2E009B9AF}" srcOrd="2" destOrd="0" presId="urn:microsoft.com/office/officeart/2005/8/layout/pictureOrgChart+Icon"/>
    <dgm:cxn modelId="{8F19C796-1453-4651-849F-2C95A9E2AB0C}" type="presParOf" srcId="{E8F6031C-F22D-4549-A83B-84A5B84D9348}" destId="{BBA1BB74-FFC5-49CE-A415-1E12219DB9F7}" srcOrd="2" destOrd="0" presId="urn:microsoft.com/office/officeart/2005/8/layout/pictureOrgChart+Icon"/>
    <dgm:cxn modelId="{3FA87CAE-EC48-4B9B-AD7D-2ADBC71869C5}" type="presParOf" srcId="{E8F6031C-F22D-4549-A83B-84A5B84D9348}" destId="{8C3B4486-FB33-4AD4-BF67-28ED87C28DF9}" srcOrd="3" destOrd="0" presId="urn:microsoft.com/office/officeart/2005/8/layout/pictureOrgChart+Icon"/>
    <dgm:cxn modelId="{772DBE5D-47B0-4A19-BC71-5643C00C0239}" type="presParOf" srcId="{8C3B4486-FB33-4AD4-BF67-28ED87C28DF9}" destId="{356F2D51-68CA-4EC2-B025-AA9BFBA12D85}" srcOrd="0" destOrd="0" presId="urn:microsoft.com/office/officeart/2005/8/layout/pictureOrgChart+Icon"/>
    <dgm:cxn modelId="{A25190C1-EAE1-4FAF-ACC6-5389D583A214}" type="presParOf" srcId="{356F2D51-68CA-4EC2-B025-AA9BFBA12D85}" destId="{59C55B00-8020-47A9-A98D-6CFA9D4BD976}" srcOrd="0" destOrd="0" presId="urn:microsoft.com/office/officeart/2005/8/layout/pictureOrgChart+Icon"/>
    <dgm:cxn modelId="{C4CF6278-EFAC-4FDE-AF37-E3D7FCF35E27}" type="presParOf" srcId="{356F2D51-68CA-4EC2-B025-AA9BFBA12D85}" destId="{CE51D803-7FE5-4FEE-9EC0-005F1A738319}" srcOrd="1" destOrd="0" presId="urn:microsoft.com/office/officeart/2005/8/layout/pictureOrgChart+Icon"/>
    <dgm:cxn modelId="{7A403FB3-5A7B-4611-961F-AEFFDB95CE94}" type="presParOf" srcId="{356F2D51-68CA-4EC2-B025-AA9BFBA12D85}" destId="{FEFE7540-9D75-4631-896D-49D7E3FC79F2}" srcOrd="2" destOrd="0" presId="urn:microsoft.com/office/officeart/2005/8/layout/pictureOrgChart+Icon"/>
    <dgm:cxn modelId="{88142A83-12A2-425F-8A45-A98055CBB37A}" type="presParOf" srcId="{8C3B4486-FB33-4AD4-BF67-28ED87C28DF9}" destId="{CC822F4C-2D94-4057-BD27-78EA54B109AA}" srcOrd="1" destOrd="0" presId="urn:microsoft.com/office/officeart/2005/8/layout/pictureOrgChart+Icon"/>
    <dgm:cxn modelId="{C037933A-0D39-4401-8793-818DF428D3EE}" type="presParOf" srcId="{8C3B4486-FB33-4AD4-BF67-28ED87C28DF9}" destId="{2EF0C979-56E2-4866-9516-FA4B12DB4450}" srcOrd="2" destOrd="0" presId="urn:microsoft.com/office/officeart/2005/8/layout/pictureOrgChart+Icon"/>
    <dgm:cxn modelId="{20A85080-8FFB-4268-A21E-3171D51D1839}" type="presParOf" srcId="{EE7BE053-E41E-4512-8B0F-76E1314BD9DC}" destId="{B172642D-1E36-4CE9-9032-25C82AAC6528}" srcOrd="2" destOrd="0" presId="urn:microsoft.com/office/officeart/2005/8/layout/pictureOrgChart+Icon"/>
    <dgm:cxn modelId="{0E00B2BD-F70B-45B0-A92B-3C8538625075}" type="presParOf" srcId="{B0611B19-AB70-45A9-9C21-2A4A39902E10}" destId="{D6CD6B30-3E3D-4272-B892-B98F41199B13}" srcOrd="4" destOrd="0" presId="urn:microsoft.com/office/officeart/2005/8/layout/pictureOrgChart+Icon"/>
    <dgm:cxn modelId="{5A5E39E7-8402-4E8A-9E12-F39F8A5A4D39}" type="presParOf" srcId="{B0611B19-AB70-45A9-9C21-2A4A39902E10}" destId="{D987CE1C-F5A5-422A-BFF0-DE762516A3CA}" srcOrd="5" destOrd="0" presId="urn:microsoft.com/office/officeart/2005/8/layout/pictureOrgChart+Icon"/>
    <dgm:cxn modelId="{477F0DA6-026B-4031-8258-4AAC292B0DA6}" type="presParOf" srcId="{D987CE1C-F5A5-422A-BFF0-DE762516A3CA}" destId="{01198F58-D5B9-45D5-9DD0-8F21DC57804D}" srcOrd="0" destOrd="0" presId="urn:microsoft.com/office/officeart/2005/8/layout/pictureOrgChart+Icon"/>
    <dgm:cxn modelId="{666A61F4-747E-4247-A4F0-B5E5D0E17D65}" type="presParOf" srcId="{01198F58-D5B9-45D5-9DD0-8F21DC57804D}" destId="{C2B51EDC-695D-49EA-8466-A1A3473B3564}" srcOrd="0" destOrd="0" presId="urn:microsoft.com/office/officeart/2005/8/layout/pictureOrgChart+Icon"/>
    <dgm:cxn modelId="{ACCCDF90-D1BC-40E9-99C8-4CA127341375}" type="presParOf" srcId="{01198F58-D5B9-45D5-9DD0-8F21DC57804D}" destId="{FC79C5C6-2A61-49CB-8A5F-145B5BA79794}" srcOrd="1" destOrd="0" presId="urn:microsoft.com/office/officeart/2005/8/layout/pictureOrgChart+Icon"/>
    <dgm:cxn modelId="{A5E1F8B0-AF2D-43A8-A8F3-16A5F3C56B79}" type="presParOf" srcId="{01198F58-D5B9-45D5-9DD0-8F21DC57804D}" destId="{1B5A6809-5FD0-4360-930C-9D265A860684}" srcOrd="2" destOrd="0" presId="urn:microsoft.com/office/officeart/2005/8/layout/pictureOrgChart+Icon"/>
    <dgm:cxn modelId="{12047A4C-65E3-44A0-96C1-2ED4BA55766E}" type="presParOf" srcId="{D987CE1C-F5A5-422A-BFF0-DE762516A3CA}" destId="{3452982E-7B66-40E6-86E8-DF82C301E319}" srcOrd="1" destOrd="0" presId="urn:microsoft.com/office/officeart/2005/8/layout/pictureOrgChart+Icon"/>
    <dgm:cxn modelId="{FE193DD6-0E14-43A5-8BA3-B973A5A80710}" type="presParOf" srcId="{3452982E-7B66-40E6-86E8-DF82C301E319}" destId="{373D93FC-FC95-4B70-8748-478C924097D3}" srcOrd="0" destOrd="0" presId="urn:microsoft.com/office/officeart/2005/8/layout/pictureOrgChart+Icon"/>
    <dgm:cxn modelId="{4EAF1B75-F634-497A-A638-CC2D28077953}" type="presParOf" srcId="{3452982E-7B66-40E6-86E8-DF82C301E319}" destId="{9F414365-B09E-496D-96C7-8AEE673274C8}" srcOrd="1" destOrd="0" presId="urn:microsoft.com/office/officeart/2005/8/layout/pictureOrgChart+Icon"/>
    <dgm:cxn modelId="{D3DD7614-6135-40F9-8777-0F5EC0538E50}" type="presParOf" srcId="{9F414365-B09E-496D-96C7-8AEE673274C8}" destId="{D4F339E1-4F05-40B2-BCB8-419C173C57FD}" srcOrd="0" destOrd="0" presId="urn:microsoft.com/office/officeart/2005/8/layout/pictureOrgChart+Icon"/>
    <dgm:cxn modelId="{FB481A38-6C1D-4E60-8F3D-8B2EC7042497}" type="presParOf" srcId="{D4F339E1-4F05-40B2-BCB8-419C173C57FD}" destId="{CF25EB81-6DD2-4ACF-8E80-586A6CA53BE5}" srcOrd="0" destOrd="0" presId="urn:microsoft.com/office/officeart/2005/8/layout/pictureOrgChart+Icon"/>
    <dgm:cxn modelId="{7AD60B55-D4D0-4286-9522-EFA091768FC7}" type="presParOf" srcId="{D4F339E1-4F05-40B2-BCB8-419C173C57FD}" destId="{62CDA058-7B92-4FE0-B006-BE7E6B346CC6}" srcOrd="1" destOrd="0" presId="urn:microsoft.com/office/officeart/2005/8/layout/pictureOrgChart+Icon"/>
    <dgm:cxn modelId="{BF890EED-5D63-40A9-8AFA-226E358DC05B}" type="presParOf" srcId="{D4F339E1-4F05-40B2-BCB8-419C173C57FD}" destId="{DD09C1B9-EB78-4F08-AD6C-C238176E4A18}" srcOrd="2" destOrd="0" presId="urn:microsoft.com/office/officeart/2005/8/layout/pictureOrgChart+Icon"/>
    <dgm:cxn modelId="{32BEDE88-D2CC-4B5E-9B57-53BC245B1C68}" type="presParOf" srcId="{9F414365-B09E-496D-96C7-8AEE673274C8}" destId="{3AD9CEDA-89E5-4294-83C6-FF5BFBDDB8B0}" srcOrd="1" destOrd="0" presId="urn:microsoft.com/office/officeart/2005/8/layout/pictureOrgChart+Icon"/>
    <dgm:cxn modelId="{30E1F231-0284-4258-B005-A242F9D7530F}" type="presParOf" srcId="{3AD9CEDA-89E5-4294-83C6-FF5BFBDDB8B0}" destId="{3C146BB3-ABB4-4606-B167-8E36F69C25A7}" srcOrd="0" destOrd="0" presId="urn:microsoft.com/office/officeart/2005/8/layout/pictureOrgChart+Icon"/>
    <dgm:cxn modelId="{395EB5F4-80A5-4418-87BD-2D55F4C458AE}" type="presParOf" srcId="{3AD9CEDA-89E5-4294-83C6-FF5BFBDDB8B0}" destId="{4D391277-94B7-4F21-8565-772CB83C8520}" srcOrd="1" destOrd="0" presId="urn:microsoft.com/office/officeart/2005/8/layout/pictureOrgChart+Icon"/>
    <dgm:cxn modelId="{DA0EE591-A7CC-48F5-A40F-14A8308C38EF}" type="presParOf" srcId="{4D391277-94B7-4F21-8565-772CB83C8520}" destId="{CAA766FE-4C49-4049-B135-D79C823B5592}" srcOrd="0" destOrd="0" presId="urn:microsoft.com/office/officeart/2005/8/layout/pictureOrgChart+Icon"/>
    <dgm:cxn modelId="{D40478B8-DE55-4FCD-91E3-864C1EB46445}" type="presParOf" srcId="{CAA766FE-4C49-4049-B135-D79C823B5592}" destId="{C2B8CB83-9BCD-4671-A7EF-FCA61D091D3E}" srcOrd="0" destOrd="0" presId="urn:microsoft.com/office/officeart/2005/8/layout/pictureOrgChart+Icon"/>
    <dgm:cxn modelId="{47E07A3D-05FB-4554-B14A-31F916B1C64F}" type="presParOf" srcId="{CAA766FE-4C49-4049-B135-D79C823B5592}" destId="{5D2A290F-FF16-4422-AB3B-D357A5E5F9D3}" srcOrd="1" destOrd="0" presId="urn:microsoft.com/office/officeart/2005/8/layout/pictureOrgChart+Icon"/>
    <dgm:cxn modelId="{E7F3C120-6FF4-4F9C-8438-7A8DCFE70955}" type="presParOf" srcId="{CAA766FE-4C49-4049-B135-D79C823B5592}" destId="{08C1F04D-AECB-431F-BC06-F3F2237E5682}" srcOrd="2" destOrd="0" presId="urn:microsoft.com/office/officeart/2005/8/layout/pictureOrgChart+Icon"/>
    <dgm:cxn modelId="{AB40CF66-18C2-4648-ABE7-4248DE23FB90}" type="presParOf" srcId="{4D391277-94B7-4F21-8565-772CB83C8520}" destId="{A1824FA5-A539-430C-8197-5C929DEFF53E}" srcOrd="1" destOrd="0" presId="urn:microsoft.com/office/officeart/2005/8/layout/pictureOrgChart+Icon"/>
    <dgm:cxn modelId="{4229AA71-9A2A-4E1D-B160-2BC5DD86F37E}" type="presParOf" srcId="{4D391277-94B7-4F21-8565-772CB83C8520}" destId="{3E6608DE-257A-405A-BA0A-5459EBC8C143}" srcOrd="2" destOrd="0" presId="urn:microsoft.com/office/officeart/2005/8/layout/pictureOrgChart+Icon"/>
    <dgm:cxn modelId="{948B0A37-495C-4986-BBAE-420C29098DF6}" type="presParOf" srcId="{3AD9CEDA-89E5-4294-83C6-FF5BFBDDB8B0}" destId="{276CB29C-162C-4025-A206-CED494003D35}" srcOrd="2" destOrd="0" presId="urn:microsoft.com/office/officeart/2005/8/layout/pictureOrgChart+Icon"/>
    <dgm:cxn modelId="{51B624B0-1A78-474F-85F9-9D3717610980}" type="presParOf" srcId="{3AD9CEDA-89E5-4294-83C6-FF5BFBDDB8B0}" destId="{AEA3D3F5-B89B-47F2-AC9F-9FC99891AA06}" srcOrd="3" destOrd="0" presId="urn:microsoft.com/office/officeart/2005/8/layout/pictureOrgChart+Icon"/>
    <dgm:cxn modelId="{C28C6E27-FCBB-4FD2-955A-4456B254098C}" type="presParOf" srcId="{AEA3D3F5-B89B-47F2-AC9F-9FC99891AA06}" destId="{B725F7AC-EBFB-4B6E-945B-C2982BE5992E}" srcOrd="0" destOrd="0" presId="urn:microsoft.com/office/officeart/2005/8/layout/pictureOrgChart+Icon"/>
    <dgm:cxn modelId="{565A7FFD-75E0-4E40-A77B-22360369F005}" type="presParOf" srcId="{B725F7AC-EBFB-4B6E-945B-C2982BE5992E}" destId="{E6CC176D-27A5-4D6D-9A42-98030C6A4869}" srcOrd="0" destOrd="0" presId="urn:microsoft.com/office/officeart/2005/8/layout/pictureOrgChart+Icon"/>
    <dgm:cxn modelId="{2DC513FE-2189-41A6-B547-C60925EFA3B6}" type="presParOf" srcId="{B725F7AC-EBFB-4B6E-945B-C2982BE5992E}" destId="{AC1CCB23-39FC-4909-9BDA-45B13E8DD766}" srcOrd="1" destOrd="0" presId="urn:microsoft.com/office/officeart/2005/8/layout/pictureOrgChart+Icon"/>
    <dgm:cxn modelId="{04BFA4D9-E2A2-4AF8-AE15-394C62690278}" type="presParOf" srcId="{B725F7AC-EBFB-4B6E-945B-C2982BE5992E}" destId="{782A0C5B-A3A5-4F36-BA9A-DF96A6BBA2AE}" srcOrd="2" destOrd="0" presId="urn:microsoft.com/office/officeart/2005/8/layout/pictureOrgChart+Icon"/>
    <dgm:cxn modelId="{A1A03471-1015-4856-892C-629BFD9B9CD1}" type="presParOf" srcId="{AEA3D3F5-B89B-47F2-AC9F-9FC99891AA06}" destId="{66E54591-BCC1-457B-94E4-33D36FB37EE7}" srcOrd="1" destOrd="0" presId="urn:microsoft.com/office/officeart/2005/8/layout/pictureOrgChart+Icon"/>
    <dgm:cxn modelId="{DB6F83FC-9928-4885-B7E5-A69819C59DB4}" type="presParOf" srcId="{66E54591-BCC1-457B-94E4-33D36FB37EE7}" destId="{054AE4E8-8750-433F-AE77-51559B53DD2D}" srcOrd="0" destOrd="0" presId="urn:microsoft.com/office/officeart/2005/8/layout/pictureOrgChart+Icon"/>
    <dgm:cxn modelId="{C4542769-0616-4D3B-97B3-1B25F5572607}" type="presParOf" srcId="{66E54591-BCC1-457B-94E4-33D36FB37EE7}" destId="{BD7D46A2-23B2-4176-80C5-28BECDE1B586}" srcOrd="1" destOrd="0" presId="urn:microsoft.com/office/officeart/2005/8/layout/pictureOrgChart+Icon"/>
    <dgm:cxn modelId="{0B21A105-A58E-4108-A3E5-B86360775E7B}" type="presParOf" srcId="{BD7D46A2-23B2-4176-80C5-28BECDE1B586}" destId="{2B073F37-DA4B-4EC0-B0BA-73E1A69A6792}" srcOrd="0" destOrd="0" presId="urn:microsoft.com/office/officeart/2005/8/layout/pictureOrgChart+Icon"/>
    <dgm:cxn modelId="{861FF2F1-731B-4AB1-B347-2C1511511CA7}" type="presParOf" srcId="{2B073F37-DA4B-4EC0-B0BA-73E1A69A6792}" destId="{D9CFD7D4-3509-4329-9883-AB7686FE3C7D}" srcOrd="0" destOrd="0" presId="urn:microsoft.com/office/officeart/2005/8/layout/pictureOrgChart+Icon"/>
    <dgm:cxn modelId="{42D02CF3-D608-46AB-9F64-A7377AC9CD38}" type="presParOf" srcId="{2B073F37-DA4B-4EC0-B0BA-73E1A69A6792}" destId="{1024D3B1-5713-4867-81D5-E0DAE6A9CB8B}" srcOrd="1" destOrd="0" presId="urn:microsoft.com/office/officeart/2005/8/layout/pictureOrgChart+Icon"/>
    <dgm:cxn modelId="{C731C966-945B-4A83-AE0F-7DF207B9738D}" type="presParOf" srcId="{2B073F37-DA4B-4EC0-B0BA-73E1A69A6792}" destId="{26D7B824-FC97-4B8C-AD2F-1C55208133B8}" srcOrd="2" destOrd="0" presId="urn:microsoft.com/office/officeart/2005/8/layout/pictureOrgChart+Icon"/>
    <dgm:cxn modelId="{188501B3-20E5-4DAB-8D2E-2249BE19A3CC}" type="presParOf" srcId="{BD7D46A2-23B2-4176-80C5-28BECDE1B586}" destId="{865CCAAD-1B02-4F19-8F52-A1683564701A}" srcOrd="1" destOrd="0" presId="urn:microsoft.com/office/officeart/2005/8/layout/pictureOrgChart+Icon"/>
    <dgm:cxn modelId="{6001BD30-5358-45AA-AD92-1DB3F5B10C56}" type="presParOf" srcId="{BD7D46A2-23B2-4176-80C5-28BECDE1B586}" destId="{098932D8-85BD-4431-A430-FE4B0DD15973}" srcOrd="2" destOrd="0" presId="urn:microsoft.com/office/officeart/2005/8/layout/pictureOrgChart+Icon"/>
    <dgm:cxn modelId="{96646FB2-B79E-4CEF-B5EE-FB5E8B180AF1}" type="presParOf" srcId="{66E54591-BCC1-457B-94E4-33D36FB37EE7}" destId="{BEA6ACD8-723A-4FA6-AC3D-DC6944B7D110}" srcOrd="2" destOrd="0" presId="urn:microsoft.com/office/officeart/2005/8/layout/pictureOrgChart+Icon"/>
    <dgm:cxn modelId="{D05E91C0-ECBA-4765-B85D-50AB0387A89E}" type="presParOf" srcId="{66E54591-BCC1-457B-94E4-33D36FB37EE7}" destId="{4953064D-AB32-4B26-BEFA-2B6661C121B8}" srcOrd="3" destOrd="0" presId="urn:microsoft.com/office/officeart/2005/8/layout/pictureOrgChart+Icon"/>
    <dgm:cxn modelId="{D678900A-46A5-4F73-A965-2546CABC546F}" type="presParOf" srcId="{4953064D-AB32-4B26-BEFA-2B6661C121B8}" destId="{53EAEF05-9C63-49FF-AD82-EA66D8295C79}" srcOrd="0" destOrd="0" presId="urn:microsoft.com/office/officeart/2005/8/layout/pictureOrgChart+Icon"/>
    <dgm:cxn modelId="{F96C17A2-E7B3-4AFC-902F-24376F148B78}" type="presParOf" srcId="{53EAEF05-9C63-49FF-AD82-EA66D8295C79}" destId="{562836D2-5D1C-423B-8CC5-E64281425D51}" srcOrd="0" destOrd="0" presId="urn:microsoft.com/office/officeart/2005/8/layout/pictureOrgChart+Icon"/>
    <dgm:cxn modelId="{BD7CEF1A-F7B9-45E2-8AE5-7AA4AB377075}" type="presParOf" srcId="{53EAEF05-9C63-49FF-AD82-EA66D8295C79}" destId="{4786199C-F351-4BE0-8E5D-F1E01F695D7E}" srcOrd="1" destOrd="0" presId="urn:microsoft.com/office/officeart/2005/8/layout/pictureOrgChart+Icon"/>
    <dgm:cxn modelId="{CD1BAFF0-402C-4A2E-83B4-8E31C97E6A11}" type="presParOf" srcId="{53EAEF05-9C63-49FF-AD82-EA66D8295C79}" destId="{8A83D712-B5D8-427C-AB48-5B307644F75B}" srcOrd="2" destOrd="0" presId="urn:microsoft.com/office/officeart/2005/8/layout/pictureOrgChart+Icon"/>
    <dgm:cxn modelId="{2B2C5285-B3E3-47E5-9833-845D63DF9CE9}" type="presParOf" srcId="{4953064D-AB32-4B26-BEFA-2B6661C121B8}" destId="{57E8489D-3CF0-4F06-84F2-183462FA047E}" srcOrd="1" destOrd="0" presId="urn:microsoft.com/office/officeart/2005/8/layout/pictureOrgChart+Icon"/>
    <dgm:cxn modelId="{82BCE89B-6263-4D00-84B4-231406655C9F}" type="presParOf" srcId="{4953064D-AB32-4B26-BEFA-2B6661C121B8}" destId="{BD199E64-4793-4778-B253-471EE5288E53}" srcOrd="2" destOrd="0" presId="urn:microsoft.com/office/officeart/2005/8/layout/pictureOrgChart+Icon"/>
    <dgm:cxn modelId="{E0D5F4B3-A4E4-476E-96CC-2A4B804AABD7}" type="presParOf" srcId="{66E54591-BCC1-457B-94E4-33D36FB37EE7}" destId="{E994B7D5-034C-43AC-8A9C-96610FC661DD}" srcOrd="4" destOrd="0" presId="urn:microsoft.com/office/officeart/2005/8/layout/pictureOrgChart+Icon"/>
    <dgm:cxn modelId="{97686F95-CAA7-44DC-B6E9-C3F2FFFD691C}" type="presParOf" srcId="{66E54591-BCC1-457B-94E4-33D36FB37EE7}" destId="{3E723186-6296-462A-AA24-82AFA908193B}" srcOrd="5" destOrd="0" presId="urn:microsoft.com/office/officeart/2005/8/layout/pictureOrgChart+Icon"/>
    <dgm:cxn modelId="{E7B39BCE-7901-4A5E-BA21-8BE625E43368}" type="presParOf" srcId="{3E723186-6296-462A-AA24-82AFA908193B}" destId="{12ADEB44-C516-447A-9C4E-198991D0264C}" srcOrd="0" destOrd="0" presId="urn:microsoft.com/office/officeart/2005/8/layout/pictureOrgChart+Icon"/>
    <dgm:cxn modelId="{B2D4BF67-91CB-4836-965D-2AC28785869E}" type="presParOf" srcId="{12ADEB44-C516-447A-9C4E-198991D0264C}" destId="{44FC17E1-5F0E-402D-A4C7-554BC50D85EE}" srcOrd="0" destOrd="0" presId="urn:microsoft.com/office/officeart/2005/8/layout/pictureOrgChart+Icon"/>
    <dgm:cxn modelId="{7BEF9D85-28A7-499C-AD14-8A558F1F2841}" type="presParOf" srcId="{12ADEB44-C516-447A-9C4E-198991D0264C}" destId="{E6463B38-78B7-4255-8131-7C2B333CAA9B}" srcOrd="1" destOrd="0" presId="urn:microsoft.com/office/officeart/2005/8/layout/pictureOrgChart+Icon"/>
    <dgm:cxn modelId="{ABCA8827-3BDE-47E0-A752-3D3C9CB3FB46}" type="presParOf" srcId="{12ADEB44-C516-447A-9C4E-198991D0264C}" destId="{4C6B2DBF-24D0-4B51-A1F6-A60AD7E7A9F4}" srcOrd="2" destOrd="0" presId="urn:microsoft.com/office/officeart/2005/8/layout/pictureOrgChart+Icon"/>
    <dgm:cxn modelId="{B941FC91-9C09-4508-8084-77FBA6756D2D}" type="presParOf" srcId="{3E723186-6296-462A-AA24-82AFA908193B}" destId="{A2E37CAF-87A0-48AA-9AF2-F992A9B6B4B9}" srcOrd="1" destOrd="0" presId="urn:microsoft.com/office/officeart/2005/8/layout/pictureOrgChart+Icon"/>
    <dgm:cxn modelId="{BD67E266-3D65-415A-85D7-93D7BED0DA5C}" type="presParOf" srcId="{3E723186-6296-462A-AA24-82AFA908193B}" destId="{61C5E64B-17E4-4CF7-95C3-207A76E88622}" srcOrd="2" destOrd="0" presId="urn:microsoft.com/office/officeart/2005/8/layout/pictureOrgChart+Icon"/>
    <dgm:cxn modelId="{8943B34A-2566-4F71-A961-635C044ACEC2}" type="presParOf" srcId="{AEA3D3F5-B89B-47F2-AC9F-9FC99891AA06}" destId="{D4717BA2-76CD-41C5-8A12-E878CD8F508A}" srcOrd="2" destOrd="0" presId="urn:microsoft.com/office/officeart/2005/8/layout/pictureOrgChart+Icon"/>
    <dgm:cxn modelId="{39CE0CFB-06EA-4019-8C55-8C0A9DA65D09}" type="presParOf" srcId="{9F414365-B09E-496D-96C7-8AEE673274C8}" destId="{1280337C-4D81-47F8-AC1D-321775A34D7F}" srcOrd="2" destOrd="0" presId="urn:microsoft.com/office/officeart/2005/8/layout/pictureOrgChart+Icon"/>
    <dgm:cxn modelId="{7FD1C59A-B92D-4B5F-8395-AA44FCD163DB}" type="presParOf" srcId="{3452982E-7B66-40E6-86E8-DF82C301E319}" destId="{F856F143-68AD-440A-A7F0-CBA8115AF1A4}" srcOrd="2" destOrd="0" presId="urn:microsoft.com/office/officeart/2005/8/layout/pictureOrgChart+Icon"/>
    <dgm:cxn modelId="{22B09A73-9CBE-46E7-BDDB-50BC2C77B62B}" type="presParOf" srcId="{3452982E-7B66-40E6-86E8-DF82C301E319}" destId="{1BAAD108-47EB-4C36-A4CA-C23245B067B6}" srcOrd="3" destOrd="0" presId="urn:microsoft.com/office/officeart/2005/8/layout/pictureOrgChart+Icon"/>
    <dgm:cxn modelId="{E188180B-09D5-42CF-BDBE-5AAF0A203794}" type="presParOf" srcId="{1BAAD108-47EB-4C36-A4CA-C23245B067B6}" destId="{791CB4AF-06D9-4279-8408-82F5D06A35A3}" srcOrd="0" destOrd="0" presId="urn:microsoft.com/office/officeart/2005/8/layout/pictureOrgChart+Icon"/>
    <dgm:cxn modelId="{B45A19E9-2BA5-46BC-8054-09836E9B62A3}" type="presParOf" srcId="{791CB4AF-06D9-4279-8408-82F5D06A35A3}" destId="{43247672-2B92-4087-A1EC-D3A26CAEFE9C}" srcOrd="0" destOrd="0" presId="urn:microsoft.com/office/officeart/2005/8/layout/pictureOrgChart+Icon"/>
    <dgm:cxn modelId="{C745A2B6-C5E6-471C-BDFB-281B2433953C}" type="presParOf" srcId="{791CB4AF-06D9-4279-8408-82F5D06A35A3}" destId="{EB87AF00-B485-4F36-8A6D-B487645524FC}" srcOrd="1" destOrd="0" presId="urn:microsoft.com/office/officeart/2005/8/layout/pictureOrgChart+Icon"/>
    <dgm:cxn modelId="{317BF6FD-0408-4276-B2F5-D9666282DE58}" type="presParOf" srcId="{791CB4AF-06D9-4279-8408-82F5D06A35A3}" destId="{B508F504-F449-492E-AD6E-D0D9C6A6172C}" srcOrd="2" destOrd="0" presId="urn:microsoft.com/office/officeart/2005/8/layout/pictureOrgChart+Icon"/>
    <dgm:cxn modelId="{84A6D1DC-DA21-4A66-8B15-DAFDE54F67C5}" type="presParOf" srcId="{1BAAD108-47EB-4C36-A4CA-C23245B067B6}" destId="{B1A65AFA-4E9D-4CA4-B38F-DD2037E1BE76}" srcOrd="1" destOrd="0" presId="urn:microsoft.com/office/officeart/2005/8/layout/pictureOrgChart+Icon"/>
    <dgm:cxn modelId="{4E87659E-6EE5-42E5-8140-0880894AF475}" type="presParOf" srcId="{1BAAD108-47EB-4C36-A4CA-C23245B067B6}" destId="{FC3CA302-0E99-46A4-9103-5117CF367EF6}" srcOrd="2" destOrd="0" presId="urn:microsoft.com/office/officeart/2005/8/layout/pictureOrgChart+Icon"/>
    <dgm:cxn modelId="{D6ABD60F-E512-45C3-8EE2-B6A8EE4BE23B}" type="presParOf" srcId="{D987CE1C-F5A5-422A-BFF0-DE762516A3CA}" destId="{1565FD65-E061-47E1-9C60-B281918B1529}" srcOrd="2" destOrd="0" presId="urn:microsoft.com/office/officeart/2005/8/layout/pictureOrgChart+Icon"/>
    <dgm:cxn modelId="{F4F2F24F-FFDB-44B3-8D31-ABB12105167D}" type="presParOf" srcId="{6E552A79-E9D2-4BA5-8ED7-F135F400955A}" destId="{BCB176A3-A86F-4B7B-9ECF-F24DEB34C8F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6F143-68AD-440A-A7F0-CBA8115AF1A4}">
      <dsp:nvSpPr>
        <dsp:cNvPr id="0" name=""/>
        <dsp:cNvSpPr/>
      </dsp:nvSpPr>
      <dsp:spPr>
        <a:xfrm>
          <a:off x="9798515" y="1704896"/>
          <a:ext cx="1132269" cy="431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66"/>
              </a:lnTo>
              <a:lnTo>
                <a:pt x="1132269" y="219766"/>
              </a:lnTo>
              <a:lnTo>
                <a:pt x="1132269" y="4316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4B7D5-034C-43AC-8A9C-96610FC661DD}">
      <dsp:nvSpPr>
        <dsp:cNvPr id="0" name=""/>
        <dsp:cNvSpPr/>
      </dsp:nvSpPr>
      <dsp:spPr>
        <a:xfrm>
          <a:off x="8906281" y="3604328"/>
          <a:ext cx="302749" cy="247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506"/>
              </a:lnTo>
              <a:lnTo>
                <a:pt x="302749" y="2478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6ACD8-723A-4FA6-AC3D-DC6944B7D110}">
      <dsp:nvSpPr>
        <dsp:cNvPr id="0" name=""/>
        <dsp:cNvSpPr/>
      </dsp:nvSpPr>
      <dsp:spPr>
        <a:xfrm>
          <a:off x="8906281" y="3604328"/>
          <a:ext cx="302749" cy="158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081"/>
              </a:lnTo>
              <a:lnTo>
                <a:pt x="302749" y="15850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AE4E8-8750-433F-AE77-51559B53DD2D}">
      <dsp:nvSpPr>
        <dsp:cNvPr id="0" name=""/>
        <dsp:cNvSpPr/>
      </dsp:nvSpPr>
      <dsp:spPr>
        <a:xfrm>
          <a:off x="8906281" y="3604328"/>
          <a:ext cx="302749" cy="66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472"/>
              </a:lnTo>
              <a:lnTo>
                <a:pt x="302749" y="6674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CB29C-162C-4025-A206-CED494003D35}">
      <dsp:nvSpPr>
        <dsp:cNvPr id="0" name=""/>
        <dsp:cNvSpPr/>
      </dsp:nvSpPr>
      <dsp:spPr>
        <a:xfrm>
          <a:off x="8526230" y="2657105"/>
          <a:ext cx="1187384" cy="40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35"/>
              </a:lnTo>
              <a:lnTo>
                <a:pt x="1187384" y="197735"/>
              </a:lnTo>
              <a:lnTo>
                <a:pt x="1187384" y="409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46BB3-ABB4-4606-B167-8E36F69C25A7}">
      <dsp:nvSpPr>
        <dsp:cNvPr id="0" name=""/>
        <dsp:cNvSpPr/>
      </dsp:nvSpPr>
      <dsp:spPr>
        <a:xfrm>
          <a:off x="7271433" y="2657105"/>
          <a:ext cx="1254796" cy="409660"/>
        </a:xfrm>
        <a:custGeom>
          <a:avLst/>
          <a:gdLst/>
          <a:ahLst/>
          <a:cxnLst/>
          <a:rect l="0" t="0" r="0" b="0"/>
          <a:pathLst>
            <a:path>
              <a:moveTo>
                <a:pt x="1254796" y="0"/>
              </a:moveTo>
              <a:lnTo>
                <a:pt x="1254796" y="197735"/>
              </a:lnTo>
              <a:lnTo>
                <a:pt x="0" y="197735"/>
              </a:lnTo>
              <a:lnTo>
                <a:pt x="0" y="4096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D93FC-FC95-4B70-8748-478C924097D3}">
      <dsp:nvSpPr>
        <dsp:cNvPr id="0" name=""/>
        <dsp:cNvSpPr/>
      </dsp:nvSpPr>
      <dsp:spPr>
        <a:xfrm>
          <a:off x="8526230" y="1704896"/>
          <a:ext cx="1272285" cy="438038"/>
        </a:xfrm>
        <a:custGeom>
          <a:avLst/>
          <a:gdLst/>
          <a:ahLst/>
          <a:cxnLst/>
          <a:rect l="0" t="0" r="0" b="0"/>
          <a:pathLst>
            <a:path>
              <a:moveTo>
                <a:pt x="1272285" y="0"/>
              </a:moveTo>
              <a:lnTo>
                <a:pt x="1272285" y="226113"/>
              </a:lnTo>
              <a:lnTo>
                <a:pt x="0" y="226113"/>
              </a:lnTo>
              <a:lnTo>
                <a:pt x="0" y="438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D6B30-3E3D-4272-B892-B98F41199B13}">
      <dsp:nvSpPr>
        <dsp:cNvPr id="0" name=""/>
        <dsp:cNvSpPr/>
      </dsp:nvSpPr>
      <dsp:spPr>
        <a:xfrm>
          <a:off x="5658763" y="677364"/>
          <a:ext cx="4139751" cy="423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24"/>
              </a:lnTo>
              <a:lnTo>
                <a:pt x="4139751" y="211924"/>
              </a:lnTo>
              <a:lnTo>
                <a:pt x="4139751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1BB74-FFC5-49CE-A415-1E12219DB9F7}">
      <dsp:nvSpPr>
        <dsp:cNvPr id="0" name=""/>
        <dsp:cNvSpPr/>
      </dsp:nvSpPr>
      <dsp:spPr>
        <a:xfrm>
          <a:off x="3503905" y="1698246"/>
          <a:ext cx="548409" cy="1741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446"/>
              </a:lnTo>
              <a:lnTo>
                <a:pt x="548409" y="17414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A4D01-F3D1-4C3C-BB17-A36A33C44B21}">
      <dsp:nvSpPr>
        <dsp:cNvPr id="0" name=""/>
        <dsp:cNvSpPr/>
      </dsp:nvSpPr>
      <dsp:spPr>
        <a:xfrm>
          <a:off x="3503905" y="1698246"/>
          <a:ext cx="548409" cy="74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596"/>
              </a:lnTo>
              <a:lnTo>
                <a:pt x="548409" y="74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16697-5A0D-475E-955B-D812FF0A9770}">
      <dsp:nvSpPr>
        <dsp:cNvPr id="0" name=""/>
        <dsp:cNvSpPr/>
      </dsp:nvSpPr>
      <dsp:spPr>
        <a:xfrm>
          <a:off x="4966332" y="677364"/>
          <a:ext cx="692431" cy="423849"/>
        </a:xfrm>
        <a:custGeom>
          <a:avLst/>
          <a:gdLst/>
          <a:ahLst/>
          <a:cxnLst/>
          <a:rect l="0" t="0" r="0" b="0"/>
          <a:pathLst>
            <a:path>
              <a:moveTo>
                <a:pt x="692431" y="0"/>
              </a:moveTo>
              <a:lnTo>
                <a:pt x="692431" y="211924"/>
              </a:lnTo>
              <a:lnTo>
                <a:pt x="0" y="211924"/>
              </a:lnTo>
              <a:lnTo>
                <a:pt x="0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2B490-5EDB-4826-B52C-539C37FB3622}">
      <dsp:nvSpPr>
        <dsp:cNvPr id="0" name=""/>
        <dsp:cNvSpPr/>
      </dsp:nvSpPr>
      <dsp:spPr>
        <a:xfrm>
          <a:off x="1362440" y="677364"/>
          <a:ext cx="4296323" cy="423849"/>
        </a:xfrm>
        <a:custGeom>
          <a:avLst/>
          <a:gdLst/>
          <a:ahLst/>
          <a:cxnLst/>
          <a:rect l="0" t="0" r="0" b="0"/>
          <a:pathLst>
            <a:path>
              <a:moveTo>
                <a:pt x="4296323" y="0"/>
              </a:moveTo>
              <a:lnTo>
                <a:pt x="4296323" y="211924"/>
              </a:lnTo>
              <a:lnTo>
                <a:pt x="0" y="211924"/>
              </a:lnTo>
              <a:lnTo>
                <a:pt x="0" y="423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4F0AE-0934-4DCF-8A89-4A18E8AEDDF2}">
      <dsp:nvSpPr>
        <dsp:cNvPr id="0" name=""/>
        <dsp:cNvSpPr/>
      </dsp:nvSpPr>
      <dsp:spPr>
        <a:xfrm>
          <a:off x="4536773" y="29701"/>
          <a:ext cx="2243980" cy="647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36773" y="29701"/>
        <a:ext cx="2243980" cy="647662"/>
      </dsp:txXfrm>
    </dsp:sp>
    <dsp:sp modelId="{801A7FEB-FB73-4CD1-9B6C-0E7C21B58EE1}">
      <dsp:nvSpPr>
        <dsp:cNvPr id="0" name=""/>
        <dsp:cNvSpPr/>
      </dsp:nvSpPr>
      <dsp:spPr>
        <a:xfrm>
          <a:off x="4705108" y="180731"/>
          <a:ext cx="432048" cy="2816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1F8B0A-8E91-430F-B5A2-3C36CB0D4757}">
      <dsp:nvSpPr>
        <dsp:cNvPr id="0" name=""/>
        <dsp:cNvSpPr/>
      </dsp:nvSpPr>
      <dsp:spPr>
        <a:xfrm>
          <a:off x="10430" y="1101213"/>
          <a:ext cx="2704019" cy="6734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ফাইব্রাস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30" y="1101213"/>
        <a:ext cx="2704019" cy="673406"/>
      </dsp:txXfrm>
    </dsp:sp>
    <dsp:sp modelId="{0B1BCCB5-8903-4A1F-A81F-4F2BE91BE40D}">
      <dsp:nvSpPr>
        <dsp:cNvPr id="0" name=""/>
        <dsp:cNvSpPr/>
      </dsp:nvSpPr>
      <dsp:spPr>
        <a:xfrm>
          <a:off x="183254" y="1248072"/>
          <a:ext cx="432048" cy="2816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848794-5851-482D-A5B4-87F8797750E8}">
      <dsp:nvSpPr>
        <dsp:cNvPr id="0" name=""/>
        <dsp:cNvSpPr/>
      </dsp:nvSpPr>
      <dsp:spPr>
        <a:xfrm>
          <a:off x="3138299" y="1101213"/>
          <a:ext cx="3656066" cy="597032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স্কেলিটাল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8299" y="1101213"/>
        <a:ext cx="3656066" cy="597032"/>
      </dsp:txXfrm>
    </dsp:sp>
    <dsp:sp modelId="{ADC32B82-3F52-4A91-A8AC-7493E5FB276E}">
      <dsp:nvSpPr>
        <dsp:cNvPr id="0" name=""/>
        <dsp:cNvSpPr/>
      </dsp:nvSpPr>
      <dsp:spPr>
        <a:xfrm>
          <a:off x="3364435" y="1258890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6960FD-89FA-4247-9DD1-B63CCA3CD745}">
      <dsp:nvSpPr>
        <dsp:cNvPr id="0" name=""/>
        <dsp:cNvSpPr/>
      </dsp:nvSpPr>
      <dsp:spPr>
        <a:xfrm>
          <a:off x="4052315" y="2122095"/>
          <a:ext cx="2223111" cy="63349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কোমলাস্থি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315" y="2122095"/>
        <a:ext cx="2223111" cy="633493"/>
      </dsp:txXfrm>
    </dsp:sp>
    <dsp:sp modelId="{B574186A-76E1-40B7-A9E5-CAD0AF8711D4}">
      <dsp:nvSpPr>
        <dsp:cNvPr id="0" name=""/>
        <dsp:cNvSpPr/>
      </dsp:nvSpPr>
      <dsp:spPr>
        <a:xfrm>
          <a:off x="4145930" y="2298003"/>
          <a:ext cx="432048" cy="28167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C55B00-8020-47A9-A98D-6CFA9D4BD976}">
      <dsp:nvSpPr>
        <dsp:cNvPr id="0" name=""/>
        <dsp:cNvSpPr/>
      </dsp:nvSpPr>
      <dsp:spPr>
        <a:xfrm>
          <a:off x="4052315" y="3179439"/>
          <a:ext cx="1786102" cy="520507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অস্থি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315" y="3179439"/>
        <a:ext cx="1786102" cy="520507"/>
      </dsp:txXfrm>
    </dsp:sp>
    <dsp:sp modelId="{CE51D803-7FE5-4FEE-9EC0-005F1A738319}">
      <dsp:nvSpPr>
        <dsp:cNvPr id="0" name=""/>
        <dsp:cNvSpPr/>
      </dsp:nvSpPr>
      <dsp:spPr>
        <a:xfrm>
          <a:off x="4260716" y="3294437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B51EDC-695D-49EA-8466-A1A3473B3564}">
      <dsp:nvSpPr>
        <dsp:cNvPr id="0" name=""/>
        <dsp:cNvSpPr/>
      </dsp:nvSpPr>
      <dsp:spPr>
        <a:xfrm>
          <a:off x="8289933" y="1101213"/>
          <a:ext cx="3017163" cy="603682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যোজক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89933" y="1101213"/>
        <a:ext cx="3017163" cy="603682"/>
      </dsp:txXfrm>
    </dsp:sp>
    <dsp:sp modelId="{FC79C5C6-2A61-49CB-8A5F-145B5BA79794}">
      <dsp:nvSpPr>
        <dsp:cNvPr id="0" name=""/>
        <dsp:cNvSpPr/>
      </dsp:nvSpPr>
      <dsp:spPr>
        <a:xfrm>
          <a:off x="8414089" y="1251381"/>
          <a:ext cx="432048" cy="28167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25EB81-6DD2-4ACF-8E80-586A6CA53BE5}">
      <dsp:nvSpPr>
        <dsp:cNvPr id="0" name=""/>
        <dsp:cNvSpPr/>
      </dsp:nvSpPr>
      <dsp:spPr>
        <a:xfrm>
          <a:off x="7616315" y="2142935"/>
          <a:ext cx="1819828" cy="5141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16315" y="2142935"/>
        <a:ext cx="1819828" cy="514169"/>
      </dsp:txXfrm>
    </dsp:sp>
    <dsp:sp modelId="{62CDA058-7B92-4FE0-B006-BE7E6B346CC6}">
      <dsp:nvSpPr>
        <dsp:cNvPr id="0" name=""/>
        <dsp:cNvSpPr/>
      </dsp:nvSpPr>
      <dsp:spPr>
        <a:xfrm>
          <a:off x="7899370" y="2192838"/>
          <a:ext cx="343136" cy="40642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B8CB83-9BCD-4671-A7EF-FCA61D091D3E}">
      <dsp:nvSpPr>
        <dsp:cNvPr id="0" name=""/>
        <dsp:cNvSpPr/>
      </dsp:nvSpPr>
      <dsp:spPr>
        <a:xfrm>
          <a:off x="6262267" y="3066765"/>
          <a:ext cx="2018331" cy="643111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2267" y="3066765"/>
        <a:ext cx="2018331" cy="643111"/>
      </dsp:txXfrm>
    </dsp:sp>
    <dsp:sp modelId="{5D2A290F-FF16-4422-AB3B-D357A5E5F9D3}">
      <dsp:nvSpPr>
        <dsp:cNvPr id="0" name=""/>
        <dsp:cNvSpPr/>
      </dsp:nvSpPr>
      <dsp:spPr>
        <a:xfrm>
          <a:off x="6363184" y="3132259"/>
          <a:ext cx="605499" cy="51212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CC176D-27A5-4D6D-9A42-98030C6A4869}">
      <dsp:nvSpPr>
        <dsp:cNvPr id="0" name=""/>
        <dsp:cNvSpPr/>
      </dsp:nvSpPr>
      <dsp:spPr>
        <a:xfrm>
          <a:off x="8704448" y="3066765"/>
          <a:ext cx="2018331" cy="537562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04448" y="3066765"/>
        <a:ext cx="2018331" cy="537562"/>
      </dsp:txXfrm>
    </dsp:sp>
    <dsp:sp modelId="{AC1CCB23-39FC-4909-9BDA-45B13E8DD766}">
      <dsp:nvSpPr>
        <dsp:cNvPr id="0" name=""/>
        <dsp:cNvSpPr/>
      </dsp:nvSpPr>
      <dsp:spPr>
        <a:xfrm>
          <a:off x="8805365" y="3099858"/>
          <a:ext cx="605499" cy="47137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CFD7D4-3509-4329-9883-AB7686FE3C7D}">
      <dsp:nvSpPr>
        <dsp:cNvPr id="0" name=""/>
        <dsp:cNvSpPr/>
      </dsp:nvSpPr>
      <dsp:spPr>
        <a:xfrm>
          <a:off x="9209031" y="4028177"/>
          <a:ext cx="2706421" cy="48724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4028177"/>
        <a:ext cx="2706421" cy="487245"/>
      </dsp:txXfrm>
    </dsp:sp>
    <dsp:sp modelId="{1024D3B1-5713-4867-81D5-E0DAE6A9CB8B}">
      <dsp:nvSpPr>
        <dsp:cNvPr id="0" name=""/>
        <dsp:cNvSpPr/>
      </dsp:nvSpPr>
      <dsp:spPr>
        <a:xfrm>
          <a:off x="9221375" y="4044358"/>
          <a:ext cx="605499" cy="474550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2836D2-5D1C-423B-8CC5-E64281425D51}">
      <dsp:nvSpPr>
        <dsp:cNvPr id="0" name=""/>
        <dsp:cNvSpPr/>
      </dsp:nvSpPr>
      <dsp:spPr>
        <a:xfrm>
          <a:off x="9209031" y="4939272"/>
          <a:ext cx="2649282" cy="500273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4939272"/>
        <a:ext cx="2649282" cy="500273"/>
      </dsp:txXfrm>
    </dsp:sp>
    <dsp:sp modelId="{4786199C-F351-4BE0-8E5D-F1E01F695D7E}">
      <dsp:nvSpPr>
        <dsp:cNvPr id="0" name=""/>
        <dsp:cNvSpPr/>
      </dsp:nvSpPr>
      <dsp:spPr>
        <a:xfrm>
          <a:off x="9300960" y="4967877"/>
          <a:ext cx="605499" cy="403730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C17E1-5F0E-402D-A4C7-554BC50D85EE}">
      <dsp:nvSpPr>
        <dsp:cNvPr id="0" name=""/>
        <dsp:cNvSpPr/>
      </dsp:nvSpPr>
      <dsp:spPr>
        <a:xfrm>
          <a:off x="9209031" y="5863396"/>
          <a:ext cx="2609944" cy="438876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47624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অণুচক্রিকা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209031" y="5863396"/>
        <a:ext cx="2609944" cy="438876"/>
      </dsp:txXfrm>
    </dsp:sp>
    <dsp:sp modelId="{E6463B38-78B7-4255-8131-7C2B333CAA9B}">
      <dsp:nvSpPr>
        <dsp:cNvPr id="0" name=""/>
        <dsp:cNvSpPr/>
      </dsp:nvSpPr>
      <dsp:spPr>
        <a:xfrm>
          <a:off x="9322229" y="5875914"/>
          <a:ext cx="605499" cy="37289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247672-2B92-4087-A1EC-D3A26CAEFE9C}">
      <dsp:nvSpPr>
        <dsp:cNvPr id="0" name=""/>
        <dsp:cNvSpPr/>
      </dsp:nvSpPr>
      <dsp:spPr>
        <a:xfrm>
          <a:off x="9836718" y="2136587"/>
          <a:ext cx="2188133" cy="500788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47624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লসিকা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36718" y="2136587"/>
        <a:ext cx="2188133" cy="500788"/>
      </dsp:txXfrm>
    </dsp:sp>
    <dsp:sp modelId="{EB87AF00-B485-4F36-8A6D-B487645524FC}">
      <dsp:nvSpPr>
        <dsp:cNvPr id="0" name=""/>
        <dsp:cNvSpPr/>
      </dsp:nvSpPr>
      <dsp:spPr>
        <a:xfrm>
          <a:off x="9905819" y="2191504"/>
          <a:ext cx="433931" cy="41567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537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16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55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569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192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09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418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441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922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273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894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13BF-4383-4E8F-B5C8-045FEDF96F7F}" type="datetimeFigureOut">
              <a:rPr lang="en-SG" smtClean="0"/>
              <a:t>24/3/2020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B727-DC9A-4ED6-BE45-48A0171F789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921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20295" y="-3939227"/>
            <a:ext cx="5855111" cy="9910922"/>
            <a:chOff x="2391695" y="-3873913"/>
            <a:chExt cx="5855111" cy="99109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grpSp>
          <p:nvGrpSpPr>
            <p:cNvPr id="5" name="Group 4"/>
            <p:cNvGrpSpPr/>
            <p:nvPr/>
          </p:nvGrpSpPr>
          <p:grpSpPr>
            <a:xfrm>
              <a:off x="2391695" y="1081548"/>
              <a:ext cx="5855111" cy="4955461"/>
              <a:chOff x="2391695" y="1081548"/>
              <a:chExt cx="5855111" cy="4955461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4906296" y="1081548"/>
                <a:ext cx="825910" cy="312665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মাল্টিমিডিয়া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ক্লাসে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391695" y="4100054"/>
                <a:ext cx="5855111" cy="1936955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সু-স্বাগতম</a:t>
                </a:r>
                <a:r>
                  <a:rPr lang="en-US" sz="9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9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0800000">
              <a:off x="2391695" y="-3873913"/>
              <a:ext cx="5855111" cy="4955461"/>
              <a:chOff x="2391695" y="1081548"/>
              <a:chExt cx="5855111" cy="4955461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4906296" y="1081548"/>
                <a:ext cx="825910" cy="312665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91695" y="4100054"/>
                <a:ext cx="5855111" cy="1936955"/>
              </a:xfrm>
              <a:prstGeom prst="ellipse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13" y="449591"/>
            <a:ext cx="2678107" cy="3585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4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decel="5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052" y="688258"/>
            <a:ext cx="3991896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052" y="3165987"/>
            <a:ext cx="10087896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18" y="331415"/>
            <a:ext cx="3911188" cy="314920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5781369" y="845574"/>
            <a:ext cx="3873910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5794" y="2266334"/>
            <a:ext cx="71677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18" y="331415"/>
            <a:ext cx="3911188" cy="314920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6656439" y="796413"/>
            <a:ext cx="174031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9084" y="2113936"/>
            <a:ext cx="686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লবণাক্ত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লালবর্ণের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535" y="3546504"/>
            <a:ext cx="76789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কৈশিকনালির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818" y="331415"/>
            <a:ext cx="3911188" cy="314920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5496232" y="1906017"/>
            <a:ext cx="5397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অংশ,ঈষ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৯১-৯২%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থাকে,৮-৯%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থাকে,প্রোটিন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-1"/>
            <a:ext cx="4277033" cy="30971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326516" y="3215148"/>
            <a:ext cx="4039007" cy="310699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5815780" y="452283"/>
            <a:ext cx="5751871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0995" y="1273276"/>
            <a:ext cx="6936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রঞ্জক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অক্সিহিমোগ্লোবিন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8581" y="3751005"/>
            <a:ext cx="325447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0994" y="4586710"/>
            <a:ext cx="7202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দিন।এর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ফ্যাগোসাইটোসিস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19575" cy="301076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5973098" y="363793"/>
            <a:ext cx="3269226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3123" y="1505380"/>
            <a:ext cx="7575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প্লেটলেট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৫-১০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245" y="3010761"/>
            <a:ext cx="344620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471" y="3972232"/>
            <a:ext cx="10761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নালিকাতন্ত্র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লসিকা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61290" t="17614" b="22892"/>
          <a:stretch/>
        </p:blipFill>
        <p:spPr>
          <a:xfrm>
            <a:off x="88050" y="3279401"/>
            <a:ext cx="4216143" cy="261919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39" y="-426"/>
            <a:ext cx="4006882" cy="327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26"/>
            <a:ext cx="3932903" cy="282457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18999" y="1294047"/>
            <a:ext cx="731788" cy="1016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ight Arrow 7"/>
          <p:cNvSpPr/>
          <p:nvPr/>
        </p:nvSpPr>
        <p:spPr>
          <a:xfrm>
            <a:off x="4814805" y="4451991"/>
            <a:ext cx="685800" cy="996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4918999" y="274327"/>
            <a:ext cx="220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3282" y="3671890"/>
            <a:ext cx="250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অনৈচ্ছিক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5839"/>
          <a:stretch/>
        </p:blipFill>
        <p:spPr>
          <a:xfrm>
            <a:off x="7609502" y="4318221"/>
            <a:ext cx="2389239" cy="24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077" y="265471"/>
            <a:ext cx="4946310" cy="3356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31000" contrast="53000"/>
                    </a14:imgEffect>
                  </a14:imgLayer>
                </a14:imgProps>
              </a:ext>
            </a:extLst>
          </a:blip>
          <a:srcRect l="67185" t="15091" r="3773" b="10747"/>
          <a:stretch/>
        </p:blipFill>
        <p:spPr>
          <a:xfrm>
            <a:off x="0" y="0"/>
            <a:ext cx="2763520" cy="434267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251200" y="1524000"/>
            <a:ext cx="792480" cy="1056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2674374" y="265471"/>
            <a:ext cx="257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কার্ডিয়াক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697" y="560439"/>
            <a:ext cx="30774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928" y="2846438"/>
            <a:ext cx="851965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62" y="162809"/>
            <a:ext cx="3108933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" y="3652128"/>
            <a:ext cx="4534158" cy="2189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4" y="162809"/>
            <a:ext cx="3845237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7280" y="3271520"/>
            <a:ext cx="5008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6C011-EC44-4076-B826-E363656CE41F}"/>
              </a:ext>
            </a:extLst>
          </p:cNvPr>
          <p:cNvSpPr txBox="1"/>
          <p:nvPr/>
        </p:nvSpPr>
        <p:spPr>
          <a:xfrm>
            <a:off x="4962418" y="165766"/>
            <a:ext cx="266100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solidFill>
                <a:srgbClr val="92D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C3B4C-C5FA-4E0D-B30F-4FA0E3633062}"/>
              </a:ext>
            </a:extLst>
          </p:cNvPr>
          <p:cNvSpPr txBox="1"/>
          <p:nvPr/>
        </p:nvSpPr>
        <p:spPr>
          <a:xfrm>
            <a:off x="306511" y="2444917"/>
            <a:ext cx="5601129" cy="42473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E08A02-4B45-4F1A-81CC-70A9C0C2AD48}"/>
              </a:ext>
            </a:extLst>
          </p:cNvPr>
          <p:cNvSpPr txBox="1"/>
          <p:nvPr/>
        </p:nvSpPr>
        <p:spPr>
          <a:xfrm>
            <a:off x="7364860" y="2444917"/>
            <a:ext cx="4520629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0" t="11930" r="8246" b="12842"/>
          <a:stretch/>
        </p:blipFill>
        <p:spPr>
          <a:xfrm>
            <a:off x="537516" y="0"/>
            <a:ext cx="1782171" cy="2201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4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" y="146367"/>
            <a:ext cx="3655060" cy="6548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07280" y="2407920"/>
            <a:ext cx="4541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" y="146367"/>
            <a:ext cx="3655060" cy="654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2814320" y="49784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ight Arrow 3"/>
          <p:cNvSpPr/>
          <p:nvPr/>
        </p:nvSpPr>
        <p:spPr>
          <a:xfrm>
            <a:off x="2468880" y="136144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ight Arrow 4"/>
          <p:cNvSpPr/>
          <p:nvPr/>
        </p:nvSpPr>
        <p:spPr>
          <a:xfrm>
            <a:off x="2357120" y="191008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ight Arrow 5"/>
          <p:cNvSpPr/>
          <p:nvPr/>
        </p:nvSpPr>
        <p:spPr>
          <a:xfrm>
            <a:off x="2296160" y="234696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ight Arrow 6"/>
          <p:cNvSpPr/>
          <p:nvPr/>
        </p:nvSpPr>
        <p:spPr>
          <a:xfrm>
            <a:off x="2001520" y="301752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ight Arrow 7"/>
          <p:cNvSpPr/>
          <p:nvPr/>
        </p:nvSpPr>
        <p:spPr>
          <a:xfrm>
            <a:off x="1595120" y="393192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/>
          <p:cNvSpPr txBox="1"/>
          <p:nvPr/>
        </p:nvSpPr>
        <p:spPr>
          <a:xfrm>
            <a:off x="6469380" y="266114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ডেনড্রাইট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1880" y="998611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640" y="1730619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3240" y="2251224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3840" y="2860015"/>
            <a:ext cx="23774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2360" y="3613085"/>
            <a:ext cx="306832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রেনভিয়ারের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052320" y="4754880"/>
            <a:ext cx="2946400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5074920" y="4618925"/>
            <a:ext cx="306832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1680" y="3139440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0" y="568960"/>
            <a:ext cx="615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স্নায়ুর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792480"/>
            <a:ext cx="3962400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160" y="2682240"/>
            <a:ext cx="915416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447040"/>
            <a:ext cx="36169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720" y="1656080"/>
            <a:ext cx="790448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447040"/>
            <a:ext cx="361696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0" y="3251200"/>
            <a:ext cx="820928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57000" t="3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280" y="1869440"/>
            <a:ext cx="5300666" cy="2646878"/>
          </a:xfrm>
          <a:prstGeom prst="rect">
            <a:avLst/>
          </a:prstGeom>
          <a:gradFill>
            <a:gsLst>
              <a:gs pos="25000">
                <a:srgbClr val="00B050"/>
              </a:gs>
              <a:gs pos="50000">
                <a:srgbClr val="C00000"/>
              </a:gs>
              <a:gs pos="100000">
                <a:srgbClr val="FFC00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1" y="2984263"/>
            <a:ext cx="3009976" cy="24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1" y="73915"/>
            <a:ext cx="3009976" cy="217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3" y="2984264"/>
            <a:ext cx="3511910" cy="372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3" y="73915"/>
            <a:ext cx="3494745" cy="2551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2181" y="904568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2180" y="2109019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2180" y="3220064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5252" y="4198601"/>
            <a:ext cx="3628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187" y="233093"/>
            <a:ext cx="4274980" cy="306071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4778476" y="93845"/>
            <a:ext cx="4274981" cy="29141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3141405" y="3411794"/>
            <a:ext cx="36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498" y="4461966"/>
            <a:ext cx="402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4027" y="3584802"/>
            <a:ext cx="362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যোজকটিস্যু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459" y="776749"/>
            <a:ext cx="58895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045" y="2615381"/>
            <a:ext cx="617465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mpd="sng">
            <a:solidFill>
              <a:srgbClr val="00B050"/>
            </a:solidFill>
          </a:ln>
          <a:effectLst>
            <a:glow rad="9398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যোজকটিস্যু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2130" y="454882"/>
            <a:ext cx="3628103" cy="7694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820" y="1651819"/>
            <a:ext cx="362810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820" y="2753031"/>
            <a:ext cx="8760541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স্নায়ুটিস্যুর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9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9724150"/>
              </p:ext>
            </p:extLst>
          </p:nvPr>
        </p:nvGraphicFramePr>
        <p:xfrm>
          <a:off x="167148" y="255639"/>
          <a:ext cx="12024852" cy="633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8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01A7FEB-FB73-4CD1-9B6C-0E7C21B58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E274F0AE-0934-4DCF-8A89-4A18E8AE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232B490-5EDB-4826-B52C-539C37FB3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0B1BCCB5-8903-4A1F-A81F-4F2BE91B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81F8B0A-8E91-430F-B5A2-3C36CB0D4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1DB16697-5A0D-475E-955B-D812FF0A9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DC32B82-3F52-4A91-A8AC-7493E5FB2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E848794-5851-482D-A5B4-87F879775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6CD6B30-3E3D-4272-B892-B98F41199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C79C5C6-2A61-49CB-8A5F-145B5BA7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C2B51EDC-695D-49EA-8466-A1A3473B3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54A4D01-F3D1-4C3C-BB17-A36A33C44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574186A-76E1-40B7-A9E5-CAD0AF871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CB6960FD-89FA-4247-9DD1-B63CCA3CD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BBA1BB74-FFC5-49CE-A415-1E12219DB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CE51D803-7FE5-4FEE-9EC0-005F1A738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59C55B00-8020-47A9-A98D-6CFA9D4BD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373D93FC-FC95-4B70-8748-478C92409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62CDA058-7B92-4FE0-B006-BE7E6B346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F25EB81-6DD2-4ACF-8E80-586A6CA53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F856F143-68AD-440A-A7F0-CBA8115AF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EB87AF00-B485-4F36-8A6D-B48764552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43247672-2B92-4087-A1EC-D3A26CAE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3C146BB3-ABB4-4606-B167-8E36F69C2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">
                                            <p:graphicEl>
                                              <a:dgm id="{5D2A290F-FF16-4422-AB3B-D357A5E5F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>
                                            <p:graphicEl>
                                              <a:dgm id="{C2B8CB83-9BCD-4671-A7EF-FCA61D091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>
                                            <p:graphicEl>
                                              <a:dgm id="{276CB29C-162C-4025-A206-CED494003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AC1CCB23-39FC-4909-9BDA-45B13E8DD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E6CC176D-27A5-4D6D-9A42-98030C6A4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">
                                            <p:graphicEl>
                                              <a:dgm id="{054AE4E8-8750-433F-AE77-51559B53D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">
                                            <p:graphicEl>
                                              <a:dgm id="{1024D3B1-5713-4867-81D5-E0DAE6A9C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">
                                            <p:graphicEl>
                                              <a:dgm id="{D9CFD7D4-3509-4329-9883-AB7686FE3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>
                                            <p:graphicEl>
                                              <a:dgm id="{BEA6ACD8-723A-4FA6-AC3D-DC6944B7D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">
                                            <p:graphicEl>
                                              <a:dgm id="{4786199C-F351-4BE0-8E5D-F1E01F695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">
                                            <p:graphicEl>
                                              <a:dgm id="{562836D2-5D1C-423B-8CC5-E64281425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>
                                            <p:graphicEl>
                                              <a:dgm id="{E994B7D5-034C-43AC-8A9C-96610FC66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">
                                            <p:graphicEl>
                                              <a:dgm id="{E6463B38-78B7-4255-8131-7C2B333CA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">
                                            <p:graphicEl>
                                              <a:dgm id="{44FC17E1-5F0E-402D-A4C7-554BC50D8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993" y="835742"/>
            <a:ext cx="464082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993" y="2787445"/>
            <a:ext cx="908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দেহত্বকের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993" y="835742"/>
            <a:ext cx="464082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স্কেলিটাল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595" y="1896886"/>
            <a:ext cx="6823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স্কেলিটাল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কোমলাস্থি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8879" y="4159044"/>
            <a:ext cx="3224695" cy="249739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8288879" y="1676400"/>
            <a:ext cx="3224695" cy="221717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92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575</Words>
  <Application>Microsoft Office PowerPoint</Application>
  <PresentationFormat>Widescreen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2020-02-29T12:35:23Z</dcterms:created>
  <dcterms:modified xsi:type="dcterms:W3CDTF">2020-03-24T13:20:44Z</dcterms:modified>
</cp:coreProperties>
</file>