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64" r:id="rId6"/>
    <p:sldId id="265" r:id="rId7"/>
    <p:sldId id="259" r:id="rId8"/>
    <p:sldId id="271" r:id="rId9"/>
    <p:sldId id="272" r:id="rId10"/>
    <p:sldId id="266" r:id="rId11"/>
    <p:sldId id="267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5526" autoAdjust="0"/>
  </p:normalViewPr>
  <p:slideViewPr>
    <p:cSldViewPr>
      <p:cViewPr>
        <p:scale>
          <a:sx n="53" d="100"/>
          <a:sy n="53" d="100"/>
        </p:scale>
        <p:origin x="-147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904761904761904"/>
          <c:y val="1.0204081632653071E-2"/>
          <c:w val="0.7609523809523806"/>
          <c:h val="0.91793440998446618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cone"/>
        <c:axId val="66400256"/>
        <c:axId val="66401792"/>
        <c:axId val="0"/>
      </c:bar3DChart>
      <c:catAx>
        <c:axId val="66400256"/>
        <c:scaling>
          <c:orientation val="minMax"/>
        </c:scaling>
        <c:delete val="1"/>
        <c:axPos val="l"/>
        <c:tickLblPos val="nextTo"/>
        <c:crossAx val="66401792"/>
        <c:crosses val="autoZero"/>
        <c:auto val="1"/>
        <c:lblAlgn val="ctr"/>
        <c:lblOffset val="100"/>
      </c:catAx>
      <c:valAx>
        <c:axId val="66401792"/>
        <c:scaling>
          <c:orientation val="minMax"/>
        </c:scaling>
        <c:delete val="1"/>
        <c:axPos val="b"/>
        <c:numFmt formatCode="0%" sourceLinked="1"/>
        <c:tickLblPos val="nextTo"/>
        <c:crossAx val="66400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B5E69-14AD-4DDE-BD1F-269ACB9D64F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10D4E-65EB-41FB-A334-DB1802923E26}">
      <dgm:prSet phldrT="[Text]" custT="1"/>
      <dgm:spPr>
        <a:solidFill>
          <a:schemeClr val="accent6">
            <a:lumMod val="40000"/>
            <a:lumOff val="60000"/>
            <a:alpha val="99000"/>
          </a:schemeClr>
        </a:solidFill>
      </dgm:spPr>
      <dgm:t>
        <a:bodyPr/>
        <a:lstStyle/>
        <a:p>
          <a:r>
            <a:rPr lang="en-US" sz="2800" b="1" i="1" dirty="0" smtClean="0">
              <a:solidFill>
                <a:srgbClr val="FF0000"/>
              </a:solidFill>
            </a:rPr>
            <a:t>land</a:t>
          </a:r>
          <a:endParaRPr lang="en-US" sz="2800" b="1" i="1" dirty="0">
            <a:solidFill>
              <a:srgbClr val="FF0000"/>
            </a:solidFill>
          </a:endParaRPr>
        </a:p>
      </dgm:t>
    </dgm:pt>
    <dgm:pt modelId="{58194461-0AFE-44E4-9CDD-A5A2D13C9633}" type="parTrans" cxnId="{5330A2D3-5C3A-4BD2-B34E-3D055A12C110}">
      <dgm:prSet/>
      <dgm:spPr/>
      <dgm:t>
        <a:bodyPr/>
        <a:lstStyle/>
        <a:p>
          <a:endParaRPr lang="en-US"/>
        </a:p>
      </dgm:t>
    </dgm:pt>
    <dgm:pt modelId="{4BEE4066-B8C8-4688-9E06-FAA0FD5A8CAB}" type="sibTrans" cxnId="{5330A2D3-5C3A-4BD2-B34E-3D055A12C110}">
      <dgm:prSet/>
      <dgm:spPr/>
      <dgm:t>
        <a:bodyPr/>
        <a:lstStyle/>
        <a:p>
          <a:endParaRPr lang="en-US"/>
        </a:p>
      </dgm:t>
    </dgm:pt>
    <dgm:pt modelId="{8F9A1E69-B3C0-4CFE-AD35-9D0412A9D37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rgbClr val="FF0000"/>
              </a:solidFill>
            </a:rPr>
            <a:t>Take care</a:t>
          </a:r>
          <a:endParaRPr lang="en-US" sz="2400" b="1" i="1" dirty="0">
            <a:solidFill>
              <a:srgbClr val="FF0000"/>
            </a:solidFill>
          </a:endParaRPr>
        </a:p>
      </dgm:t>
    </dgm:pt>
    <dgm:pt modelId="{6458B7B8-161C-4450-AE9A-3363AA8195B4}" type="parTrans" cxnId="{C5E29905-C2FE-42B1-9509-823803FD7EA7}">
      <dgm:prSet/>
      <dgm:spPr/>
      <dgm:t>
        <a:bodyPr/>
        <a:lstStyle/>
        <a:p>
          <a:endParaRPr lang="en-US"/>
        </a:p>
      </dgm:t>
    </dgm:pt>
    <dgm:pt modelId="{B9F43CE9-13C5-4348-9068-C7995CDFE375}" type="sibTrans" cxnId="{C5E29905-C2FE-42B1-9509-823803FD7EA7}">
      <dgm:prSet/>
      <dgm:spPr/>
      <dgm:t>
        <a:bodyPr/>
        <a:lstStyle/>
        <a:p>
          <a:endParaRPr lang="en-US"/>
        </a:p>
      </dgm:t>
    </dgm:pt>
    <dgm:pt modelId="{931E40F3-9C46-4ECA-932A-A44DDD4657B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i="1" dirty="0" smtClean="0">
              <a:solidFill>
                <a:srgbClr val="FF0000"/>
              </a:solidFill>
            </a:rPr>
            <a:t>flowers</a:t>
          </a:r>
          <a:endParaRPr lang="en-US" sz="1800" b="1" i="1" dirty="0">
            <a:solidFill>
              <a:srgbClr val="FF0000"/>
            </a:solidFill>
          </a:endParaRPr>
        </a:p>
      </dgm:t>
    </dgm:pt>
    <dgm:pt modelId="{6848C91D-5483-4916-9929-84DA84A8C762}" type="parTrans" cxnId="{5DE5B565-4AE8-4679-9235-99474540DD12}">
      <dgm:prSet/>
      <dgm:spPr/>
      <dgm:t>
        <a:bodyPr/>
        <a:lstStyle/>
        <a:p>
          <a:endParaRPr lang="en-US"/>
        </a:p>
      </dgm:t>
    </dgm:pt>
    <dgm:pt modelId="{BF67CB69-4B4E-4849-A63C-0297189C8053}" type="sibTrans" cxnId="{5DE5B565-4AE8-4679-9235-99474540DD12}">
      <dgm:prSet/>
      <dgm:spPr/>
      <dgm:t>
        <a:bodyPr/>
        <a:lstStyle/>
        <a:p>
          <a:endParaRPr lang="en-US"/>
        </a:p>
      </dgm:t>
    </dgm:pt>
    <dgm:pt modelId="{0873CA40-E1C7-4D85-BFD7-B0E713400EA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i="1" dirty="0" smtClean="0">
              <a:solidFill>
                <a:srgbClr val="FF0000"/>
              </a:solidFill>
            </a:rPr>
            <a:t>Pleasure</a:t>
          </a:r>
          <a:endParaRPr lang="en-US" sz="1800" b="1" i="1" dirty="0">
            <a:solidFill>
              <a:srgbClr val="FF0000"/>
            </a:solidFill>
          </a:endParaRPr>
        </a:p>
      </dgm:t>
    </dgm:pt>
    <dgm:pt modelId="{516AF3AE-F7E3-45DD-A054-3DEB80D60800}" type="parTrans" cxnId="{E3AB0812-EE77-42AE-A8BF-C72381C4F090}">
      <dgm:prSet/>
      <dgm:spPr/>
      <dgm:t>
        <a:bodyPr/>
        <a:lstStyle/>
        <a:p>
          <a:endParaRPr lang="en-US"/>
        </a:p>
      </dgm:t>
    </dgm:pt>
    <dgm:pt modelId="{93921B84-2084-4498-A4AE-53C345E8212B}" type="sibTrans" cxnId="{E3AB0812-EE77-42AE-A8BF-C72381C4F090}">
      <dgm:prSet/>
      <dgm:spPr/>
      <dgm:t>
        <a:bodyPr/>
        <a:lstStyle/>
        <a:p>
          <a:endParaRPr lang="en-US" dirty="0"/>
        </a:p>
      </dgm:t>
    </dgm:pt>
    <dgm:pt modelId="{B5C365A4-1542-45FB-B032-BD1239C9BEB1}" type="pres">
      <dgm:prSet presAssocID="{E5EB5E69-14AD-4DDE-BD1F-269ACB9D64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F2446-A85E-4AA8-BCAA-BE791742D02A}" type="pres">
      <dgm:prSet presAssocID="{DE810D4E-65EB-41FB-A334-DB1802923E26}" presName="node" presStyleLbl="node1" presStyleIdx="0" presStyleCnt="4" custScaleX="52240" custScaleY="44032" custRadScaleRad="154346" custRadScaleInc="-119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807BF-D8B8-4819-B012-AB4185A4AAEA}" type="pres">
      <dgm:prSet presAssocID="{4BEE4066-B8C8-4688-9E06-FAA0FD5A8CA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CA9EF30-0B56-4BF3-AE19-62B0C373517C}" type="pres">
      <dgm:prSet presAssocID="{4BEE4066-B8C8-4688-9E06-FAA0FD5A8CA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5EE51F2-D2A1-4A61-8B76-9A12CFB568AD}" type="pres">
      <dgm:prSet presAssocID="{8F9A1E69-B3C0-4CFE-AD35-9D0412A9D378}" presName="node" presStyleLbl="node1" presStyleIdx="1" presStyleCnt="4" custScaleX="49090" custScaleY="42678" custRadScaleRad="132050" custRadScaleInc="-354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A42CB-8570-4F31-867C-34F487A628D1}" type="pres">
      <dgm:prSet presAssocID="{B9F43CE9-13C5-4348-9068-C7995CDFE37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DF0B73B-F9E7-4F40-A6FF-AA38917FEDFC}" type="pres">
      <dgm:prSet presAssocID="{B9F43CE9-13C5-4348-9068-C7995CDFE37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2D1E954-767E-4AA8-BE75-8C6819C18D88}" type="pres">
      <dgm:prSet presAssocID="{931E40F3-9C46-4ECA-932A-A44DDD4657B8}" presName="node" presStyleLbl="node1" presStyleIdx="2" presStyleCnt="4" custScaleX="48962" custScaleY="42639" custRadScaleRad="124757" custRadScaleInc="198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CCA3B-4DD2-472A-A2AD-24C24D0D81C5}" type="pres">
      <dgm:prSet presAssocID="{BF67CB69-4B4E-4849-A63C-0297189C805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E8ECD32-9816-443B-80D4-AC35CC725586}" type="pres">
      <dgm:prSet presAssocID="{BF67CB69-4B4E-4849-A63C-0297189C805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0CB22F2-43AA-497A-AC87-1DCB9048700A}" type="pres">
      <dgm:prSet presAssocID="{0873CA40-E1C7-4D85-BFD7-B0E713400EAF}" presName="node" presStyleLbl="node1" presStyleIdx="3" presStyleCnt="4" custScaleX="57855" custScaleY="43495" custRadScaleRad="133762" custRadScaleInc="-48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D1FEE-AEBC-4F6E-920D-D55D07A1A82E}" type="pres">
      <dgm:prSet presAssocID="{93921B84-2084-4498-A4AE-53C345E8212B}" presName="sibTrans" presStyleLbl="sibTrans2D1" presStyleIdx="3" presStyleCnt="4" custFlipVert="1" custFlipHor="0" custScaleX="5137" custScaleY="6173" custLinFactX="151067" custLinFactY="183685" custLinFactNeighborX="200000" custLinFactNeighborY="200000"/>
      <dgm:spPr/>
      <dgm:t>
        <a:bodyPr/>
        <a:lstStyle/>
        <a:p>
          <a:endParaRPr lang="en-US"/>
        </a:p>
      </dgm:t>
    </dgm:pt>
    <dgm:pt modelId="{AE361B14-FD17-4A18-9913-5BEF1B9F5DFD}" type="pres">
      <dgm:prSet presAssocID="{93921B84-2084-4498-A4AE-53C345E8212B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3AB0812-EE77-42AE-A8BF-C72381C4F090}" srcId="{E5EB5E69-14AD-4DDE-BD1F-269ACB9D64F1}" destId="{0873CA40-E1C7-4D85-BFD7-B0E713400EAF}" srcOrd="3" destOrd="0" parTransId="{516AF3AE-F7E3-45DD-A054-3DEB80D60800}" sibTransId="{93921B84-2084-4498-A4AE-53C345E8212B}"/>
    <dgm:cxn modelId="{0C5DA15E-2D3C-4BBD-AE6E-E348CD29A450}" type="presOf" srcId="{93921B84-2084-4498-A4AE-53C345E8212B}" destId="{EFAD1FEE-AEBC-4F6E-920D-D55D07A1A82E}" srcOrd="0" destOrd="0" presId="urn:microsoft.com/office/officeart/2005/8/layout/cycle2"/>
    <dgm:cxn modelId="{5330A2D3-5C3A-4BD2-B34E-3D055A12C110}" srcId="{E5EB5E69-14AD-4DDE-BD1F-269ACB9D64F1}" destId="{DE810D4E-65EB-41FB-A334-DB1802923E26}" srcOrd="0" destOrd="0" parTransId="{58194461-0AFE-44E4-9CDD-A5A2D13C9633}" sibTransId="{4BEE4066-B8C8-4688-9E06-FAA0FD5A8CAB}"/>
    <dgm:cxn modelId="{13216828-5380-4536-9C02-9E11F7A3CAC3}" type="presOf" srcId="{4BEE4066-B8C8-4688-9E06-FAA0FD5A8CAB}" destId="{121807BF-D8B8-4819-B012-AB4185A4AAEA}" srcOrd="0" destOrd="0" presId="urn:microsoft.com/office/officeart/2005/8/layout/cycle2"/>
    <dgm:cxn modelId="{E57376E8-2AA1-4169-BE52-F21BD99F05D5}" type="presOf" srcId="{0873CA40-E1C7-4D85-BFD7-B0E713400EAF}" destId="{C0CB22F2-43AA-497A-AC87-1DCB9048700A}" srcOrd="0" destOrd="0" presId="urn:microsoft.com/office/officeart/2005/8/layout/cycle2"/>
    <dgm:cxn modelId="{17B0EACE-AED8-4C42-84EC-84AA1B68BD3A}" type="presOf" srcId="{931E40F3-9C46-4ECA-932A-A44DDD4657B8}" destId="{42D1E954-767E-4AA8-BE75-8C6819C18D88}" srcOrd="0" destOrd="0" presId="urn:microsoft.com/office/officeart/2005/8/layout/cycle2"/>
    <dgm:cxn modelId="{31F5B9BD-C181-4B40-A1D5-C903D38FC250}" type="presOf" srcId="{4BEE4066-B8C8-4688-9E06-FAA0FD5A8CAB}" destId="{2CA9EF30-0B56-4BF3-AE19-62B0C373517C}" srcOrd="1" destOrd="0" presId="urn:microsoft.com/office/officeart/2005/8/layout/cycle2"/>
    <dgm:cxn modelId="{E8CA649D-015D-4E60-ACEE-20FD85EAB7E4}" type="presOf" srcId="{E5EB5E69-14AD-4DDE-BD1F-269ACB9D64F1}" destId="{B5C365A4-1542-45FB-B032-BD1239C9BEB1}" srcOrd="0" destOrd="0" presId="urn:microsoft.com/office/officeart/2005/8/layout/cycle2"/>
    <dgm:cxn modelId="{5DE5B565-4AE8-4679-9235-99474540DD12}" srcId="{E5EB5E69-14AD-4DDE-BD1F-269ACB9D64F1}" destId="{931E40F3-9C46-4ECA-932A-A44DDD4657B8}" srcOrd="2" destOrd="0" parTransId="{6848C91D-5483-4916-9929-84DA84A8C762}" sibTransId="{BF67CB69-4B4E-4849-A63C-0297189C8053}"/>
    <dgm:cxn modelId="{7FAE090F-06D2-4776-B4CC-00AAA237FC4B}" type="presOf" srcId="{93921B84-2084-4498-A4AE-53C345E8212B}" destId="{AE361B14-FD17-4A18-9913-5BEF1B9F5DFD}" srcOrd="1" destOrd="0" presId="urn:microsoft.com/office/officeart/2005/8/layout/cycle2"/>
    <dgm:cxn modelId="{C5E29905-C2FE-42B1-9509-823803FD7EA7}" srcId="{E5EB5E69-14AD-4DDE-BD1F-269ACB9D64F1}" destId="{8F9A1E69-B3C0-4CFE-AD35-9D0412A9D378}" srcOrd="1" destOrd="0" parTransId="{6458B7B8-161C-4450-AE9A-3363AA8195B4}" sibTransId="{B9F43CE9-13C5-4348-9068-C7995CDFE375}"/>
    <dgm:cxn modelId="{21561F0F-23BB-48EF-86C9-34C077E258D2}" type="presOf" srcId="{8F9A1E69-B3C0-4CFE-AD35-9D0412A9D378}" destId="{85EE51F2-D2A1-4A61-8B76-9A12CFB568AD}" srcOrd="0" destOrd="0" presId="urn:microsoft.com/office/officeart/2005/8/layout/cycle2"/>
    <dgm:cxn modelId="{98F8EF80-56FD-45F4-A08E-73EA8DCAE651}" type="presOf" srcId="{B9F43CE9-13C5-4348-9068-C7995CDFE375}" destId="{76DA42CB-8570-4F31-867C-34F487A628D1}" srcOrd="0" destOrd="0" presId="urn:microsoft.com/office/officeart/2005/8/layout/cycle2"/>
    <dgm:cxn modelId="{6E759DA8-C3B3-4A2E-88E8-BCA829911484}" type="presOf" srcId="{BF67CB69-4B4E-4849-A63C-0297189C8053}" destId="{1A5CCA3B-4DD2-472A-A2AD-24C24D0D81C5}" srcOrd="0" destOrd="0" presId="urn:microsoft.com/office/officeart/2005/8/layout/cycle2"/>
    <dgm:cxn modelId="{C2F1FADF-1845-4273-B4D2-5710B8B0CF70}" type="presOf" srcId="{B9F43CE9-13C5-4348-9068-C7995CDFE375}" destId="{1DF0B73B-F9E7-4F40-A6FF-AA38917FEDFC}" srcOrd="1" destOrd="0" presId="urn:microsoft.com/office/officeart/2005/8/layout/cycle2"/>
    <dgm:cxn modelId="{5CE19D28-D6B8-40F6-AA33-877B4E5F9237}" type="presOf" srcId="{DE810D4E-65EB-41FB-A334-DB1802923E26}" destId="{5D7F2446-A85E-4AA8-BCAA-BE791742D02A}" srcOrd="0" destOrd="0" presId="urn:microsoft.com/office/officeart/2005/8/layout/cycle2"/>
    <dgm:cxn modelId="{A1FB0383-C2BC-4D2A-860C-313B6074D795}" type="presOf" srcId="{BF67CB69-4B4E-4849-A63C-0297189C8053}" destId="{CE8ECD32-9816-443B-80D4-AC35CC725586}" srcOrd="1" destOrd="0" presId="urn:microsoft.com/office/officeart/2005/8/layout/cycle2"/>
    <dgm:cxn modelId="{D49B1F10-DC76-46AE-83E6-62B63D784C4A}" type="presParOf" srcId="{B5C365A4-1542-45FB-B032-BD1239C9BEB1}" destId="{5D7F2446-A85E-4AA8-BCAA-BE791742D02A}" srcOrd="0" destOrd="0" presId="urn:microsoft.com/office/officeart/2005/8/layout/cycle2"/>
    <dgm:cxn modelId="{FA339D06-9B7B-4E21-BEE2-68B1D64DFCD1}" type="presParOf" srcId="{B5C365A4-1542-45FB-B032-BD1239C9BEB1}" destId="{121807BF-D8B8-4819-B012-AB4185A4AAEA}" srcOrd="1" destOrd="0" presId="urn:microsoft.com/office/officeart/2005/8/layout/cycle2"/>
    <dgm:cxn modelId="{E5F73F47-3B42-4F46-B4B8-F387D1E1CBE5}" type="presParOf" srcId="{121807BF-D8B8-4819-B012-AB4185A4AAEA}" destId="{2CA9EF30-0B56-4BF3-AE19-62B0C373517C}" srcOrd="0" destOrd="0" presId="urn:microsoft.com/office/officeart/2005/8/layout/cycle2"/>
    <dgm:cxn modelId="{DCEE43AB-D608-4A8C-9613-7C0873352B90}" type="presParOf" srcId="{B5C365A4-1542-45FB-B032-BD1239C9BEB1}" destId="{85EE51F2-D2A1-4A61-8B76-9A12CFB568AD}" srcOrd="2" destOrd="0" presId="urn:microsoft.com/office/officeart/2005/8/layout/cycle2"/>
    <dgm:cxn modelId="{9DC6CE10-B432-4F30-A4AF-689966A72035}" type="presParOf" srcId="{B5C365A4-1542-45FB-B032-BD1239C9BEB1}" destId="{76DA42CB-8570-4F31-867C-34F487A628D1}" srcOrd="3" destOrd="0" presId="urn:microsoft.com/office/officeart/2005/8/layout/cycle2"/>
    <dgm:cxn modelId="{98565039-E204-4DD1-A5F7-D5374E6269CA}" type="presParOf" srcId="{76DA42CB-8570-4F31-867C-34F487A628D1}" destId="{1DF0B73B-F9E7-4F40-A6FF-AA38917FEDFC}" srcOrd="0" destOrd="0" presId="urn:microsoft.com/office/officeart/2005/8/layout/cycle2"/>
    <dgm:cxn modelId="{321D491A-9300-48BD-993E-6AFDB99B6F1B}" type="presParOf" srcId="{B5C365A4-1542-45FB-B032-BD1239C9BEB1}" destId="{42D1E954-767E-4AA8-BE75-8C6819C18D88}" srcOrd="4" destOrd="0" presId="urn:microsoft.com/office/officeart/2005/8/layout/cycle2"/>
    <dgm:cxn modelId="{BB02258E-E5FE-4CA0-8DA9-086008DE5CFC}" type="presParOf" srcId="{B5C365A4-1542-45FB-B032-BD1239C9BEB1}" destId="{1A5CCA3B-4DD2-472A-A2AD-24C24D0D81C5}" srcOrd="5" destOrd="0" presId="urn:microsoft.com/office/officeart/2005/8/layout/cycle2"/>
    <dgm:cxn modelId="{222F1091-877C-4008-932A-CED99FD84455}" type="presParOf" srcId="{1A5CCA3B-4DD2-472A-A2AD-24C24D0D81C5}" destId="{CE8ECD32-9816-443B-80D4-AC35CC725586}" srcOrd="0" destOrd="0" presId="urn:microsoft.com/office/officeart/2005/8/layout/cycle2"/>
    <dgm:cxn modelId="{8AD00AD9-1214-48B2-9697-2752B2457C55}" type="presParOf" srcId="{B5C365A4-1542-45FB-B032-BD1239C9BEB1}" destId="{C0CB22F2-43AA-497A-AC87-1DCB9048700A}" srcOrd="6" destOrd="0" presId="urn:microsoft.com/office/officeart/2005/8/layout/cycle2"/>
    <dgm:cxn modelId="{B27C9F7D-9B09-403A-9494-EF9C0B37B1E4}" type="presParOf" srcId="{B5C365A4-1542-45FB-B032-BD1239C9BEB1}" destId="{EFAD1FEE-AEBC-4F6E-920D-D55D07A1A82E}" srcOrd="7" destOrd="0" presId="urn:microsoft.com/office/officeart/2005/8/layout/cycle2"/>
    <dgm:cxn modelId="{7689C5AB-C090-4B27-ABE9-0398AD8D77F2}" type="presParOf" srcId="{EFAD1FEE-AEBC-4F6E-920D-D55D07A1A82E}" destId="{AE361B14-FD17-4A18-9913-5BEF1B9F5DFD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AB19E-9CC0-4151-88D0-15FAA666C5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F9B3D-F538-4E58-A903-DB99CDA2690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10C1B13B-9CDD-4F70-8B66-5BB901694DF1}" type="parTrans" cxnId="{8E080A0D-06D5-4B92-BEA1-0C3939401460}">
      <dgm:prSet/>
      <dgm:spPr/>
      <dgm:t>
        <a:bodyPr/>
        <a:lstStyle/>
        <a:p>
          <a:endParaRPr lang="en-US"/>
        </a:p>
      </dgm:t>
    </dgm:pt>
    <dgm:pt modelId="{22E2F4A2-4792-40D0-9A76-04F2CC584BDF}" type="sibTrans" cxnId="{8E080A0D-06D5-4B92-BEA1-0C3939401460}">
      <dgm:prSet/>
      <dgm:spPr/>
      <dgm:t>
        <a:bodyPr/>
        <a:lstStyle/>
        <a:p>
          <a:endParaRPr lang="en-US"/>
        </a:p>
      </dgm:t>
    </dgm:pt>
    <dgm:pt modelId="{B5EFDF4B-DB6B-4ACD-98FE-F6A900FA369A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What’s your favorite hobby?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0071D6C-C094-49A6-854A-71F02B9A13AD}" type="parTrans" cxnId="{3DBFF627-26A6-48EC-A18A-5DE8B075E6A8}">
      <dgm:prSet/>
      <dgm:spPr/>
      <dgm:t>
        <a:bodyPr/>
        <a:lstStyle/>
        <a:p>
          <a:endParaRPr lang="en-US"/>
        </a:p>
      </dgm:t>
    </dgm:pt>
    <dgm:pt modelId="{815DA1A1-4731-40AF-AB7E-4DCBE079346C}" type="sibTrans" cxnId="{3DBFF627-26A6-48EC-A18A-5DE8B075E6A8}">
      <dgm:prSet/>
      <dgm:spPr/>
      <dgm:t>
        <a:bodyPr/>
        <a:lstStyle/>
        <a:p>
          <a:endParaRPr lang="en-US"/>
        </a:p>
      </dgm:t>
    </dgm:pt>
    <dgm:pt modelId="{BCF84BA3-5E08-414B-99BD-59C40A2F169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My favorite hobby is Gardening.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50E15AC-3D5A-4637-983B-7A1D0653B679}" type="parTrans" cxnId="{9C2B0663-15FF-4146-9FCD-127C6F62F0F7}">
      <dgm:prSet/>
      <dgm:spPr/>
      <dgm:t>
        <a:bodyPr/>
        <a:lstStyle/>
        <a:p>
          <a:endParaRPr lang="en-US"/>
        </a:p>
      </dgm:t>
    </dgm:pt>
    <dgm:pt modelId="{EEBBB40A-D3EF-463B-B679-9051CCCB12DF}" type="sibTrans" cxnId="{9C2B0663-15FF-4146-9FCD-127C6F62F0F7}">
      <dgm:prSet/>
      <dgm:spPr/>
      <dgm:t>
        <a:bodyPr/>
        <a:lstStyle/>
        <a:p>
          <a:endParaRPr lang="en-US"/>
        </a:p>
      </dgm:t>
    </dgm:pt>
    <dgm:pt modelId="{CA619F09-8755-4A1E-BB5B-2ACA516CBE4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956E143-7405-4A35-9FA1-0938633C60B8}" type="parTrans" cxnId="{79EA76DF-656C-4F1F-A1D7-2A400353D491}">
      <dgm:prSet/>
      <dgm:spPr/>
      <dgm:t>
        <a:bodyPr/>
        <a:lstStyle/>
        <a:p>
          <a:endParaRPr lang="en-US"/>
        </a:p>
      </dgm:t>
    </dgm:pt>
    <dgm:pt modelId="{DFE1964E-11DD-4BA7-87F8-0A4D8D4E4347}" type="sibTrans" cxnId="{79EA76DF-656C-4F1F-A1D7-2A400353D491}">
      <dgm:prSet/>
      <dgm:spPr/>
      <dgm:t>
        <a:bodyPr/>
        <a:lstStyle/>
        <a:p>
          <a:endParaRPr lang="en-US"/>
        </a:p>
      </dgm:t>
    </dgm:pt>
    <dgm:pt modelId="{A14DF731-5A49-451D-A732-A1983BB9B811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When do you work in the garden?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A577170-8B0B-407C-81AA-1E4A3F350928}" type="parTrans" cxnId="{382C76FF-E1FA-4D69-8015-793DFB68DC37}">
      <dgm:prSet/>
      <dgm:spPr/>
      <dgm:t>
        <a:bodyPr/>
        <a:lstStyle/>
        <a:p>
          <a:endParaRPr lang="en-US"/>
        </a:p>
      </dgm:t>
    </dgm:pt>
    <dgm:pt modelId="{9C8491EC-D3AE-44E2-A336-473073CB54EA}" type="sibTrans" cxnId="{382C76FF-E1FA-4D69-8015-793DFB68DC37}">
      <dgm:prSet/>
      <dgm:spPr/>
      <dgm:t>
        <a:bodyPr/>
        <a:lstStyle/>
        <a:p>
          <a:endParaRPr lang="en-US"/>
        </a:p>
      </dgm:t>
    </dgm:pt>
    <dgm:pt modelId="{E0BF6CAC-3826-4B79-B076-687511A86C4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 my free time I work in my garden.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2D0D98-E319-45F9-8EF9-2705881F972B}" type="parTrans" cxnId="{57F9A751-C39F-4DBD-B9B0-4FA9E42ECD13}">
      <dgm:prSet/>
      <dgm:spPr/>
      <dgm:t>
        <a:bodyPr/>
        <a:lstStyle/>
        <a:p>
          <a:endParaRPr lang="en-US"/>
        </a:p>
      </dgm:t>
    </dgm:pt>
    <dgm:pt modelId="{6F075A88-C924-4D50-A299-745D245E3237}" type="sibTrans" cxnId="{57F9A751-C39F-4DBD-B9B0-4FA9E42ECD13}">
      <dgm:prSet/>
      <dgm:spPr/>
      <dgm:t>
        <a:bodyPr/>
        <a:lstStyle/>
        <a:p>
          <a:endParaRPr lang="en-US"/>
        </a:p>
      </dgm:t>
    </dgm:pt>
    <dgm:pt modelId="{BBAD786A-59BE-4A5A-8BB2-25B94253DCF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0DE92A64-2A4E-4FA4-B6C7-1219CB1CA5F0}" type="parTrans" cxnId="{65487133-F2CD-40A0-A1E7-AF0575C28D41}">
      <dgm:prSet/>
      <dgm:spPr/>
      <dgm:t>
        <a:bodyPr/>
        <a:lstStyle/>
        <a:p>
          <a:endParaRPr lang="en-US"/>
        </a:p>
      </dgm:t>
    </dgm:pt>
    <dgm:pt modelId="{D9E8D85D-4ECF-433B-9849-B062B06EA68D}" type="sibTrans" cxnId="{65487133-F2CD-40A0-A1E7-AF0575C28D41}">
      <dgm:prSet/>
      <dgm:spPr/>
      <dgm:t>
        <a:bodyPr/>
        <a:lstStyle/>
        <a:p>
          <a:endParaRPr lang="en-US"/>
        </a:p>
      </dgm:t>
    </dgm:pt>
    <dgm:pt modelId="{B3294ADE-1DAC-4DEB-8E8C-2BE3251C38C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What do you get from the garden?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DE1DB11-9811-417E-8E68-759FF18DD612}" type="parTrans" cxnId="{B0D95DED-4C80-4706-B66D-C598D5FD5791}">
      <dgm:prSet/>
      <dgm:spPr/>
      <dgm:t>
        <a:bodyPr/>
        <a:lstStyle/>
        <a:p>
          <a:endParaRPr lang="en-US"/>
        </a:p>
      </dgm:t>
    </dgm:pt>
    <dgm:pt modelId="{832BD69B-D585-4E2C-9175-6679B0AEA30D}" type="sibTrans" cxnId="{B0D95DED-4C80-4706-B66D-C598D5FD5791}">
      <dgm:prSet/>
      <dgm:spPr/>
      <dgm:t>
        <a:bodyPr/>
        <a:lstStyle/>
        <a:p>
          <a:endParaRPr lang="en-US"/>
        </a:p>
      </dgm:t>
    </dgm:pt>
    <dgm:pt modelId="{4F66E249-0CD6-444B-946C-3956DFBC78B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 get vegetables, flowers and a lot of pleasure from my garden.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ABB212C-C301-48BE-8FC5-037D55A61F06}" type="parTrans" cxnId="{2D5E11ED-9F87-4766-B638-8A089F2E1E58}">
      <dgm:prSet/>
      <dgm:spPr/>
      <dgm:t>
        <a:bodyPr/>
        <a:lstStyle/>
        <a:p>
          <a:endParaRPr lang="en-US"/>
        </a:p>
      </dgm:t>
    </dgm:pt>
    <dgm:pt modelId="{148C10A1-C276-4BE8-9785-8435BF236F16}" type="sibTrans" cxnId="{2D5E11ED-9F87-4766-B638-8A089F2E1E58}">
      <dgm:prSet/>
      <dgm:spPr/>
      <dgm:t>
        <a:bodyPr/>
        <a:lstStyle/>
        <a:p>
          <a:endParaRPr lang="en-US"/>
        </a:p>
      </dgm:t>
    </dgm:pt>
    <dgm:pt modelId="{EC41FA0B-E4D8-4240-9E2A-FD4638431B1C}" type="pres">
      <dgm:prSet presAssocID="{8A4AB19E-9CC0-4151-88D0-15FAA666C5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154B9-D7CE-4E83-8852-A61CE8951D0D}" type="pres">
      <dgm:prSet presAssocID="{D4FF9B3D-F538-4E58-A903-DB99CDA26908}" presName="composite" presStyleCnt="0"/>
      <dgm:spPr/>
    </dgm:pt>
    <dgm:pt modelId="{6B29E4C1-D761-4738-877F-85CFD69746E8}" type="pres">
      <dgm:prSet presAssocID="{D4FF9B3D-F538-4E58-A903-DB99CDA26908}" presName="parentText" presStyleLbl="alignNode1" presStyleIdx="0" presStyleCnt="3" custLinFactNeighborX="6647" custLinFactNeighborY="-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E4988-D067-4A00-BAFF-736B210D791C}" type="pres">
      <dgm:prSet presAssocID="{D4FF9B3D-F538-4E58-A903-DB99CDA2690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4F6E6-5951-4825-8F30-246FFAD842D6}" type="pres">
      <dgm:prSet presAssocID="{22E2F4A2-4792-40D0-9A76-04F2CC584BDF}" presName="sp" presStyleCnt="0"/>
      <dgm:spPr/>
    </dgm:pt>
    <dgm:pt modelId="{EA3C974D-8D85-4F45-80AC-8B5B7EE27E94}" type="pres">
      <dgm:prSet presAssocID="{CA619F09-8755-4A1E-BB5B-2ACA516CBE45}" presName="composite" presStyleCnt="0"/>
      <dgm:spPr/>
    </dgm:pt>
    <dgm:pt modelId="{5B6B342E-B6E6-44EB-8901-5F2E2445C23F}" type="pres">
      <dgm:prSet presAssocID="{CA619F09-8755-4A1E-BB5B-2ACA516CBE4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083B1-8C75-4976-8E5B-E9A7CB140FA3}" type="pres">
      <dgm:prSet presAssocID="{CA619F09-8755-4A1E-BB5B-2ACA516CBE4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19AEF-18B6-4D77-96D5-34666CCE2973}" type="pres">
      <dgm:prSet presAssocID="{DFE1964E-11DD-4BA7-87F8-0A4D8D4E4347}" presName="sp" presStyleCnt="0"/>
      <dgm:spPr/>
    </dgm:pt>
    <dgm:pt modelId="{B2BBA7CB-5A98-4A27-AA60-E716FF16E275}" type="pres">
      <dgm:prSet presAssocID="{BBAD786A-59BE-4A5A-8BB2-25B94253DCF0}" presName="composite" presStyleCnt="0"/>
      <dgm:spPr/>
    </dgm:pt>
    <dgm:pt modelId="{36E7F012-0C4B-4A30-82C1-99BF86D6CD96}" type="pres">
      <dgm:prSet presAssocID="{BBAD786A-59BE-4A5A-8BB2-25B94253DC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CA9F3-EDB8-449C-9C49-154275D81F06}" type="pres">
      <dgm:prSet presAssocID="{BBAD786A-59BE-4A5A-8BB2-25B94253DC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7F645-00A6-4308-817F-83BE78012777}" type="presOf" srcId="{BBAD786A-59BE-4A5A-8BB2-25B94253DCF0}" destId="{36E7F012-0C4B-4A30-82C1-99BF86D6CD96}" srcOrd="0" destOrd="0" presId="urn:microsoft.com/office/officeart/2005/8/layout/chevron2"/>
    <dgm:cxn modelId="{6967CA44-7388-4BF6-B535-269B68D19164}" type="presOf" srcId="{B5EFDF4B-DB6B-4ACD-98FE-F6A900FA369A}" destId="{84FE4988-D067-4A00-BAFF-736B210D791C}" srcOrd="0" destOrd="0" presId="urn:microsoft.com/office/officeart/2005/8/layout/chevron2"/>
    <dgm:cxn modelId="{382C76FF-E1FA-4D69-8015-793DFB68DC37}" srcId="{CA619F09-8755-4A1E-BB5B-2ACA516CBE45}" destId="{A14DF731-5A49-451D-A732-A1983BB9B811}" srcOrd="0" destOrd="0" parTransId="{EA577170-8B0B-407C-81AA-1E4A3F350928}" sibTransId="{9C8491EC-D3AE-44E2-A336-473073CB54EA}"/>
    <dgm:cxn modelId="{79EA76DF-656C-4F1F-A1D7-2A400353D491}" srcId="{8A4AB19E-9CC0-4151-88D0-15FAA666C525}" destId="{CA619F09-8755-4A1E-BB5B-2ACA516CBE45}" srcOrd="1" destOrd="0" parTransId="{5956E143-7405-4A35-9FA1-0938633C60B8}" sibTransId="{DFE1964E-11DD-4BA7-87F8-0A4D8D4E4347}"/>
    <dgm:cxn modelId="{5F8F10B5-9420-4942-B5E7-2C728C37BDBA}" type="presOf" srcId="{D4FF9B3D-F538-4E58-A903-DB99CDA26908}" destId="{6B29E4C1-D761-4738-877F-85CFD69746E8}" srcOrd="0" destOrd="0" presId="urn:microsoft.com/office/officeart/2005/8/layout/chevron2"/>
    <dgm:cxn modelId="{309E7075-1CD6-4A3F-AD67-B53449BF3120}" type="presOf" srcId="{CA619F09-8755-4A1E-BB5B-2ACA516CBE45}" destId="{5B6B342E-B6E6-44EB-8901-5F2E2445C23F}" srcOrd="0" destOrd="0" presId="urn:microsoft.com/office/officeart/2005/8/layout/chevron2"/>
    <dgm:cxn modelId="{5335C597-E0E8-4DD5-A1F8-23B4D8D9A78D}" type="presOf" srcId="{8A4AB19E-9CC0-4151-88D0-15FAA666C525}" destId="{EC41FA0B-E4D8-4240-9E2A-FD4638431B1C}" srcOrd="0" destOrd="0" presId="urn:microsoft.com/office/officeart/2005/8/layout/chevron2"/>
    <dgm:cxn modelId="{B0D95DED-4C80-4706-B66D-C598D5FD5791}" srcId="{BBAD786A-59BE-4A5A-8BB2-25B94253DCF0}" destId="{B3294ADE-1DAC-4DEB-8E8C-2BE3251C38C7}" srcOrd="0" destOrd="0" parTransId="{6DE1DB11-9811-417E-8E68-759FF18DD612}" sibTransId="{832BD69B-D585-4E2C-9175-6679B0AEA30D}"/>
    <dgm:cxn modelId="{C26D19A0-6C0C-4194-B0A7-104719A92A65}" type="presOf" srcId="{E0BF6CAC-3826-4B79-B076-687511A86C40}" destId="{811083B1-8C75-4976-8E5B-E9A7CB140FA3}" srcOrd="0" destOrd="1" presId="urn:microsoft.com/office/officeart/2005/8/layout/chevron2"/>
    <dgm:cxn modelId="{B31666AC-2245-4282-8F61-F4635349D93B}" type="presOf" srcId="{B3294ADE-1DAC-4DEB-8E8C-2BE3251C38C7}" destId="{3E2CA9F3-EDB8-449C-9C49-154275D81F06}" srcOrd="0" destOrd="0" presId="urn:microsoft.com/office/officeart/2005/8/layout/chevron2"/>
    <dgm:cxn modelId="{3DBFF627-26A6-48EC-A18A-5DE8B075E6A8}" srcId="{D4FF9B3D-F538-4E58-A903-DB99CDA26908}" destId="{B5EFDF4B-DB6B-4ACD-98FE-F6A900FA369A}" srcOrd="0" destOrd="0" parTransId="{80071D6C-C094-49A6-854A-71F02B9A13AD}" sibTransId="{815DA1A1-4731-40AF-AB7E-4DCBE079346C}"/>
    <dgm:cxn modelId="{9C2B0663-15FF-4146-9FCD-127C6F62F0F7}" srcId="{D4FF9B3D-F538-4E58-A903-DB99CDA26908}" destId="{BCF84BA3-5E08-414B-99BD-59C40A2F169C}" srcOrd="1" destOrd="0" parTransId="{050E15AC-3D5A-4637-983B-7A1D0653B679}" sibTransId="{EEBBB40A-D3EF-463B-B679-9051CCCB12DF}"/>
    <dgm:cxn modelId="{A4B7D1DA-97C0-45C7-9230-7060F5A75678}" type="presOf" srcId="{A14DF731-5A49-451D-A732-A1983BB9B811}" destId="{811083B1-8C75-4976-8E5B-E9A7CB140FA3}" srcOrd="0" destOrd="0" presId="urn:microsoft.com/office/officeart/2005/8/layout/chevron2"/>
    <dgm:cxn modelId="{9062BCBC-523C-4F8F-88C3-24B68982D143}" type="presOf" srcId="{BCF84BA3-5E08-414B-99BD-59C40A2F169C}" destId="{84FE4988-D067-4A00-BAFF-736B210D791C}" srcOrd="0" destOrd="1" presId="urn:microsoft.com/office/officeart/2005/8/layout/chevron2"/>
    <dgm:cxn modelId="{8E080A0D-06D5-4B92-BEA1-0C3939401460}" srcId="{8A4AB19E-9CC0-4151-88D0-15FAA666C525}" destId="{D4FF9B3D-F538-4E58-A903-DB99CDA26908}" srcOrd="0" destOrd="0" parTransId="{10C1B13B-9CDD-4F70-8B66-5BB901694DF1}" sibTransId="{22E2F4A2-4792-40D0-9A76-04F2CC584BDF}"/>
    <dgm:cxn modelId="{2D5E11ED-9F87-4766-B638-8A089F2E1E58}" srcId="{BBAD786A-59BE-4A5A-8BB2-25B94253DCF0}" destId="{4F66E249-0CD6-444B-946C-3956DFBC78BB}" srcOrd="1" destOrd="0" parTransId="{7ABB212C-C301-48BE-8FC5-037D55A61F06}" sibTransId="{148C10A1-C276-4BE8-9785-8435BF236F16}"/>
    <dgm:cxn modelId="{65487133-F2CD-40A0-A1E7-AF0575C28D41}" srcId="{8A4AB19E-9CC0-4151-88D0-15FAA666C525}" destId="{BBAD786A-59BE-4A5A-8BB2-25B94253DCF0}" srcOrd="2" destOrd="0" parTransId="{0DE92A64-2A4E-4FA4-B6C7-1219CB1CA5F0}" sibTransId="{D9E8D85D-4ECF-433B-9849-B062B06EA68D}"/>
    <dgm:cxn modelId="{528F0527-3ACC-428E-8D1F-D5B7346850BF}" type="presOf" srcId="{4F66E249-0CD6-444B-946C-3956DFBC78BB}" destId="{3E2CA9F3-EDB8-449C-9C49-154275D81F06}" srcOrd="0" destOrd="1" presId="urn:microsoft.com/office/officeart/2005/8/layout/chevron2"/>
    <dgm:cxn modelId="{57F9A751-C39F-4DBD-B9B0-4FA9E42ECD13}" srcId="{CA619F09-8755-4A1E-BB5B-2ACA516CBE45}" destId="{E0BF6CAC-3826-4B79-B076-687511A86C40}" srcOrd="1" destOrd="0" parTransId="{B92D0D98-E319-45F9-8EF9-2705881F972B}" sibTransId="{6F075A88-C924-4D50-A299-745D245E3237}"/>
    <dgm:cxn modelId="{EED54F31-E96B-4DB5-90CF-D9227B7E9449}" type="presParOf" srcId="{EC41FA0B-E4D8-4240-9E2A-FD4638431B1C}" destId="{D49154B9-D7CE-4E83-8852-A61CE8951D0D}" srcOrd="0" destOrd="0" presId="urn:microsoft.com/office/officeart/2005/8/layout/chevron2"/>
    <dgm:cxn modelId="{835F3047-EB06-4670-A946-A47CE482FC0F}" type="presParOf" srcId="{D49154B9-D7CE-4E83-8852-A61CE8951D0D}" destId="{6B29E4C1-D761-4738-877F-85CFD69746E8}" srcOrd="0" destOrd="0" presId="urn:microsoft.com/office/officeart/2005/8/layout/chevron2"/>
    <dgm:cxn modelId="{98CABD91-3B43-4E9B-B30A-11487DE17699}" type="presParOf" srcId="{D49154B9-D7CE-4E83-8852-A61CE8951D0D}" destId="{84FE4988-D067-4A00-BAFF-736B210D791C}" srcOrd="1" destOrd="0" presId="urn:microsoft.com/office/officeart/2005/8/layout/chevron2"/>
    <dgm:cxn modelId="{2A5302BD-68CF-4591-955A-0A39FDD31B15}" type="presParOf" srcId="{EC41FA0B-E4D8-4240-9E2A-FD4638431B1C}" destId="{9F34F6E6-5951-4825-8F30-246FFAD842D6}" srcOrd="1" destOrd="0" presId="urn:microsoft.com/office/officeart/2005/8/layout/chevron2"/>
    <dgm:cxn modelId="{2BDA864B-2651-48D8-BB3A-BF584892C616}" type="presParOf" srcId="{EC41FA0B-E4D8-4240-9E2A-FD4638431B1C}" destId="{EA3C974D-8D85-4F45-80AC-8B5B7EE27E94}" srcOrd="2" destOrd="0" presId="urn:microsoft.com/office/officeart/2005/8/layout/chevron2"/>
    <dgm:cxn modelId="{3C9DA1DA-EE4C-4C1B-8AAA-0FD3380D505B}" type="presParOf" srcId="{EA3C974D-8D85-4F45-80AC-8B5B7EE27E94}" destId="{5B6B342E-B6E6-44EB-8901-5F2E2445C23F}" srcOrd="0" destOrd="0" presId="urn:microsoft.com/office/officeart/2005/8/layout/chevron2"/>
    <dgm:cxn modelId="{5B0E7EA6-FDB0-4185-B855-770B7041F33D}" type="presParOf" srcId="{EA3C974D-8D85-4F45-80AC-8B5B7EE27E94}" destId="{811083B1-8C75-4976-8E5B-E9A7CB140FA3}" srcOrd="1" destOrd="0" presId="urn:microsoft.com/office/officeart/2005/8/layout/chevron2"/>
    <dgm:cxn modelId="{558127CC-FA4E-48A8-B475-3B6BCA65D83E}" type="presParOf" srcId="{EC41FA0B-E4D8-4240-9E2A-FD4638431B1C}" destId="{86819AEF-18B6-4D77-96D5-34666CCE2973}" srcOrd="3" destOrd="0" presId="urn:microsoft.com/office/officeart/2005/8/layout/chevron2"/>
    <dgm:cxn modelId="{05466BD7-172E-4832-B07C-77FF4C8717A9}" type="presParOf" srcId="{EC41FA0B-E4D8-4240-9E2A-FD4638431B1C}" destId="{B2BBA7CB-5A98-4A27-AA60-E716FF16E275}" srcOrd="4" destOrd="0" presId="urn:microsoft.com/office/officeart/2005/8/layout/chevron2"/>
    <dgm:cxn modelId="{4A1D294A-B30C-4348-B9EB-D63208890AC2}" type="presParOf" srcId="{B2BBA7CB-5A98-4A27-AA60-E716FF16E275}" destId="{36E7F012-0C4B-4A30-82C1-99BF86D6CD96}" srcOrd="0" destOrd="0" presId="urn:microsoft.com/office/officeart/2005/8/layout/chevron2"/>
    <dgm:cxn modelId="{1DDF72F2-0BD8-414B-B6DB-19F464535846}" type="presParOf" srcId="{B2BBA7CB-5A98-4A27-AA60-E716FF16E275}" destId="{3E2CA9F3-EDB8-449C-9C49-154275D81F0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47DD9-8800-493D-8750-941D16CE3B54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E192-EA2E-49A0-8EE3-B94629F3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E192-EA2E-49A0-8EE3-B94629F3B3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9100" y="-2324100"/>
            <a:ext cx="8763000" cy="9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33400" y="4267200"/>
            <a:ext cx="6544933" cy="1862048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Well-come</a:t>
            </a:r>
            <a:endParaRPr lang="en-US" sz="88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97536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can you see in the pictures?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953000"/>
            <a:ext cx="4191000" cy="1371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water my plants everyday.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6" descr="1059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57400"/>
            <a:ext cx="3733800" cy="2667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267200" y="4953000"/>
            <a:ext cx="4876800" cy="1371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collect flower from my garden.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8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3733800" cy="2647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11430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Flower collection and selling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5334000"/>
            <a:ext cx="9144000" cy="1524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Sometimes selling flowers I earn a lot of money.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4" descr="12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752600"/>
            <a:ext cx="4173964" cy="3276600"/>
          </a:xfrm>
          <a:prstGeom prst="rect">
            <a:avLst/>
          </a:prstGeom>
        </p:spPr>
      </p:pic>
      <p:pic>
        <p:nvPicPr>
          <p:cNvPr id="8" name="Content Placeholder 7" descr="770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1000" y="1600200"/>
            <a:ext cx="3200400" cy="3886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Ask  and answer in pairs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8991600" cy="2895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Write five sentences  about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‘Your Favorite Hobby’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Individual work</a:t>
            </a:r>
            <a:endParaRPr kumimoji="0" lang="en-US" sz="6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870" y="0"/>
            <a:ext cx="97248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648200"/>
            <a:ext cx="6019800" cy="2209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Write a short paragraph on your favorite hobby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1800" y="0"/>
            <a:ext cx="2172774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</a:p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…			…		…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6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8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0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2238375" cy="26003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76400"/>
            <a:ext cx="3974592" cy="3124201"/>
          </a:xfrm>
          <a:solidFill>
            <a:schemeClr val="bg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4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Class- Eight</a:t>
            </a:r>
          </a:p>
          <a:p>
            <a:r>
              <a:rPr lang="en-US" sz="4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Subject- English 2</a:t>
            </a:r>
            <a:r>
              <a:rPr lang="en-US" sz="4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4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Paragraph </a:t>
            </a:r>
          </a:p>
          <a:p>
            <a:r>
              <a:rPr lang="en-US" sz="4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Favorite Hobby</a:t>
            </a:r>
            <a:r>
              <a:rPr lang="en-US" sz="4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Shamsur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Rahaman,A.T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M. M.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Madrasha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Sakhipur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Tangail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accent5">
                    <a:lumMod val="50000"/>
                  </a:schemeClr>
                </a:solidFill>
              </a:rPr>
              <a:t>Learning Outcomes</a:t>
            </a:r>
            <a:endParaRPr lang="en-US" sz="6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463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After the end of lesson SS will be able to</a:t>
            </a:r>
          </a:p>
          <a:p>
            <a:pPr>
              <a:buFont typeface="Wingdings" pitchFamily="2" charset="2"/>
              <a:buChar char="v"/>
            </a:pP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Define hobby.</a:t>
            </a:r>
          </a:p>
          <a:p>
            <a:pPr>
              <a:buFont typeface="Wingdings" pitchFamily="2" charset="2"/>
              <a:buChar char="v"/>
            </a:pP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Ask and answer about gardening.</a:t>
            </a:r>
          </a:p>
          <a:p>
            <a:pPr>
              <a:buFont typeface="Wingdings" pitchFamily="2" charset="2"/>
              <a:buChar char="v"/>
            </a:pP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Describe about pictures.</a:t>
            </a:r>
          </a:p>
          <a:p>
            <a:pPr>
              <a:buFont typeface="Wingdings" pitchFamily="2" charset="2"/>
              <a:buChar char="v"/>
            </a:pP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Write a paragraph on Gardening.</a:t>
            </a:r>
            <a:endParaRPr lang="en-US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74676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What can you see in the picture?</a:t>
            </a:r>
            <a:endParaRPr lang="en-US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77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521075" cy="3521075"/>
          </a:xfrm>
        </p:spPr>
      </p:pic>
      <p:pic>
        <p:nvPicPr>
          <p:cNvPr id="6" name="Content Placeholder 5" descr="123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371600"/>
            <a:ext cx="3521075" cy="3521075"/>
          </a:xfrm>
        </p:spPr>
      </p:pic>
      <p:sp>
        <p:nvSpPr>
          <p:cNvPr id="7" name="TextBox 6"/>
          <p:cNvSpPr txBox="1"/>
          <p:nvPr/>
        </p:nvSpPr>
        <p:spPr>
          <a:xfrm>
            <a:off x="304800" y="5334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Boys are playing football.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33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girl is drawing picture.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Deferent  people have deferent hobby.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Deferent  Hobbies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713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10000"/>
            <a:ext cx="5114778" cy="1101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1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43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28600"/>
            <a:ext cx="740524" cy="54870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Gardening</a:t>
            </a:r>
            <a:endParaRPr lang="en-US" sz="3200" b="1" cap="none" spc="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000" y="-228600"/>
          <a:ext cx="16002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9400" y="1066800"/>
            <a:ext cx="6324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At first, I have selected a piece of land in front of my house to make a garden.</a:t>
            </a:r>
            <a:endParaRPr lang="en-US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2057400"/>
            <a:ext cx="6324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 take care my garden regularly. I water my plants, weed them, make a fiancé to protect the flowers.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3352800"/>
            <a:ext cx="6324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 get beautiful flowers from my garden and feel very happy.</a:t>
            </a:r>
            <a:endParaRPr lang="en-US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4648200"/>
            <a:ext cx="6248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My garden is a great source of pleasure for me.</a:t>
            </a:r>
            <a:endParaRPr lang="en-US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Graphic spid="7" grpId="0">
        <p:bldAsOne/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 can you see in the pictures?</a:t>
            </a:r>
            <a:endParaRPr lang="en-US" sz="4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800600"/>
            <a:ext cx="4572000" cy="990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peace of land selected for garden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120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400" y="1752600"/>
            <a:ext cx="4263346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4724400"/>
            <a:ext cx="4191000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Planting seeds of flowers in the garden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796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1676400"/>
            <a:ext cx="4163080" cy="3043493"/>
          </a:xfrm>
        </p:spPr>
      </p:pic>
      <p:sp>
        <p:nvSpPr>
          <p:cNvPr id="9" name="TextBox 8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selecting a suitable peace of land I prepare it with tractor. And I plant the seed of deferent  kinds of  flowers.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Autofit/>
          </a:bodyPr>
          <a:lstStyle/>
          <a:p>
            <a:pPr algn="ctr"/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Various kinds of flower</a:t>
            </a:r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648200"/>
            <a:ext cx="91440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many kinds of colorful and sweet- smelling flowers in my garden like the rose, the marigold, the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rajonighondha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hasnahena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beli,the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ghondharaj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jui,the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jaba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etc.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2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52600"/>
            <a:ext cx="2438400" cy="2667000"/>
          </a:xfrm>
          <a:prstGeom prst="rect">
            <a:avLst/>
          </a:prstGeom>
        </p:spPr>
      </p:pic>
      <p:pic>
        <p:nvPicPr>
          <p:cNvPr id="11" name="Picture 10" descr="0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2514600" cy="2900900"/>
          </a:xfrm>
          <a:prstGeom prst="rect">
            <a:avLst/>
          </a:prstGeom>
        </p:spPr>
      </p:pic>
      <p:pic>
        <p:nvPicPr>
          <p:cNvPr id="12" name="Picture 11" descr="77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28800"/>
            <a:ext cx="2514600" cy="27353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349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Introduction</vt:lpstr>
      <vt:lpstr>Learning Outcomes</vt:lpstr>
      <vt:lpstr>What can you see in the picture?</vt:lpstr>
      <vt:lpstr>Deferent  Hobbies</vt:lpstr>
      <vt:lpstr>Slide 6</vt:lpstr>
      <vt:lpstr>Slide 7</vt:lpstr>
      <vt:lpstr>What can you see in the pictures?</vt:lpstr>
      <vt:lpstr>Various kinds of flower</vt:lpstr>
      <vt:lpstr>What can you see in the pictures?</vt:lpstr>
      <vt:lpstr>Flower collection and selling</vt:lpstr>
      <vt:lpstr>Ask  and answer in pairs</vt:lpstr>
      <vt:lpstr>Write five sentences  about  ‘Your Favorite Hobby’</vt:lpstr>
      <vt:lpstr>Home Work  Write a short paragraph on your favorite hobby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66</cp:revision>
  <dcterms:created xsi:type="dcterms:W3CDTF">2006-08-16T00:00:00Z</dcterms:created>
  <dcterms:modified xsi:type="dcterms:W3CDTF">2020-06-23T04:12:30Z</dcterms:modified>
</cp:coreProperties>
</file>