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630AC-1423-4A8E-9D52-D5A089F09496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964EC-7FFC-4FAD-8654-646A14B8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17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964EC-7FFC-4FAD-8654-646A14B8E5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13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0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14" y="25400"/>
            <a:ext cx="9144000" cy="701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81600" y="4343401"/>
            <a:ext cx="3505200" cy="1447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7200" b="1" dirty="0" smtClean="0">
                <a:solidFill>
                  <a:srgbClr val="C00000"/>
                </a:solidFill>
              </a:rPr>
              <a:t>স্বাগতম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2"/>
          <a:stretch/>
        </p:blipFill>
        <p:spPr>
          <a:xfrm>
            <a:off x="-1459279" y="-382101"/>
            <a:ext cx="5991365" cy="7404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1"/>
          <a:stretch/>
        </p:blipFill>
        <p:spPr>
          <a:xfrm>
            <a:off x="4545941" y="-382101"/>
            <a:ext cx="4793290" cy="743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98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64334"/>
            <a:ext cx="5159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7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205257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ত্বরণ ও বেগের মধ্যে ৩ টি পার্থক্য লেখ।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7" name="Half Frame 6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070" y="1267237"/>
            <a:ext cx="5862403" cy="367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84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0821" y="235465"/>
            <a:ext cx="2688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413" y="1075576"/>
            <a:ext cx="86909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দ্রুতি বলতে কী বোঝায়?</a:t>
            </a:r>
            <a:endParaRPr lang="en-US" sz="4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 বলতে কী বোঝায়?</a:t>
            </a:r>
            <a:endParaRPr lang="en-US" sz="4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বেগের একক কী?</a:t>
            </a:r>
            <a:endParaRPr lang="en-US" sz="4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4.</a:t>
            </a: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ত্বরণের একক কী?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7" name="Half Frame 6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8848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18168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72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sz="7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7" name="Half Frame 6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-65116" y="4632641"/>
            <a:ext cx="9128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আদিবেগ ও শেষ বেগ সমান হলে ত্বরণের মান বের করে আনবে।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MARUF\Desktop\pic contin\বাড়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9" y="1143000"/>
            <a:ext cx="7412635" cy="324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59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756" y="1898682"/>
            <a:ext cx="4876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অধ্যায়ের  গুরুত্ত্বপূর্ণ শব্দ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1715" y="2877852"/>
            <a:ext cx="2122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ত্বরণ</a:t>
            </a:r>
            <a:endParaRPr lang="en-US" sz="9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7" name="Half Frame 6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3889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RUF\Desktop\pic contin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9144000" cy="690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24600" y="533400"/>
            <a:ext cx="2590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accent3"/>
                </a:solidFill>
              </a:rPr>
              <a:t>ধন্যবাদ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235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033664"/>
            <a:ext cx="1263620" cy="2524725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A6F1E15F-5DE5-49A6-8072-4CCF652C8778}"/>
              </a:ext>
            </a:extLst>
          </p:cNvPr>
          <p:cNvSpPr txBox="1"/>
          <p:nvPr/>
        </p:nvSpPr>
        <p:spPr>
          <a:xfrm>
            <a:off x="2583873" y="-228600"/>
            <a:ext cx="6553200" cy="14465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800" b="1" dirty="0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9345" y="1007234"/>
            <a:ext cx="6992340" cy="274172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70C0"/>
                </a:solidFill>
              </a:rPr>
              <a:t>মোঃ মারুফুল হক </a:t>
            </a:r>
          </a:p>
          <a:p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 সি ,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 সি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বি এড 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বঙ্গবাসী মাধ্যমিক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,খালিশপুর,খুলনা</a:t>
            </a:r>
            <a:endParaRPr lang="bn-BD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01929668146</a:t>
            </a:r>
            <a:endParaRPr lang="bn-BD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</a:t>
            </a:r>
            <a:r>
              <a:rPr lang="bn-IN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marufulhoque</a:t>
            </a:r>
            <a:r>
              <a:rPr lang="bn-I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311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@gmail.com</a:t>
            </a:r>
            <a:r>
              <a:rPr lang="bn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14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0800" y="3825734"/>
            <a:ext cx="6992340" cy="2940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 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পদার্থ বিজ্ঞান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 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     নবম  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-----     দ্বিতীয়  </a:t>
            </a:r>
            <a:endParaRPr lang="bn-BD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র্থী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সংখ্যা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৪৫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-    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মিনিট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5734"/>
            <a:ext cx="2583873" cy="294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MARUF\Desktop\pic contin\my p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24517"/>
            <a:ext cx="2971800" cy="362443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83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5" name="Half Frame 4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643" y="1837354"/>
            <a:ext cx="1422400" cy="2159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8618"/>
            <a:ext cx="2255520" cy="225552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35715" y="3046378"/>
            <a:ext cx="7239605" cy="523220"/>
            <a:chOff x="1035715" y="3046378"/>
            <a:chExt cx="7309144" cy="523220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4966937" y="3104290"/>
              <a:ext cx="3377922" cy="12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1035715" y="3082954"/>
              <a:ext cx="2972405" cy="335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914772" y="3046378"/>
              <a:ext cx="1460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২০ মিটার</a:t>
              </a:r>
              <a:endPara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7160" y="4480560"/>
            <a:ext cx="1539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খুঁটি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6782" y="4328430"/>
            <a:ext cx="1608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খুঁটি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399" y="4711392"/>
            <a:ext cx="6193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খুঁটি ও দ্বিতীয় খুঁটির মধ্যবর্তী দূরত্ব কত?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0" t="63348" r="4333" b="5251"/>
          <a:stretch/>
        </p:blipFill>
        <p:spPr>
          <a:xfrm rot="5400000">
            <a:off x="3890350" y="95811"/>
            <a:ext cx="2118360" cy="209618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2679" y="5458061"/>
            <a:ext cx="4158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খুঁটির অবস্থান কোথায়?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10691" y="5438841"/>
            <a:ext cx="3123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 মিটার পূর্ব দিক।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414180" y="5326114"/>
            <a:ext cx="1393822" cy="72127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সরণ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726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6441" y="1057876"/>
            <a:ext cx="7135316" cy="4819339"/>
            <a:chOff x="66441" y="1057876"/>
            <a:chExt cx="7135316" cy="4819339"/>
          </a:xfrm>
        </p:grpSpPr>
        <p:sp>
          <p:nvSpPr>
            <p:cNvPr id="5" name="Cloud Callout 4"/>
            <p:cNvSpPr/>
            <p:nvPr/>
          </p:nvSpPr>
          <p:spPr>
            <a:xfrm>
              <a:off x="66441" y="1057876"/>
              <a:ext cx="7135316" cy="4819339"/>
            </a:xfrm>
            <a:prstGeom prst="cloudCallout">
              <a:avLst>
                <a:gd name="adj1" fmla="val 58628"/>
                <a:gd name="adj2" fmla="val 30652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" y="2744271"/>
              <a:ext cx="674455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bn-BD" sz="88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দূরত্ব ও সরণ</a:t>
              </a:r>
              <a:endParaRPr lang="en-US" sz="8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8" name="Half Frame 7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91"/>
          <a:stretch/>
        </p:blipFill>
        <p:spPr>
          <a:xfrm>
            <a:off x="7201757" y="2935774"/>
            <a:ext cx="130516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56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1" y="824915"/>
            <a:ext cx="533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</a:t>
            </a:r>
            <a:r>
              <a:rPr lang="bn-BD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547530"/>
            <a:ext cx="75378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সরণ ব্যাখ্যা করতে পারবে।</a:t>
            </a:r>
            <a:endParaRPr lang="en-US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দ্রুতি ও বেগের মধ্যে পার্থক্য নির্ণয় করতে পারবে।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বেগ ও ত্বরণ ব্যাখ্যা করতে পারবে।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10" name="Half Frame 9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8350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5" name="Half Frame 4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15240" y="2335096"/>
            <a:ext cx="9022080" cy="91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3117" r="5371" b="30259"/>
          <a:stretch/>
        </p:blipFill>
        <p:spPr>
          <a:xfrm>
            <a:off x="8147379" y="2056966"/>
            <a:ext cx="946278" cy="27432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5240" y="1961716"/>
            <a:ext cx="106680" cy="929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044940" y="1919801"/>
            <a:ext cx="106680" cy="929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39290" y="2895087"/>
            <a:ext cx="8878167" cy="1193698"/>
            <a:chOff x="139290" y="2895087"/>
            <a:chExt cx="8878167" cy="1193698"/>
          </a:xfrm>
        </p:grpSpPr>
        <p:sp>
          <p:nvSpPr>
            <p:cNvPr id="14" name="Right Brace 13"/>
            <p:cNvSpPr/>
            <p:nvPr/>
          </p:nvSpPr>
          <p:spPr>
            <a:xfrm rot="5400000">
              <a:off x="4349774" y="-1315397"/>
              <a:ext cx="457200" cy="8878167"/>
            </a:xfrm>
            <a:prstGeom prst="rightBrace">
              <a:avLst>
                <a:gd name="adj1" fmla="val 8333"/>
                <a:gd name="adj2" fmla="val 5305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520440" y="3627120"/>
                  <a:ext cx="19964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0440" y="3627120"/>
                  <a:ext cx="1996440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20440" y="1562715"/>
                <a:ext cx="19964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সময়</a:t>
                </a:r>
                <a14:m>
                  <m:oMath xmlns:m="http://schemas.openxmlformats.org/officeDocument/2006/math">
                    <m:r>
                      <a:rPr lang="bn-BD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bn-BD" sz="2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440" y="1562715"/>
                <a:ext cx="1996440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7951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37083" y="4234217"/>
                <a:ext cx="5504638" cy="928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দ্রুতি=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দূরত্ব</m:t>
                        </m:r>
                      </m:num>
                      <m:den>
                        <m:r>
                          <a:rPr lang="bn-BD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সময়</m:t>
                        </m:r>
                      </m:den>
                    </m:f>
                    <m:r>
                      <a:rPr lang="bn-BD" sz="3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bn-BD" sz="36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100</m:t>
                        </m:r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25</m:t>
                        </m:r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𝑚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/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𝑠</m:t>
                    </m:r>
                  </m:oMath>
                </a14:m>
                <a:endParaRPr 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83" y="4234217"/>
                <a:ext cx="5504638" cy="928267"/>
              </a:xfrm>
              <a:prstGeom prst="rect">
                <a:avLst/>
              </a:prstGeom>
              <a:blipFill rotWithShape="1">
                <a:blip r:embed="rId5"/>
                <a:stretch>
                  <a:fillRect l="-3433" b="-15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163925" y="5296061"/>
                <a:ext cx="5881015" cy="1024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দ্রুতি=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দূরত্ব</m:t>
                        </m:r>
                      </m:num>
                      <m:den>
                        <m:r>
                          <a:rPr lang="bn-BD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সময়</m:t>
                        </m:r>
                      </m:den>
                    </m:f>
                  </m:oMath>
                </a14:m>
                <a:r>
                  <a:rPr lang="bn-BD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মিটার</m:t>
                        </m:r>
                      </m:num>
                      <m:den>
                        <m:r>
                          <a:rPr lang="bn-BD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সেকেন্ড</m:t>
                        </m:r>
                      </m:den>
                    </m:f>
                    <m:r>
                      <m:rPr>
                        <m:nor/>
                      </m:rPr>
                      <a:rPr lang="bn-BD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bn-BD" sz="36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𝑚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925" y="5296061"/>
                <a:ext cx="5881015" cy="1024063"/>
              </a:xfrm>
              <a:prstGeom prst="rect">
                <a:avLst/>
              </a:prstGeom>
              <a:blipFill rotWithShape="1">
                <a:blip r:embed="rId6"/>
                <a:stretch>
                  <a:fillRect l="-3109" b="-13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64498" y="5463959"/>
            <a:ext cx="1891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দ্রুতির একক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480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99931 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65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5" name="Half Frame 4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15240" y="2335096"/>
            <a:ext cx="9022080" cy="91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3117" r="5371" b="30259"/>
          <a:stretch/>
        </p:blipFill>
        <p:spPr>
          <a:xfrm>
            <a:off x="8147379" y="2056966"/>
            <a:ext cx="946278" cy="27432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5240" y="1961716"/>
            <a:ext cx="106680" cy="929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044940" y="1919801"/>
            <a:ext cx="106680" cy="929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21920" y="2879049"/>
            <a:ext cx="8878167" cy="1271291"/>
            <a:chOff x="121920" y="2879049"/>
            <a:chExt cx="8878167" cy="1271291"/>
          </a:xfrm>
        </p:grpSpPr>
        <p:sp>
          <p:nvSpPr>
            <p:cNvPr id="14" name="Right Brace 13"/>
            <p:cNvSpPr/>
            <p:nvPr/>
          </p:nvSpPr>
          <p:spPr>
            <a:xfrm rot="5400000">
              <a:off x="4332404" y="-1331435"/>
              <a:ext cx="457200" cy="8878167"/>
            </a:xfrm>
            <a:prstGeom prst="rightBrace">
              <a:avLst>
                <a:gd name="adj1" fmla="val 8333"/>
                <a:gd name="adj2" fmla="val 5305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520440" y="3627120"/>
                  <a:ext cx="19964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0440" y="3627120"/>
                  <a:ext cx="1996440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20440" y="1562715"/>
                <a:ext cx="19964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সময়</a:t>
                </a:r>
                <a14:m>
                  <m:oMath xmlns:m="http://schemas.openxmlformats.org/officeDocument/2006/math">
                    <m:r>
                      <a:rPr lang="bn-BD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bn-BD" sz="2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440" y="1562715"/>
                <a:ext cx="1996440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7951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72963" y="3607628"/>
                <a:ext cx="2209800" cy="1017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বেগ=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00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দূরত্ব</m:t>
                        </m:r>
                      </m:num>
                      <m:den>
                        <m:r>
                          <a:rPr lang="bn-BD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সময়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963" y="3607628"/>
                <a:ext cx="2209800" cy="1017202"/>
              </a:xfrm>
              <a:prstGeom prst="rect">
                <a:avLst/>
              </a:prstGeom>
              <a:blipFill rotWithShape="1">
                <a:blip r:embed="rId5"/>
                <a:stretch>
                  <a:fillRect l="-9642" b="-15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048001" y="5296061"/>
                <a:ext cx="5572518" cy="1024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বেগ=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দূরত্ব</m:t>
                        </m:r>
                      </m:num>
                      <m:den>
                        <m:r>
                          <a:rPr lang="bn-BD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সময়</m:t>
                        </m:r>
                      </m:den>
                    </m:f>
                  </m:oMath>
                </a14:m>
                <a:r>
                  <a:rPr lang="bn-BD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মিটার</m:t>
                        </m:r>
                      </m:num>
                      <m:den>
                        <m:r>
                          <a:rPr lang="bn-BD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সেকেন্ড</m:t>
                        </m:r>
                      </m:den>
                    </m:f>
                    <m:r>
                      <m:rPr>
                        <m:nor/>
                      </m:rPr>
                      <a:rPr lang="bn-BD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bn-BD" sz="36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𝑚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1" y="5296061"/>
                <a:ext cx="5572518" cy="1024063"/>
              </a:xfrm>
              <a:prstGeom prst="rect">
                <a:avLst/>
              </a:prstGeom>
              <a:blipFill rotWithShape="1">
                <a:blip r:embed="rId6"/>
                <a:stretch>
                  <a:fillRect l="-3282" r="-438" b="-13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04800" y="4711286"/>
            <a:ext cx="2350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বেগের একক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0" t="63348" r="4333" b="5251"/>
          <a:stretch/>
        </p:blipFill>
        <p:spPr>
          <a:xfrm rot="5400000">
            <a:off x="5274294" y="317560"/>
            <a:ext cx="1216083" cy="12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82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99271 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35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002" y="4660508"/>
            <a:ext cx="8202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দ্রুতি ও বেগের মধ্যে ৩ টি পার্থক্য </a:t>
            </a:r>
            <a:r>
              <a:rPr lang="bn-BD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লেখ।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5195" y="83084"/>
            <a:ext cx="47923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BD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1355733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০৮ মিনিট 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6" name="Half Frame 5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99" y="1002497"/>
            <a:ext cx="6376042" cy="368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115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" y="2335096"/>
            <a:ext cx="9022080" cy="91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3117" r="5371" b="30259"/>
          <a:stretch/>
        </p:blipFill>
        <p:spPr>
          <a:xfrm>
            <a:off x="8197722" y="2060776"/>
            <a:ext cx="946278" cy="274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3117" r="5371" b="30259"/>
          <a:stretch/>
        </p:blipFill>
        <p:spPr>
          <a:xfrm>
            <a:off x="5027802" y="2060776"/>
            <a:ext cx="946278" cy="274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6123108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ত্বরণ হল বেগ পরিবর্তনের হার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92539" y="4914252"/>
                <a:ext cx="3244722" cy="1080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/>
                  <a:t>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539" y="4914252"/>
                <a:ext cx="3244722" cy="1080745"/>
              </a:xfrm>
              <a:prstGeom prst="rect">
                <a:avLst/>
              </a:prstGeom>
              <a:blipFill rotWithShape="1">
                <a:blip r:embed="rId3"/>
                <a:stretch>
                  <a:fillRect l="-8459" t="-3390" b="-15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301939" y="2700856"/>
            <a:ext cx="550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আদি বেগ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u,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শেষ বেগ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v,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t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হলে,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56360" y="3261392"/>
                <a:ext cx="5501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t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সময়ে বেগের পরিবর্তন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360" y="3261392"/>
                <a:ext cx="550164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328" t="-930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56360" y="3912723"/>
                <a:ext cx="5501640" cy="668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সময়ে বেগের পরিবর্তন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360" y="3912723"/>
                <a:ext cx="5501640" cy="668837"/>
              </a:xfrm>
              <a:prstGeom prst="rect">
                <a:avLst/>
              </a:prstGeom>
              <a:blipFill rotWithShape="1">
                <a:blip r:embed="rId5"/>
                <a:stretch>
                  <a:fillRect l="-2328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3107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-0.75659 0.0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30" y="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53333 0.0067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67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322</Words>
  <Application>Microsoft Office PowerPoint</Application>
  <PresentationFormat>On-screen Show (4:3)</PresentationFormat>
  <Paragraphs>60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MARUF</dc:creator>
  <cp:lastModifiedBy>MARUF</cp:lastModifiedBy>
  <cp:revision>33</cp:revision>
  <dcterms:created xsi:type="dcterms:W3CDTF">2006-08-16T00:00:00Z</dcterms:created>
  <dcterms:modified xsi:type="dcterms:W3CDTF">2020-06-22T07:04:47Z</dcterms:modified>
</cp:coreProperties>
</file>