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6"/>
  </p:notesMasterIdLst>
  <p:sldIdLst>
    <p:sldId id="275" r:id="rId2"/>
    <p:sldId id="285" r:id="rId3"/>
    <p:sldId id="259" r:id="rId4"/>
    <p:sldId id="284" r:id="rId5"/>
    <p:sldId id="262" r:id="rId6"/>
    <p:sldId id="263" r:id="rId7"/>
    <p:sldId id="265" r:id="rId8"/>
    <p:sldId id="264" r:id="rId9"/>
    <p:sldId id="261" r:id="rId10"/>
    <p:sldId id="282" r:id="rId11"/>
    <p:sldId id="280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6" r:id="rId21"/>
    <p:sldId id="277" r:id="rId22"/>
    <p:sldId id="278" r:id="rId23"/>
    <p:sldId id="279" r:id="rId24"/>
    <p:sldId id="274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410B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6" autoAdjust="0"/>
    <p:restoredTop sz="93907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4C6CB-B64A-495C-AFA6-8190AFB281AD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31BD5D-A283-4F3B-980F-8DC48FDBE5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073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1BD5D-A283-4F3B-980F-8DC48FDBE56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1BD5D-A283-4F3B-980F-8DC48FDBE56D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fld id="{2105176F-F4DA-4D47-B6A4-91BED5DA8C34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07FB5147-C824-4547-87A3-8713971CAB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98712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5176F-F4DA-4D47-B6A4-91BED5DA8C34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B5147-C824-4547-87A3-8713971CAB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159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5176F-F4DA-4D47-B6A4-91BED5DA8C34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B5147-C824-4547-87A3-8713971CAB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846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5176F-F4DA-4D47-B6A4-91BED5DA8C34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B5147-C824-4547-87A3-8713971CAB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7354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5176F-F4DA-4D47-B6A4-91BED5DA8C34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B5147-C824-4547-87A3-8713971CAB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606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5176F-F4DA-4D47-B6A4-91BED5DA8C34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B5147-C824-4547-87A3-8713971CAB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2839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5176F-F4DA-4D47-B6A4-91BED5DA8C34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B5147-C824-4547-87A3-8713971CAB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0746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5176F-F4DA-4D47-B6A4-91BED5DA8C34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B5147-C824-4547-87A3-8713971CAB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0821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5176F-F4DA-4D47-B6A4-91BED5DA8C34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B5147-C824-4547-87A3-8713971CAB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887971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5176F-F4DA-4D47-B6A4-91BED5DA8C34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B5147-C824-4547-87A3-8713971CAB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340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5176F-F4DA-4D47-B6A4-91BED5DA8C34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B5147-C824-4547-87A3-8713971CAB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441063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5176F-F4DA-4D47-B6A4-91BED5DA8C34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B5147-C824-4547-87A3-8713971CAB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277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5176F-F4DA-4D47-B6A4-91BED5DA8C34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B5147-C824-4547-87A3-8713971CAB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276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5176F-F4DA-4D47-B6A4-91BED5DA8C34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B5147-C824-4547-87A3-8713971CAB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76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5176F-F4DA-4D47-B6A4-91BED5DA8C34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B5147-C824-4547-87A3-8713971CAB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594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5176F-F4DA-4D47-B6A4-91BED5DA8C34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B5147-C824-4547-87A3-8713971CAB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212850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5176F-F4DA-4D47-B6A4-91BED5DA8C34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B5147-C824-4547-87A3-8713971CAB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39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105176F-F4DA-4D47-B6A4-91BED5DA8C34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7FB5147-C824-4547-87A3-8713971CAB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7743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APU DORKARI\17-06-13\reinbow\9.jpg">
            <a:extLst>
              <a:ext uri="{FF2B5EF4-FFF2-40B4-BE49-F238E27FC236}">
                <a16:creationId xmlns:a16="http://schemas.microsoft.com/office/drawing/2014/main" xmlns="" id="{68EE4B6A-C456-4634-927E-317A46A72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143000" y="1144488"/>
            <a:ext cx="6553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Wellcome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to my multimedia class.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8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 0.02523 L -0.075 0.0141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750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RIENDS COMPUTER (12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1026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7696200" y="5410200"/>
          <a:ext cx="9271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9" name="Packager Shell Object" showAsIcon="1" r:id="rId4" imgW="927360" imgH="685800" progId="Package">
                  <p:embed/>
                </p:oleObj>
              </mc:Choice>
              <mc:Fallback>
                <p:oleObj name="Packager Shell Object" showAsIcon="1" r:id="rId4" imgW="927360" imgH="68580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5410200"/>
                        <a:ext cx="9271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" y="61978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Do you want to hear a rainbow song?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76600" y="1143000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Let’s see the video</a:t>
            </a:r>
            <a:r>
              <a:rPr lang="en-US" sz="2800" b="1" dirty="0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. 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agaya (2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52600" y="1295400"/>
            <a:ext cx="49616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Now we read the rhyme.</a:t>
            </a:r>
          </a:p>
        </p:txBody>
      </p:sp>
      <p:sp>
        <p:nvSpPr>
          <p:cNvPr id="3" name="Title 7"/>
          <p:cNvSpPr txBox="1">
            <a:spLocks/>
          </p:cNvSpPr>
          <p:nvPr/>
        </p:nvSpPr>
        <p:spPr>
          <a:xfrm>
            <a:off x="2362200" y="2133600"/>
            <a:ext cx="37338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“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5410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”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144000" y="1524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 see rainbows</a:t>
            </a:r>
          </a:p>
        </p:txBody>
      </p:sp>
      <p:pic>
        <p:nvPicPr>
          <p:cNvPr id="6146" name="Picture 2" descr="E:\APU DORKARI\17-06-13\reinbow\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</p:spPr>
      </p:pic>
      <p:sp>
        <p:nvSpPr>
          <p:cNvPr id="2" name="Frame 1"/>
          <p:cNvSpPr/>
          <p:nvPr/>
        </p:nvSpPr>
        <p:spPr>
          <a:xfrm>
            <a:off x="0" y="0"/>
            <a:ext cx="9144000" cy="6781800"/>
          </a:xfrm>
          <a:prstGeom prst="frame">
            <a:avLst>
              <a:gd name="adj1" fmla="val 33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296E-6 L -0.80834 -0.002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4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95400" y="31242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170" name="Picture 2" descr="E:\APU DORKARI\17-06-13\reinbow\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9144000" y="1524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 see rainbows</a:t>
            </a:r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296E-6 L -0.80834 -0.002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4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067800" y="1524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Way up high</a:t>
            </a:r>
          </a:p>
        </p:txBody>
      </p:sp>
      <p:pic>
        <p:nvPicPr>
          <p:cNvPr id="8194" name="Picture 2" descr="E:\APU DORKARI\17-06-13\reinbow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8200"/>
            <a:ext cx="9144000" cy="6019801"/>
          </a:xfrm>
          <a:prstGeom prst="rect">
            <a:avLst/>
          </a:prstGeom>
          <a:noFill/>
        </p:spPr>
      </p:pic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8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96296E-6 L -0.78333 -0.002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2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067800" y="115669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 the sky</a:t>
            </a:r>
          </a:p>
        </p:txBody>
      </p:sp>
      <p:pic>
        <p:nvPicPr>
          <p:cNvPr id="9218" name="Picture 2" descr="E:\APU DORKARI\17-06-13\reinbow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</p:spPr>
      </p:pic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0.75 0.002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6096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I see red and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62000" y="2438400"/>
            <a:ext cx="3886200" cy="3276600"/>
          </a:xfrm>
          <a:prstGeom prst="roundRect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RED</a:t>
            </a:r>
          </a:p>
        </p:txBody>
      </p:sp>
      <p:sp>
        <p:nvSpPr>
          <p:cNvPr id="6" name="Oval 5"/>
          <p:cNvSpPr/>
          <p:nvPr/>
        </p:nvSpPr>
        <p:spPr>
          <a:xfrm>
            <a:off x="5410200" y="2362200"/>
            <a:ext cx="3429000" cy="3429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ORANGE</a:t>
            </a:r>
          </a:p>
        </p:txBody>
      </p:sp>
      <p:sp>
        <p:nvSpPr>
          <p:cNvPr id="7" name="Rectangle 6"/>
          <p:cNvSpPr/>
          <p:nvPr/>
        </p:nvSpPr>
        <p:spPr>
          <a:xfrm>
            <a:off x="5302380" y="609600"/>
            <a:ext cx="19366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orange</a:t>
            </a:r>
            <a:endParaRPr lang="en-US" sz="3600" dirty="0">
              <a:latin typeface="Arial Black" pitchFamily="34" charset="0"/>
            </a:endParaRPr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1" animBg="1"/>
      <p:bldP spid="6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7620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Yellow , </a:t>
            </a:r>
          </a:p>
        </p:txBody>
      </p:sp>
      <p:sp>
        <p:nvSpPr>
          <p:cNvPr id="7" name="Moon 6"/>
          <p:cNvSpPr/>
          <p:nvPr/>
        </p:nvSpPr>
        <p:spPr>
          <a:xfrm>
            <a:off x="1295400" y="2362200"/>
            <a:ext cx="1828800" cy="2438400"/>
          </a:xfrm>
          <a:prstGeom prst="moo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YELLOW</a:t>
            </a:r>
          </a:p>
        </p:txBody>
      </p:sp>
      <p:sp>
        <p:nvSpPr>
          <p:cNvPr id="8" name="Teardrop 7"/>
          <p:cNvSpPr/>
          <p:nvPr/>
        </p:nvSpPr>
        <p:spPr>
          <a:xfrm>
            <a:off x="3352800" y="2971800"/>
            <a:ext cx="2057400" cy="1828800"/>
          </a:xfrm>
          <a:prstGeom prst="teardrop">
            <a:avLst>
              <a:gd name="adj" fmla="val 164463"/>
            </a:avLst>
          </a:prstGeom>
          <a:solidFill>
            <a:srgbClr val="05410B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GREEN</a:t>
            </a:r>
          </a:p>
        </p:txBody>
      </p:sp>
      <p:sp>
        <p:nvSpPr>
          <p:cNvPr id="10" name="5-Point Star 9"/>
          <p:cNvSpPr/>
          <p:nvPr/>
        </p:nvSpPr>
        <p:spPr>
          <a:xfrm>
            <a:off x="6096000" y="2209800"/>
            <a:ext cx="3048000" cy="2895600"/>
          </a:xfrm>
          <a:prstGeom prst="star5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BLUE</a:t>
            </a:r>
          </a:p>
        </p:txBody>
      </p:sp>
      <p:sp>
        <p:nvSpPr>
          <p:cNvPr id="6" name="Rectangle 5"/>
          <p:cNvSpPr/>
          <p:nvPr/>
        </p:nvSpPr>
        <p:spPr>
          <a:xfrm>
            <a:off x="3878739" y="762000"/>
            <a:ext cx="16367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green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5509498" y="762000"/>
            <a:ext cx="23391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and blue</a:t>
            </a:r>
            <a:endParaRPr lang="en-US" sz="3600" dirty="0"/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6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6858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Indigo and Violet too </a:t>
            </a:r>
          </a:p>
        </p:txBody>
      </p:sp>
      <p:sp>
        <p:nvSpPr>
          <p:cNvPr id="4" name="Flowchart: Manual Operation 3"/>
          <p:cNvSpPr/>
          <p:nvPr/>
        </p:nvSpPr>
        <p:spPr>
          <a:xfrm>
            <a:off x="914400" y="2743200"/>
            <a:ext cx="2514600" cy="2286000"/>
          </a:xfrm>
          <a:prstGeom prst="flowChartManualOperation">
            <a:avLst/>
          </a:prstGeom>
          <a:solidFill>
            <a:srgbClr val="7030A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VIOLET</a:t>
            </a:r>
          </a:p>
        </p:txBody>
      </p:sp>
      <p:sp>
        <p:nvSpPr>
          <p:cNvPr id="5" name="Isosceles Triangle 4"/>
          <p:cNvSpPr/>
          <p:nvPr/>
        </p:nvSpPr>
        <p:spPr>
          <a:xfrm>
            <a:off x="3810000" y="2971800"/>
            <a:ext cx="5105400" cy="1981200"/>
          </a:xfrm>
          <a:prstGeom prst="triangle">
            <a:avLst/>
          </a:prstGeom>
          <a:solidFill>
            <a:srgbClr val="0070C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INDIGO</a:t>
            </a: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067800" y="115669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What a view !</a:t>
            </a:r>
          </a:p>
        </p:txBody>
      </p:sp>
      <p:pic>
        <p:nvPicPr>
          <p:cNvPr id="10242" name="Picture 2" descr="E:\APU DORKARI\17-06-13\reinbow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8200"/>
            <a:ext cx="9144000" cy="6248400"/>
          </a:xfrm>
          <a:prstGeom prst="rect">
            <a:avLst/>
          </a:prstGeom>
          <a:noFill/>
        </p:spPr>
      </p:pic>
      <p:sp>
        <p:nvSpPr>
          <p:cNvPr id="3" name="Frame 2"/>
          <p:cNvSpPr/>
          <p:nvPr/>
        </p:nvSpPr>
        <p:spPr>
          <a:xfrm>
            <a:off x="0" y="0"/>
            <a:ext cx="9144000" cy="7086600"/>
          </a:xfrm>
          <a:prstGeom prst="frame">
            <a:avLst>
              <a:gd name="adj1" fmla="val 30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-0.775 0.0027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7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5" descr="166743_644867648871142_306104257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nahid pic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0400" y="2119420"/>
            <a:ext cx="2667000" cy="3012712"/>
          </a:xfrm>
          <a:prstGeom prst="rect">
            <a:avLst/>
          </a:prstGeom>
        </p:spPr>
      </p:pic>
      <p:sp>
        <p:nvSpPr>
          <p:cNvPr id="3" name="Down Arrow Callout 2"/>
          <p:cNvSpPr/>
          <p:nvPr/>
        </p:nvSpPr>
        <p:spPr>
          <a:xfrm>
            <a:off x="2389503" y="152400"/>
            <a:ext cx="4495800" cy="838199"/>
          </a:xfrm>
          <a:prstGeom prst="downArrowCallout">
            <a:avLst>
              <a:gd name="adj1" fmla="val 50000"/>
              <a:gd name="adj2" fmla="val 25000"/>
              <a:gd name="adj3" fmla="val 25000"/>
              <a:gd name="adj4" fmla="val 6497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 IDENTITY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0" y="1752600"/>
            <a:ext cx="3048000" cy="3639956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</a:t>
            </a:r>
            <a:r>
              <a:rPr lang="bn-BD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ahid akhtar parvin.assistant 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Teacher</a:t>
            </a:r>
            <a:r>
              <a:rPr lang="bn-BD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  <a:p>
            <a:pPr algn="ctr"/>
            <a:r>
              <a:rPr lang="bn-BD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jagodishpur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Govt.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Primary  school</a:t>
            </a:r>
            <a:r>
              <a:rPr lang="bn-BD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2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Email ID:</a:t>
            </a:r>
            <a:r>
              <a:rPr lang="bn-BD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nahidprimary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@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gmail.com.</a:t>
            </a:r>
            <a:endParaRPr lang="en-US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19800" y="1752600"/>
            <a:ext cx="2999103" cy="34699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Class :  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two</a:t>
            </a:r>
            <a:endParaRPr lang="en-US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Subject : English</a:t>
            </a:r>
          </a:p>
          <a:p>
            <a:pPr algn="ctr"/>
            <a:r>
              <a:rPr lang="bn-BD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Lesso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n: The rainbow.</a:t>
            </a:r>
            <a:endParaRPr lang="en-US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unite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endParaRPr lang="en-US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ModhumatiMJ" panose="00000400000000000000" pitchFamily="2" charset="0"/>
              </a:rPr>
              <a:t>Lesson:1</a:t>
            </a:r>
            <a:endParaRPr lang="en-US" dirty="0" smtClean="0">
              <a:solidFill>
                <a:schemeClr val="bg1"/>
              </a:solidFill>
              <a:cs typeface="ModhumatiMJ" panose="00000400000000000000" pitchFamily="2" charset="0"/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Time :</a:t>
            </a:r>
            <a:r>
              <a:rPr lang="en-US" dirty="0" smtClean="0">
                <a:solidFill>
                  <a:schemeClr val="bg1"/>
                </a:solidFill>
                <a:cs typeface="NikoshBAN" panose="02000000000000000000" pitchFamily="2" charset="0"/>
              </a:rPr>
              <a:t> 40 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minutes.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Date :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21/06/2020</a:t>
            </a:r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02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allAtOnce" animBg="1"/>
      <p:bldP spid="5" grpId="0" build="allAtOnce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665_M~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" y="801469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latin typeface="Arial Black" pitchFamily="34" charset="0"/>
              </a:rPr>
              <a:t>Input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3200399"/>
            <a:ext cx="8337154" cy="58477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32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Students repeat the rhyme after </a:t>
            </a:r>
            <a:r>
              <a:rPr lang="en-US" sz="32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</a:t>
            </a:r>
            <a:r>
              <a:rPr lang="en-US" sz="28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en-US" sz="28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048000" y="100078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I see rainbows</a:t>
            </a:r>
          </a:p>
        </p:txBody>
      </p:sp>
      <p:sp>
        <p:nvSpPr>
          <p:cNvPr id="4" name="Rectangle 3"/>
          <p:cNvSpPr/>
          <p:nvPr/>
        </p:nvSpPr>
        <p:spPr>
          <a:xfrm>
            <a:off x="-3048000" y="3972580"/>
            <a:ext cx="3124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I see rainbows </a:t>
            </a:r>
          </a:p>
        </p:txBody>
      </p:sp>
      <p:pic>
        <p:nvPicPr>
          <p:cNvPr id="5" name="Picture 2" descr="E:\APU DORKARI\17-06-13\reinbow\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0" y="1156334"/>
            <a:ext cx="3886201" cy="2558416"/>
          </a:xfrm>
          <a:prstGeom prst="rect">
            <a:avLst/>
          </a:prstGeom>
          <a:noFill/>
        </p:spPr>
      </p:pic>
      <p:pic>
        <p:nvPicPr>
          <p:cNvPr id="6" name="Picture 2" descr="E:\APU DORKARI\17-06-13\reinbow\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0" y="3962400"/>
            <a:ext cx="3886200" cy="2526030"/>
          </a:xfrm>
          <a:prstGeom prst="rect">
            <a:avLst/>
          </a:prstGeom>
          <a:noFill/>
        </p:spPr>
      </p:pic>
      <p:sp>
        <p:nvSpPr>
          <p:cNvPr id="3" name="Frame 2"/>
          <p:cNvSpPr/>
          <p:nvPr/>
        </p:nvSpPr>
        <p:spPr>
          <a:xfrm>
            <a:off x="0" y="14286"/>
            <a:ext cx="9144000" cy="6843714"/>
          </a:xfrm>
          <a:prstGeom prst="frame">
            <a:avLst>
              <a:gd name="adj1" fmla="val 26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 0.01109 L 0.40417 0.004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-2.08092E-6 L -0.4875 -2.08092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417 -0.00625 L 0.4125 2.60116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-4.85549E-6 L -0.4875 0.0048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4245" y="6781800"/>
            <a:ext cx="25509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Way up high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0600" y="-5334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In the sky</a:t>
            </a:r>
          </a:p>
        </p:txBody>
      </p:sp>
      <p:pic>
        <p:nvPicPr>
          <p:cNvPr id="4" name="Picture 2" descr="E:\APU DORKARI\17-06-13\reinbow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6934200"/>
            <a:ext cx="3852442" cy="2438400"/>
          </a:xfrm>
          <a:prstGeom prst="rect">
            <a:avLst/>
          </a:prstGeom>
          <a:noFill/>
        </p:spPr>
      </p:pic>
      <p:pic>
        <p:nvPicPr>
          <p:cNvPr id="5" name="Picture 2" descr="E:\APU DORKARI\17-06-13\reinbow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-2590800"/>
            <a:ext cx="3810000" cy="2540000"/>
          </a:xfrm>
          <a:prstGeom prst="rect">
            <a:avLst/>
          </a:prstGeom>
          <a:noFill/>
        </p:spPr>
      </p:pic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20999E-6 L 0 -0.826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9.15819E-7 L 3.05556E-6 -0.8325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3.284E-6 L 2.77556E-17 0.6278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3108E-6 L 0 0.9472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83820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I see red and orange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9160" y="260098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Yellow , green and blue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0600" y="45720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Violet , indigo too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105400" y="1342793"/>
            <a:ext cx="1295401" cy="1237827"/>
          </a:xfrm>
          <a:prstGeom prst="roundRect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RED</a:t>
            </a:r>
          </a:p>
        </p:txBody>
      </p:sp>
      <p:sp>
        <p:nvSpPr>
          <p:cNvPr id="6" name="Oval 5"/>
          <p:cNvSpPr/>
          <p:nvPr/>
        </p:nvSpPr>
        <p:spPr>
          <a:xfrm>
            <a:off x="7010400" y="1361420"/>
            <a:ext cx="1447800" cy="1295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ORANGE</a:t>
            </a:r>
          </a:p>
        </p:txBody>
      </p:sp>
      <p:sp>
        <p:nvSpPr>
          <p:cNvPr id="7" name="Moon 6"/>
          <p:cNvSpPr/>
          <p:nvPr/>
        </p:nvSpPr>
        <p:spPr>
          <a:xfrm>
            <a:off x="3733800" y="3276600"/>
            <a:ext cx="1158240" cy="1219199"/>
          </a:xfrm>
          <a:prstGeom prst="moon">
            <a:avLst>
              <a:gd name="adj" fmla="val 61395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YELLOW</a:t>
            </a:r>
          </a:p>
        </p:txBody>
      </p:sp>
      <p:sp>
        <p:nvSpPr>
          <p:cNvPr id="8" name="Teardrop 7"/>
          <p:cNvSpPr/>
          <p:nvPr/>
        </p:nvSpPr>
        <p:spPr>
          <a:xfrm>
            <a:off x="5029200" y="3505200"/>
            <a:ext cx="1388745" cy="1066800"/>
          </a:xfrm>
          <a:prstGeom prst="teardrop">
            <a:avLst>
              <a:gd name="adj" fmla="val 164463"/>
            </a:avLst>
          </a:prstGeom>
          <a:solidFill>
            <a:srgbClr val="05410B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GREEN</a:t>
            </a:r>
          </a:p>
        </p:txBody>
      </p:sp>
      <p:sp>
        <p:nvSpPr>
          <p:cNvPr id="9" name="5-Point Star 8"/>
          <p:cNvSpPr/>
          <p:nvPr/>
        </p:nvSpPr>
        <p:spPr>
          <a:xfrm>
            <a:off x="6629400" y="3124200"/>
            <a:ext cx="2133600" cy="1447800"/>
          </a:xfrm>
          <a:prstGeom prst="star5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BLUE</a:t>
            </a:r>
          </a:p>
        </p:txBody>
      </p:sp>
      <p:sp>
        <p:nvSpPr>
          <p:cNvPr id="10" name="Flowchart: Manual Operation 9"/>
          <p:cNvSpPr/>
          <p:nvPr/>
        </p:nvSpPr>
        <p:spPr>
          <a:xfrm>
            <a:off x="4724400" y="5029200"/>
            <a:ext cx="1447800" cy="1371600"/>
          </a:xfrm>
          <a:prstGeom prst="flowChartManualOperation">
            <a:avLst/>
          </a:prstGeom>
          <a:solidFill>
            <a:srgbClr val="7030A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VIOLET</a:t>
            </a:r>
          </a:p>
        </p:txBody>
      </p:sp>
      <p:sp>
        <p:nvSpPr>
          <p:cNvPr id="11" name="Isosceles Triangle 10"/>
          <p:cNvSpPr/>
          <p:nvPr/>
        </p:nvSpPr>
        <p:spPr>
          <a:xfrm>
            <a:off x="6400800" y="5029200"/>
            <a:ext cx="2133600" cy="1371600"/>
          </a:xfrm>
          <a:prstGeom prst="triangle">
            <a:avLst/>
          </a:prstGeom>
          <a:solidFill>
            <a:srgbClr val="0070C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INDIGO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0"/>
            <a:ext cx="6324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THANKS</a:t>
            </a:r>
          </a:p>
        </p:txBody>
      </p:sp>
      <p:pic>
        <p:nvPicPr>
          <p:cNvPr id="11266" name="Picture 2" descr="E:\APU DORKARI\17-06-13\reinbow\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916 -0.00301 L 3.33333E-6 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162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1447800"/>
            <a:ext cx="887905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Learning out comes</a:t>
            </a:r>
          </a:p>
          <a:p>
            <a:r>
              <a:rPr lang="en-US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Student will be able to</a:t>
            </a:r>
          </a:p>
          <a:p>
            <a:r>
              <a:rPr lang="en-US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1.1.1 become familiar with English sounds by listening to common English word.</a:t>
            </a:r>
          </a:p>
          <a:p>
            <a:r>
              <a:rPr lang="en-US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4.1.1 repeat rhymes after the teacher.</a:t>
            </a:r>
          </a:p>
          <a:p>
            <a:r>
              <a:rPr lang="en-US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4.1.2 recite rhymes independently.</a:t>
            </a:r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9144000" cy="7162800"/>
          </a:xfrm>
          <a:prstGeom prst="frame">
            <a:avLst>
              <a:gd name="adj1" fmla="val 24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APU DORKARI\17-06-13\reinbow\9.jpg">
            <a:extLst>
              <a:ext uri="{FF2B5EF4-FFF2-40B4-BE49-F238E27FC236}">
                <a16:creationId xmlns:a16="http://schemas.microsoft.com/office/drawing/2014/main" xmlns="" id="{68EE4B6A-C456-4634-927E-317A46A729E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514600" y="5334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What can you see in this picture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3200" y="995064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Yes, various </a:t>
            </a:r>
            <a:r>
              <a:rPr lang="en-US" sz="3600" dirty="0" err="1" smtClean="0"/>
              <a:t>colours</a:t>
            </a:r>
            <a:endParaRPr lang="en-US" sz="3600" dirty="0"/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92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/>
          <p:cNvSpPr/>
          <p:nvPr/>
        </p:nvSpPr>
        <p:spPr>
          <a:xfrm>
            <a:off x="2971800" y="3352800"/>
            <a:ext cx="2743200" cy="1219200"/>
          </a:xfrm>
          <a:prstGeom prst="triangle">
            <a:avLst/>
          </a:prstGeom>
          <a:solidFill>
            <a:srgbClr val="0070C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INDIGO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324600" y="3429000"/>
            <a:ext cx="2057400" cy="1371600"/>
          </a:xfrm>
          <a:prstGeom prst="roundRect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RED</a:t>
            </a:r>
          </a:p>
        </p:txBody>
      </p:sp>
      <p:sp>
        <p:nvSpPr>
          <p:cNvPr id="9" name="5-Point Star 8"/>
          <p:cNvSpPr/>
          <p:nvPr/>
        </p:nvSpPr>
        <p:spPr>
          <a:xfrm>
            <a:off x="6400800" y="990600"/>
            <a:ext cx="1905000" cy="1752600"/>
          </a:xfrm>
          <a:prstGeom prst="star5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BLUE</a:t>
            </a:r>
            <a:endParaRPr lang="en-US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ardrop 9"/>
          <p:cNvSpPr/>
          <p:nvPr/>
        </p:nvSpPr>
        <p:spPr>
          <a:xfrm>
            <a:off x="3352800" y="5181600"/>
            <a:ext cx="1676400" cy="1447800"/>
          </a:xfrm>
          <a:prstGeom prst="teardrop">
            <a:avLst/>
          </a:prstGeom>
          <a:solidFill>
            <a:srgbClr val="05410B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GREEN</a:t>
            </a:r>
          </a:p>
        </p:txBody>
      </p:sp>
      <p:sp>
        <p:nvSpPr>
          <p:cNvPr id="12" name="Flowchart: Manual Operation 11"/>
          <p:cNvSpPr/>
          <p:nvPr/>
        </p:nvSpPr>
        <p:spPr>
          <a:xfrm>
            <a:off x="914400" y="3429000"/>
            <a:ext cx="1371600" cy="1295400"/>
          </a:xfrm>
          <a:prstGeom prst="flowChartManualOperation">
            <a:avLst/>
          </a:prstGeom>
          <a:solidFill>
            <a:srgbClr val="7030A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VIOLET</a:t>
            </a:r>
          </a:p>
        </p:txBody>
      </p:sp>
      <p:sp>
        <p:nvSpPr>
          <p:cNvPr id="13" name="Moon 12"/>
          <p:cNvSpPr/>
          <p:nvPr/>
        </p:nvSpPr>
        <p:spPr>
          <a:xfrm>
            <a:off x="3581400" y="990600"/>
            <a:ext cx="1295400" cy="1905000"/>
          </a:xfrm>
          <a:prstGeom prst="moo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YELLOW</a:t>
            </a:r>
          </a:p>
        </p:txBody>
      </p:sp>
      <p:sp>
        <p:nvSpPr>
          <p:cNvPr id="14" name="Oval 13"/>
          <p:cNvSpPr/>
          <p:nvPr/>
        </p:nvSpPr>
        <p:spPr>
          <a:xfrm>
            <a:off x="685800" y="1219200"/>
            <a:ext cx="1981200" cy="1524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ORANGE</a:t>
            </a:r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2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APU DORKARI\17-06-13\reinbow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667000" y="4191000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Indivisual</a:t>
            </a:r>
            <a:r>
              <a:rPr lang="en-US" u="sng" dirty="0" smtClean="0"/>
              <a:t>  </a:t>
            </a:r>
            <a:r>
              <a:rPr lang="en-US" u="sng" dirty="0" smtClean="0">
                <a:solidFill>
                  <a:schemeClr val="bg1"/>
                </a:solidFill>
              </a:rPr>
              <a:t>work</a:t>
            </a:r>
            <a:endParaRPr lang="en-US" u="sng" dirty="0">
              <a:solidFill>
                <a:schemeClr val="bg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5153891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Say the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colour’s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name .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APU DORKARI\17-06-13\reinbow\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76200" y="22860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>
                <a:solidFill>
                  <a:schemeClr val="bg1"/>
                </a:solidFill>
              </a:rPr>
              <a:t>Pair work</a:t>
            </a:r>
            <a:endParaRPr lang="en-US" sz="4000" b="1" u="sng" dirty="0">
              <a:solidFill>
                <a:schemeClr val="bg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APU DORKARI\17-06-13\reinbow\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82" y="0"/>
            <a:ext cx="9166859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438400" y="3962400"/>
            <a:ext cx="327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Group work</a:t>
            </a:r>
            <a:endParaRPr lang="en-US" sz="4400" b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-22860" y="0"/>
            <a:ext cx="9166860" cy="6858000"/>
          </a:xfrm>
          <a:prstGeom prst="frame">
            <a:avLst>
              <a:gd name="adj1" fmla="val 19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E:\APU DORKARI\17-06-13\reinbow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838450" y="3209131"/>
            <a:ext cx="3009900" cy="1514475"/>
          </a:xfrm>
          <a:prstGeom prst="rect">
            <a:avLst/>
          </a:prstGeom>
          <a:noFill/>
        </p:spPr>
      </p:pic>
      <p:sp>
        <p:nvSpPr>
          <p:cNvPr id="5" name="Title 7"/>
          <p:cNvSpPr txBox="1">
            <a:spLocks/>
          </p:cNvSpPr>
          <p:nvPr/>
        </p:nvSpPr>
        <p:spPr>
          <a:xfrm>
            <a:off x="2743200" y="5257800"/>
            <a:ext cx="37338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“”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57200"/>
            <a:ext cx="5334000" cy="1380068"/>
          </a:xfrm>
        </p:spPr>
        <p:txBody>
          <a:bodyPr>
            <a:normAutofit/>
          </a:bodyPr>
          <a:lstStyle/>
          <a:p>
            <a:r>
              <a:rPr lang="en-US" sz="6000" b="1" u="sng" cap="none" dirty="0" smtClean="0">
                <a:ln>
                  <a:noFill/>
                </a:ln>
                <a:solidFill>
                  <a:srgbClr val="FF0000"/>
                </a:solidFill>
              </a:rPr>
              <a:t>T</a:t>
            </a:r>
            <a:r>
              <a:rPr lang="en-US" sz="6000" b="1" u="sng" cap="none" dirty="0" smtClean="0">
                <a:ln>
                  <a:noFill/>
                </a:ln>
                <a:solidFill>
                  <a:srgbClr val="00B050"/>
                </a:solidFill>
              </a:rPr>
              <a:t>H</a:t>
            </a:r>
            <a:r>
              <a:rPr lang="en-US" sz="6000" b="1" u="sng" cap="none" dirty="0" smtClean="0">
                <a:ln>
                  <a:noFill/>
                </a:ln>
                <a:solidFill>
                  <a:srgbClr val="FFFF00"/>
                </a:solidFill>
              </a:rPr>
              <a:t>E</a:t>
            </a:r>
            <a:r>
              <a:rPr lang="en-US" sz="6000" b="1" u="sng" cap="none" dirty="0" smtClean="0">
                <a:ln>
                  <a:noFill/>
                </a:ln>
                <a:solidFill>
                  <a:srgbClr val="7030A0"/>
                </a:solidFill>
              </a:rPr>
              <a:t> R</a:t>
            </a:r>
            <a:r>
              <a:rPr lang="en-US" sz="6000" b="1" u="sng" cap="none" dirty="0" smtClean="0">
                <a:ln>
                  <a:noFill/>
                </a:ln>
                <a:solidFill>
                  <a:srgbClr val="0070C0"/>
                </a:solidFill>
              </a:rPr>
              <a:t>A</a:t>
            </a:r>
            <a:r>
              <a:rPr lang="en-US" sz="6000" b="1" u="sng" cap="none" dirty="0" smtClean="0">
                <a:ln>
                  <a:noFill/>
                </a:ln>
                <a:solidFill>
                  <a:srgbClr val="00B0F0"/>
                </a:solidFill>
              </a:rPr>
              <a:t>I</a:t>
            </a:r>
            <a:r>
              <a:rPr lang="en-US" sz="6000" b="1" u="sng" cap="none" dirty="0" smtClean="0">
                <a:ln>
                  <a:noFill/>
                </a:ln>
                <a:solidFill>
                  <a:srgbClr val="05410B"/>
                </a:solidFill>
              </a:rPr>
              <a:t>N</a:t>
            </a:r>
            <a:r>
              <a:rPr lang="en-US" sz="6000" b="1" u="sng" cap="none" dirty="0" smtClean="0">
                <a:ln>
                  <a:noFill/>
                </a:ln>
                <a:solidFill>
                  <a:srgbClr val="FFFF00"/>
                </a:solidFill>
              </a:rPr>
              <a:t>B</a:t>
            </a:r>
            <a:r>
              <a:rPr lang="en-US" sz="6000" b="1" u="sng" cap="none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</a:rPr>
              <a:t>O</a:t>
            </a:r>
            <a:r>
              <a:rPr lang="en-US" sz="6000" b="1" u="sng" cap="none" dirty="0" smtClean="0">
                <a:ln>
                  <a:noFill/>
                </a:ln>
                <a:solidFill>
                  <a:srgbClr val="FF0000"/>
                </a:solidFill>
              </a:rPr>
              <a:t>W</a:t>
            </a:r>
            <a:endParaRPr lang="en-US" sz="6000" b="1" u="sng" dirty="0"/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623</TotalTime>
  <Words>219</Words>
  <Application>Microsoft Office PowerPoint</Application>
  <PresentationFormat>On-screen Show (4:3)</PresentationFormat>
  <Paragraphs>75</Paragraphs>
  <Slides>24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Celestial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RAINBOW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GOOD MORNING</dc:title>
  <dc:creator>HP</dc:creator>
  <cp:lastModifiedBy>ismail - [2010]</cp:lastModifiedBy>
  <cp:revision>84</cp:revision>
  <dcterms:created xsi:type="dcterms:W3CDTF">2013-06-17T17:40:47Z</dcterms:created>
  <dcterms:modified xsi:type="dcterms:W3CDTF">2020-06-22T08:35:30Z</dcterms:modified>
</cp:coreProperties>
</file>