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2" r:id="rId4"/>
    <p:sldId id="273" r:id="rId5"/>
    <p:sldId id="268" r:id="rId6"/>
    <p:sldId id="267" r:id="rId7"/>
    <p:sldId id="271" r:id="rId8"/>
    <p:sldId id="256" r:id="rId9"/>
    <p:sldId id="261" r:id="rId10"/>
    <p:sldId id="260" r:id="rId11"/>
    <p:sldId id="259" r:id="rId12"/>
    <p:sldId id="258" r:id="rId13"/>
    <p:sldId id="262" r:id="rId14"/>
    <p:sldId id="263" r:id="rId15"/>
    <p:sldId id="269" r:id="rId16"/>
    <p:sldId id="270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8C3-D476-4C93-9FE9-CF8AB089E53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0F-7E28-4ED6-808B-4F1694FD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6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8C3-D476-4C93-9FE9-CF8AB089E53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0F-7E28-4ED6-808B-4F1694FD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1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8C3-D476-4C93-9FE9-CF8AB089E53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0F-7E28-4ED6-808B-4F1694FD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8C3-D476-4C93-9FE9-CF8AB089E53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0F-7E28-4ED6-808B-4F1694FD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8C3-D476-4C93-9FE9-CF8AB089E53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0F-7E28-4ED6-808B-4F1694FD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5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8C3-D476-4C93-9FE9-CF8AB089E53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0F-7E28-4ED6-808B-4F1694FD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8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8C3-D476-4C93-9FE9-CF8AB089E53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0F-7E28-4ED6-808B-4F1694FD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1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8C3-D476-4C93-9FE9-CF8AB089E53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0F-7E28-4ED6-808B-4F1694FD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3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8C3-D476-4C93-9FE9-CF8AB089E53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0F-7E28-4ED6-808B-4F1694FD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0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8C3-D476-4C93-9FE9-CF8AB089E53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0F-7E28-4ED6-808B-4F1694FD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8C3-D476-4C93-9FE9-CF8AB089E53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0F-7E28-4ED6-808B-4F1694FD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E8C3-D476-4C93-9FE9-CF8AB089E53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D920F-7E28-4ED6-808B-4F1694FDA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2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jpe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bulbuli108404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60936"/>
              </p:ext>
            </p:extLst>
          </p:nvPr>
        </p:nvGraphicFramePr>
        <p:xfrm>
          <a:off x="116114" y="166914"/>
          <a:ext cx="11858171" cy="6691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3" imgW="7620120" imgH="7620120" progId="Paint.Picture">
                  <p:embed/>
                </p:oleObj>
              </mc:Choice>
              <mc:Fallback>
                <p:oleObj name="Bitmap Image" r:id="rId3" imgW="7620120" imgH="7620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114" y="166914"/>
                        <a:ext cx="11858171" cy="6691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9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27845" y="1667312"/>
            <a:ext cx="2820472" cy="2854817"/>
            <a:chOff x="2044521" y="1504681"/>
            <a:chExt cx="2820472" cy="2854817"/>
          </a:xfrm>
        </p:grpSpPr>
        <p:sp>
          <p:nvSpPr>
            <p:cNvPr id="2" name="Oval 1"/>
            <p:cNvSpPr/>
            <p:nvPr/>
          </p:nvSpPr>
          <p:spPr>
            <a:xfrm>
              <a:off x="2987899" y="2421229"/>
              <a:ext cx="1017431" cy="9787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639096" y="2047742"/>
              <a:ext cx="1726842" cy="173864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161506" y="1584102"/>
              <a:ext cx="2693830" cy="267880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514861" y="3728435"/>
              <a:ext cx="154547" cy="19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87144" y="2009104"/>
              <a:ext cx="154547" cy="19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710446" y="2584360"/>
              <a:ext cx="154547" cy="19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82287" y="4153437"/>
              <a:ext cx="154547" cy="19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36514" y="4166315"/>
              <a:ext cx="154547" cy="19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08421" y="1504681"/>
              <a:ext cx="154547" cy="19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232597" y="1532587"/>
              <a:ext cx="154547" cy="19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044521" y="2680951"/>
              <a:ext cx="154547" cy="19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96038" y="2923504"/>
              <a:ext cx="154547" cy="19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7845" y="227063"/>
            <a:ext cx="530931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 সংক্রান্ত ধারণা-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2744" y="5148556"/>
            <a:ext cx="52578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/ কক্ষপথ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6930" y="2133811"/>
            <a:ext cx="1905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387412" y="2495317"/>
            <a:ext cx="2879518" cy="1706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82579" y="3620562"/>
            <a:ext cx="906353" cy="1540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542111" y="2549502"/>
            <a:ext cx="1059422" cy="102403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n+p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171932" y="2218960"/>
            <a:ext cx="1619371" cy="1545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7093" y="1755319"/>
            <a:ext cx="2704565" cy="26788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209530" y="4741919"/>
            <a:ext cx="1268264" cy="419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59063 -0.143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-719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62838 0.2465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1231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3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045" y="193045"/>
            <a:ext cx="7564981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প্রতিটি শক্তিস্তরে ইলেক্ট্রন ধারন ক্ষমতা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" name="Rectangle 4"/>
          <p:cNvSpPr/>
          <p:nvPr/>
        </p:nvSpPr>
        <p:spPr>
          <a:xfrm>
            <a:off x="8044070" y="543339"/>
            <a:ext cx="3882886" cy="6006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সুত্রানুসারে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শক্তিস্তরে 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শক্তিস্তরে  ৮ টি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শক্তিস্তরে 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 টি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শক্তিস্তরে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৩২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টি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92936"/>
              </p:ext>
            </p:extLst>
          </p:nvPr>
        </p:nvGraphicFramePr>
        <p:xfrm>
          <a:off x="9250017" y="1382919"/>
          <a:ext cx="1797326" cy="1437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6" imgW="253800" imgH="203040" progId="Equation.3">
                  <p:embed/>
                </p:oleObj>
              </mc:Choice>
              <mc:Fallback>
                <p:oleObj name="Equation" r:id="rId6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50017" y="1382919"/>
                        <a:ext cx="1797326" cy="1437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>
            <a:stCxn id="12" idx="7"/>
          </p:cNvCxnSpPr>
          <p:nvPr/>
        </p:nvCxnSpPr>
        <p:spPr>
          <a:xfrm flipV="1">
            <a:off x="3239813" y="3193774"/>
            <a:ext cx="1902030" cy="115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030884" y="3762130"/>
            <a:ext cx="1607916" cy="670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08160" y="2685240"/>
            <a:ext cx="280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n = ১ (১ম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9043" y="5784122"/>
            <a:ext cx="229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67693" y="3502358"/>
            <a:ext cx="280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n = ২ (২য়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60235" y="2340388"/>
            <a:ext cx="3187695" cy="3361852"/>
            <a:chOff x="960235" y="2340388"/>
            <a:chExt cx="3187695" cy="3361852"/>
          </a:xfrm>
        </p:grpSpPr>
        <p:grpSp>
          <p:nvGrpSpPr>
            <p:cNvPr id="10" name="Group 9"/>
            <p:cNvGrpSpPr/>
            <p:nvPr/>
          </p:nvGrpSpPr>
          <p:grpSpPr>
            <a:xfrm>
              <a:off x="960235" y="2340388"/>
              <a:ext cx="3187695" cy="3361852"/>
              <a:chOff x="2494648" y="1367154"/>
              <a:chExt cx="2469357" cy="263479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278777" y="2220686"/>
                <a:ext cx="888274" cy="83602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978093" y="1907176"/>
                <a:ext cx="1502467" cy="149536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589189" y="1473292"/>
                <a:ext cx="2316481" cy="235573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675583" y="3745137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89809" y="3708022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41936" y="2579582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494648" y="2389905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20884" y="1367154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525360" y="1367154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618291" y="1778771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1878" y="3293800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653131" y="3524793"/>
              <a:ext cx="1663148" cy="10359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9535" y="1269285"/>
            <a:ext cx="7871790" cy="728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n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5" grpId="0"/>
      <p:bldP spid="26" grpId="0"/>
      <p:bldP spid="27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186" y="144104"/>
            <a:ext cx="524634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65" y="202740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3396" y="5542156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42127" y="1204923"/>
            <a:ext cx="3187695" cy="3361852"/>
            <a:chOff x="2142127" y="1204923"/>
            <a:chExt cx="3187695" cy="3361852"/>
          </a:xfrm>
        </p:grpSpPr>
        <p:grpSp>
          <p:nvGrpSpPr>
            <p:cNvPr id="5" name="Group 4"/>
            <p:cNvGrpSpPr/>
            <p:nvPr/>
          </p:nvGrpSpPr>
          <p:grpSpPr>
            <a:xfrm>
              <a:off x="2142127" y="1204923"/>
              <a:ext cx="3187695" cy="3361852"/>
              <a:chOff x="2494648" y="1367154"/>
              <a:chExt cx="2469357" cy="2634793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278777" y="2220686"/>
                <a:ext cx="888274" cy="83602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978093" y="1907176"/>
                <a:ext cx="1502467" cy="149536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589189" y="1473292"/>
                <a:ext cx="2316481" cy="235573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675583" y="3745137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89809" y="3708022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741936" y="2579582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494648" y="2389905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20884" y="1367154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525360" y="1367154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618291" y="1778771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11878" y="3293800"/>
                <a:ext cx="222069" cy="2568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3278775" y="2358746"/>
              <a:ext cx="914400" cy="80793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n+p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228983" y="4810967"/>
            <a:ext cx="229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69637" y="652101"/>
            <a:ext cx="5725318" cy="4467497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অক্সিজেন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-৮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২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২য়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৬ 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২ , ৬  </a:t>
            </a:r>
          </a:p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>
            <a:endCxn id="3" idx="1"/>
          </p:cNvCxnSpPr>
          <p:nvPr/>
        </p:nvCxnSpPr>
        <p:spPr>
          <a:xfrm>
            <a:off x="1782889" y="2289264"/>
            <a:ext cx="1539398" cy="160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4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2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610525"/>
              </p:ext>
            </p:extLst>
          </p:nvPr>
        </p:nvGraphicFramePr>
        <p:xfrm>
          <a:off x="1410789" y="509453"/>
          <a:ext cx="7942217" cy="6065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730"/>
                <a:gridCol w="2708862"/>
                <a:gridCol w="3389625"/>
              </a:tblGrid>
              <a:tr h="101092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বিন্যাস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5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হাইড্রোজেন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হিলিয়াম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লিথিয়াম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2 ,1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বেরেলিয়াম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2 , 2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2 , 3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2 , 4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নাইট্রোজেন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2 ,5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ফ্লোরিন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2 , 7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2 , 8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2 , 8 ,</a:t>
                      </a:r>
                      <a:r>
                        <a:rPr lang="en-US" sz="2400" baseline="0" dirty="0" smtClean="0"/>
                        <a:t>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4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7213" y="53534"/>
            <a:ext cx="6335486" cy="9274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1156" y="1504642"/>
            <a:ext cx="3663018" cy="3856880"/>
            <a:chOff x="5539268" y="1282267"/>
            <a:chExt cx="3663018" cy="3856880"/>
          </a:xfrm>
        </p:grpSpPr>
        <p:sp>
          <p:nvSpPr>
            <p:cNvPr id="3" name="Oval 2"/>
            <p:cNvSpPr/>
            <p:nvPr/>
          </p:nvSpPr>
          <p:spPr>
            <a:xfrm>
              <a:off x="6939643" y="2708366"/>
              <a:ext cx="862148" cy="9405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১৫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519454" y="2351315"/>
              <a:ext cx="1710146" cy="16546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664925" y="1371601"/>
              <a:ext cx="3466013" cy="36380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106886" y="1933302"/>
              <a:ext cx="2527662" cy="25603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019406" y="3038205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39268" y="2933608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519443" y="3115490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19443" y="2875511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936833" y="3234147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010997" y="2979612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02950" y="1282267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97931" y="1843969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130475" y="1860323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279277" y="2264703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13355" y="4943205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521603" y="4369429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247283" y="4409285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38723" y="3907972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155843" y="1298621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18990" y="5691737"/>
            <a:ext cx="216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5197" y="841957"/>
            <a:ext cx="433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-২ ,৮ ,৭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311380" y="1488288"/>
            <a:ext cx="3654958" cy="3816673"/>
            <a:chOff x="6052423" y="1406389"/>
            <a:chExt cx="3654958" cy="3816673"/>
          </a:xfrm>
        </p:grpSpPr>
        <p:sp>
          <p:nvSpPr>
            <p:cNvPr id="26" name="Oval 25"/>
            <p:cNvSpPr/>
            <p:nvPr/>
          </p:nvSpPr>
          <p:spPr>
            <a:xfrm>
              <a:off x="7428648" y="2832488"/>
              <a:ext cx="862148" cy="9405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১৭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7008459" y="2475437"/>
              <a:ext cx="1710146" cy="16546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153930" y="1495723"/>
              <a:ext cx="3466013" cy="36380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595891" y="2057424"/>
              <a:ext cx="2527662" cy="25603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9524501" y="3124675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066492" y="3319493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9008448" y="3239612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008448" y="2999633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518520" y="3319493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504451" y="3087380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91955" y="1406389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886936" y="1968091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619480" y="1984445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768282" y="2388825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963656" y="5014984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963656" y="4533407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736288" y="4533407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27728" y="4032094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644848" y="1422743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704056" y="5027120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052423" y="3078884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324677" y="5674113"/>
            <a:ext cx="216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ক্লোরিন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13819" y="4880701"/>
            <a:ext cx="433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-২ ,৮ ,৫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  <p:bldP spid="48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08620" y="297531"/>
            <a:ext cx="3810000" cy="19050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5400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99" y="2846030"/>
            <a:ext cx="56865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চিকিসা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আইসোটোপের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Vajal\commun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8900" y="0"/>
            <a:ext cx="3213100" cy="262445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43912" y="2846030"/>
            <a:ext cx="55978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ভূ-তাত্ত্বিক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1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97497" y="419636"/>
            <a:ext cx="3733800" cy="16764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5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954847" y="2367290"/>
            <a:ext cx="9760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চিকিসা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আইসোটোপের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আওসোটোপ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56468" y="3271233"/>
            <a:ext cx="3711401" cy="3711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06">
            <a:off x="-50849" y="-250429"/>
            <a:ext cx="3711401" cy="37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2698"/>
            <a:ext cx="8534400" cy="293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11172" y="2173524"/>
            <a:ext cx="378822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8000" b="1" dirty="0" smtClean="0">
                <a:solidFill>
                  <a:srgbClr val="88572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WORK</a:t>
            </a:r>
            <a:endParaRPr lang="en-US" sz="7200" b="1" dirty="0">
              <a:solidFill>
                <a:srgbClr val="88572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484094" y="5891493"/>
            <a:ext cx="766482" cy="737907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38330" y="5891493"/>
            <a:ext cx="766482" cy="737907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838330" y="257175"/>
            <a:ext cx="766482" cy="7379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4094" y="257174"/>
            <a:ext cx="766482" cy="7379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7334" y="3496962"/>
            <a:ext cx="10616453" cy="2394529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নিমোক্ত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আর্গন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পটাসিয়াম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স্ক্যান্ডিয়াম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ভ্যানাডিয়াম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435" y="1613118"/>
            <a:ext cx="10381130" cy="3631763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endParaRPr lang="en-US" sz="11500" b="1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8"/>
            </a:avLst>
          </a:prstGeom>
          <a:effectLst>
            <a:glow rad="419100">
              <a:srgbClr val="00B0F0">
                <a:alpha val="71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84412" y="5486400"/>
            <a:ext cx="735106" cy="712694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399059" y="5486400"/>
            <a:ext cx="735106" cy="712694"/>
          </a:xfrm>
          <a:prstGeom prst="ellipse">
            <a:avLst/>
          </a:prstGeom>
          <a:solidFill>
            <a:srgbClr val="F30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399059" y="658905"/>
            <a:ext cx="735106" cy="7126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412" y="597865"/>
            <a:ext cx="735106" cy="7126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15" y="1592143"/>
            <a:ext cx="4787152" cy="502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495932" y="654440"/>
            <a:ext cx="11634916" cy="62035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636"/>
            <a:ext cx="1776453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7" y="4869636"/>
            <a:ext cx="1776453" cy="1737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7" y="4883983"/>
            <a:ext cx="1776453" cy="1737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76" y="4869636"/>
            <a:ext cx="1776453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2825" y="1950867"/>
            <a:ext cx="6423963" cy="379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শুকুরজান-জিন্নত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সাভার , ঢাকা</a:t>
            </a: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         এম.এস.সি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(রসায়ন</a:t>
            </a:r>
            <a:r>
              <a:rPr lang="bn-IN" sz="360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কারিকুলাম) </a:t>
            </a:r>
            <a:endParaRPr lang="bn-IN" sz="36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2"/>
              </a:rPr>
              <a:t>মেইল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NikoshBAN" panose="02000000000000000000" pitchFamily="2" charset="0"/>
                <a:hlinkClick r:id="rId2"/>
              </a:rPr>
              <a:t>- bulbuli108404@gmail.com</a:t>
            </a:r>
            <a:endParaRPr lang="en-US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Plaque 3"/>
          <p:cNvSpPr/>
          <p:nvPr/>
        </p:nvSpPr>
        <p:spPr>
          <a:xfrm>
            <a:off x="4196093" y="566670"/>
            <a:ext cx="4219037" cy="785611"/>
          </a:xfrm>
          <a:prstGeom prst="plaque">
            <a:avLst>
              <a:gd name="adj" fmla="val 3595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61858" y="1854558"/>
            <a:ext cx="7444530" cy="4232913"/>
            <a:chOff x="4661858" y="1854558"/>
            <a:chExt cx="7444530" cy="42329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 rot="5400000">
              <a:off x="2991264" y="3525152"/>
              <a:ext cx="4072708" cy="7315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8083028" y="5401412"/>
              <a:ext cx="4023360" cy="6860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4810335" y="5384899"/>
              <a:ext cx="4023360" cy="68605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-1582" y="1155928"/>
            <a:ext cx="4663440" cy="4572000"/>
            <a:chOff x="3557799" y="397510"/>
            <a:chExt cx="6264867" cy="6264866"/>
          </a:xfrm>
        </p:grpSpPr>
        <p:sp>
          <p:nvSpPr>
            <p:cNvPr id="11" name="Freeform 10"/>
            <p:cNvSpPr/>
            <p:nvPr/>
          </p:nvSpPr>
          <p:spPr>
            <a:xfrm>
              <a:off x="4323256" y="1162965"/>
              <a:ext cx="4733957" cy="4733958"/>
            </a:xfrm>
            <a:custGeom>
              <a:avLst/>
              <a:gdLst>
                <a:gd name="connsiteX0" fmla="*/ 1983823 w 4733957"/>
                <a:gd name="connsiteY0" fmla="*/ 4280185 h 4733958"/>
                <a:gd name="connsiteX1" fmla="*/ 2891369 w 4733957"/>
                <a:gd name="connsiteY1" fmla="*/ 4280185 h 4733958"/>
                <a:gd name="connsiteX2" fmla="*/ 2437596 w 4733957"/>
                <a:gd name="connsiteY2" fmla="*/ 4733958 h 4733958"/>
                <a:gd name="connsiteX3" fmla="*/ 4216879 w 4733957"/>
                <a:gd name="connsiteY3" fmla="*/ 1920518 h 4733958"/>
                <a:gd name="connsiteX4" fmla="*/ 4733957 w 4733957"/>
                <a:gd name="connsiteY4" fmla="*/ 2437596 h 4733958"/>
                <a:gd name="connsiteX5" fmla="*/ 4216879 w 4733957"/>
                <a:gd name="connsiteY5" fmla="*/ 2954674 h 4733958"/>
                <a:gd name="connsiteX6" fmla="*/ 517076 w 4733957"/>
                <a:gd name="connsiteY6" fmla="*/ 1779286 h 4733958"/>
                <a:gd name="connsiteX7" fmla="*/ 517076 w 4733957"/>
                <a:gd name="connsiteY7" fmla="*/ 2813438 h 4733958"/>
                <a:gd name="connsiteX8" fmla="*/ 0 w 4733957"/>
                <a:gd name="connsiteY8" fmla="*/ 2296362 h 4733958"/>
                <a:gd name="connsiteX9" fmla="*/ 2296362 w 4733957"/>
                <a:gd name="connsiteY9" fmla="*/ 0 h 4733958"/>
                <a:gd name="connsiteX10" fmla="*/ 2750134 w 4733957"/>
                <a:gd name="connsiteY10" fmla="*/ 453772 h 4733958"/>
                <a:gd name="connsiteX11" fmla="*/ 1842590 w 4733957"/>
                <a:gd name="connsiteY11" fmla="*/ 453772 h 473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3957" h="4733958">
                  <a:moveTo>
                    <a:pt x="1983823" y="4280185"/>
                  </a:moveTo>
                  <a:lnTo>
                    <a:pt x="2891369" y="4280185"/>
                  </a:lnTo>
                  <a:lnTo>
                    <a:pt x="2437596" y="4733958"/>
                  </a:lnTo>
                  <a:close/>
                  <a:moveTo>
                    <a:pt x="4216879" y="1920518"/>
                  </a:moveTo>
                  <a:lnTo>
                    <a:pt x="4733957" y="2437596"/>
                  </a:lnTo>
                  <a:lnTo>
                    <a:pt x="4216879" y="2954674"/>
                  </a:lnTo>
                  <a:close/>
                  <a:moveTo>
                    <a:pt x="517076" y="1779286"/>
                  </a:moveTo>
                  <a:lnTo>
                    <a:pt x="517076" y="2813438"/>
                  </a:lnTo>
                  <a:lnTo>
                    <a:pt x="0" y="2296362"/>
                  </a:lnTo>
                  <a:close/>
                  <a:moveTo>
                    <a:pt x="2296362" y="0"/>
                  </a:moveTo>
                  <a:lnTo>
                    <a:pt x="2750134" y="453772"/>
                  </a:lnTo>
                  <a:lnTo>
                    <a:pt x="1842590" y="4537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57799" y="397510"/>
              <a:ext cx="6264867" cy="6264866"/>
            </a:xfrm>
            <a:custGeom>
              <a:avLst/>
              <a:gdLst>
                <a:gd name="connsiteX0" fmla="*/ 3061817 w 6264867"/>
                <a:gd name="connsiteY0" fmla="*/ 0 h 6264866"/>
                <a:gd name="connsiteX1" fmla="*/ 4281043 w 6264867"/>
                <a:gd name="connsiteY1" fmla="*/ 1219227 h 6264866"/>
                <a:gd name="connsiteX2" fmla="*/ 4982334 w 6264867"/>
                <a:gd name="connsiteY2" fmla="*/ 1920517 h 6264866"/>
                <a:gd name="connsiteX3" fmla="*/ 6264867 w 6264867"/>
                <a:gd name="connsiteY3" fmla="*/ 3203050 h 6264866"/>
                <a:gd name="connsiteX4" fmla="*/ 4982334 w 6264867"/>
                <a:gd name="connsiteY4" fmla="*/ 4485583 h 6264866"/>
                <a:gd name="connsiteX5" fmla="*/ 4422278 w 6264867"/>
                <a:gd name="connsiteY5" fmla="*/ 5045639 h 6264866"/>
                <a:gd name="connsiteX6" fmla="*/ 3203051 w 6264867"/>
                <a:gd name="connsiteY6" fmla="*/ 6264866 h 6264866"/>
                <a:gd name="connsiteX7" fmla="*/ 1983824 w 6264867"/>
                <a:gd name="connsiteY7" fmla="*/ 5045639 h 6264866"/>
                <a:gd name="connsiteX8" fmla="*/ 1282531 w 6264867"/>
                <a:gd name="connsiteY8" fmla="*/ 4344347 h 6264866"/>
                <a:gd name="connsiteX9" fmla="*/ 0 w 6264867"/>
                <a:gd name="connsiteY9" fmla="*/ 3061816 h 6264866"/>
                <a:gd name="connsiteX10" fmla="*/ 1282531 w 6264867"/>
                <a:gd name="connsiteY10" fmla="*/ 1779286 h 6264866"/>
                <a:gd name="connsiteX11" fmla="*/ 1282531 w 6264867"/>
                <a:gd name="connsiteY11" fmla="*/ 2544740 h 6264866"/>
                <a:gd name="connsiteX12" fmla="*/ 765455 w 6264867"/>
                <a:gd name="connsiteY12" fmla="*/ 3061816 h 6264866"/>
                <a:gd name="connsiteX13" fmla="*/ 1282531 w 6264867"/>
                <a:gd name="connsiteY13" fmla="*/ 3578892 h 6264866"/>
                <a:gd name="connsiteX14" fmla="*/ 2749278 w 6264867"/>
                <a:gd name="connsiteY14" fmla="*/ 5045639 h 6264866"/>
                <a:gd name="connsiteX15" fmla="*/ 3203051 w 6264867"/>
                <a:gd name="connsiteY15" fmla="*/ 5499412 h 6264866"/>
                <a:gd name="connsiteX16" fmla="*/ 3656824 w 6264867"/>
                <a:gd name="connsiteY16" fmla="*/ 5045639 h 6264866"/>
                <a:gd name="connsiteX17" fmla="*/ 4982334 w 6264867"/>
                <a:gd name="connsiteY17" fmla="*/ 3720128 h 6264866"/>
                <a:gd name="connsiteX18" fmla="*/ 5499412 w 6264867"/>
                <a:gd name="connsiteY18" fmla="*/ 3203050 h 6264866"/>
                <a:gd name="connsiteX19" fmla="*/ 4982334 w 6264867"/>
                <a:gd name="connsiteY19" fmla="*/ 2685972 h 6264866"/>
                <a:gd name="connsiteX20" fmla="*/ 3515589 w 6264867"/>
                <a:gd name="connsiteY20" fmla="*/ 1219227 h 6264866"/>
                <a:gd name="connsiteX21" fmla="*/ 3061817 w 6264867"/>
                <a:gd name="connsiteY21" fmla="*/ 765455 h 6264866"/>
                <a:gd name="connsiteX22" fmla="*/ 2608045 w 6264867"/>
                <a:gd name="connsiteY22" fmla="*/ 1219227 h 6264866"/>
                <a:gd name="connsiteX23" fmla="*/ 1842591 w 6264867"/>
                <a:gd name="connsiteY23" fmla="*/ 1219227 h 626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64867" h="6264866">
                  <a:moveTo>
                    <a:pt x="3061817" y="0"/>
                  </a:moveTo>
                  <a:lnTo>
                    <a:pt x="4281043" y="1219227"/>
                  </a:lnTo>
                  <a:lnTo>
                    <a:pt x="4982334" y="1920517"/>
                  </a:lnTo>
                  <a:lnTo>
                    <a:pt x="6264867" y="3203050"/>
                  </a:lnTo>
                  <a:lnTo>
                    <a:pt x="4982334" y="4485583"/>
                  </a:lnTo>
                  <a:lnTo>
                    <a:pt x="4422278" y="5045639"/>
                  </a:lnTo>
                  <a:lnTo>
                    <a:pt x="3203051" y="6264866"/>
                  </a:lnTo>
                  <a:lnTo>
                    <a:pt x="1983824" y="5045639"/>
                  </a:lnTo>
                  <a:lnTo>
                    <a:pt x="1282531" y="4344347"/>
                  </a:lnTo>
                  <a:lnTo>
                    <a:pt x="0" y="3061816"/>
                  </a:lnTo>
                  <a:lnTo>
                    <a:pt x="1282531" y="1779286"/>
                  </a:lnTo>
                  <a:lnTo>
                    <a:pt x="1282531" y="2544740"/>
                  </a:lnTo>
                  <a:lnTo>
                    <a:pt x="765455" y="3061816"/>
                  </a:lnTo>
                  <a:lnTo>
                    <a:pt x="1282531" y="3578892"/>
                  </a:lnTo>
                  <a:lnTo>
                    <a:pt x="2749278" y="5045639"/>
                  </a:lnTo>
                  <a:lnTo>
                    <a:pt x="3203051" y="5499412"/>
                  </a:lnTo>
                  <a:lnTo>
                    <a:pt x="3656824" y="5045639"/>
                  </a:lnTo>
                  <a:lnTo>
                    <a:pt x="4982334" y="3720128"/>
                  </a:lnTo>
                  <a:lnTo>
                    <a:pt x="5499412" y="3203050"/>
                  </a:lnTo>
                  <a:lnTo>
                    <a:pt x="4982334" y="2685972"/>
                  </a:lnTo>
                  <a:lnTo>
                    <a:pt x="3515589" y="1219227"/>
                  </a:lnTo>
                  <a:lnTo>
                    <a:pt x="3061817" y="765455"/>
                  </a:lnTo>
                  <a:lnTo>
                    <a:pt x="2608045" y="1219227"/>
                  </a:lnTo>
                  <a:lnTo>
                    <a:pt x="1842591" y="1219227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FF0000">
                    <a:lumMod val="90000"/>
                    <a:lumOff val="10000"/>
                  </a:srgbClr>
                </a:gs>
                <a:gs pos="49000">
                  <a:srgbClr val="FFFF00"/>
                </a:gs>
                <a:gs pos="35400">
                  <a:schemeClr val="bg1">
                    <a:lumMod val="85000"/>
                  </a:schemeClr>
                </a:gs>
                <a:gs pos="80000">
                  <a:srgbClr val="A6A6A6"/>
                </a:gs>
                <a:gs pos="100000">
                  <a:srgbClr val="FF000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40332" y="1616737"/>
              <a:ext cx="3699803" cy="3826413"/>
            </a:xfrm>
            <a:custGeom>
              <a:avLst/>
              <a:gdLst>
                <a:gd name="connsiteX0" fmla="*/ 3699803 w 3699803"/>
                <a:gd name="connsiteY0" fmla="*/ 3266357 h 3826413"/>
                <a:gd name="connsiteX1" fmla="*/ 3699803 w 3699803"/>
                <a:gd name="connsiteY1" fmla="*/ 3826413 h 3826413"/>
                <a:gd name="connsiteX2" fmla="*/ 3139747 w 3699803"/>
                <a:gd name="connsiteY2" fmla="*/ 3826413 h 3826413"/>
                <a:gd name="connsiteX3" fmla="*/ 0 w 3699803"/>
                <a:gd name="connsiteY3" fmla="*/ 3125121 h 3826413"/>
                <a:gd name="connsiteX4" fmla="*/ 701293 w 3699803"/>
                <a:gd name="connsiteY4" fmla="*/ 3826413 h 3826413"/>
                <a:gd name="connsiteX5" fmla="*/ 0 w 3699803"/>
                <a:gd name="connsiteY5" fmla="*/ 3826413 h 3826413"/>
                <a:gd name="connsiteX6" fmla="*/ 2998512 w 3699803"/>
                <a:gd name="connsiteY6" fmla="*/ 0 h 3826413"/>
                <a:gd name="connsiteX7" fmla="*/ 3699803 w 3699803"/>
                <a:gd name="connsiteY7" fmla="*/ 0 h 3826413"/>
                <a:gd name="connsiteX8" fmla="*/ 3699803 w 3699803"/>
                <a:gd name="connsiteY8" fmla="*/ 701291 h 3826413"/>
                <a:gd name="connsiteX9" fmla="*/ 0 w 3699803"/>
                <a:gd name="connsiteY9" fmla="*/ 0 h 3826413"/>
                <a:gd name="connsiteX10" fmla="*/ 560060 w 3699803"/>
                <a:gd name="connsiteY10" fmla="*/ 0 h 3826413"/>
                <a:gd name="connsiteX11" fmla="*/ 1325514 w 3699803"/>
                <a:gd name="connsiteY11" fmla="*/ 0 h 3826413"/>
                <a:gd name="connsiteX12" fmla="*/ 2233058 w 3699803"/>
                <a:gd name="connsiteY12" fmla="*/ 0 h 3826413"/>
                <a:gd name="connsiteX13" fmla="*/ 3699803 w 3699803"/>
                <a:gd name="connsiteY13" fmla="*/ 1466746 h 3826413"/>
                <a:gd name="connsiteX14" fmla="*/ 3699803 w 3699803"/>
                <a:gd name="connsiteY14" fmla="*/ 2500902 h 3826413"/>
                <a:gd name="connsiteX15" fmla="*/ 2374293 w 3699803"/>
                <a:gd name="connsiteY15" fmla="*/ 3826413 h 3826413"/>
                <a:gd name="connsiteX16" fmla="*/ 1466747 w 3699803"/>
                <a:gd name="connsiteY16" fmla="*/ 3826413 h 3826413"/>
                <a:gd name="connsiteX17" fmla="*/ 0 w 3699803"/>
                <a:gd name="connsiteY17" fmla="*/ 2359666 h 3826413"/>
                <a:gd name="connsiteX18" fmla="*/ 0 w 3699803"/>
                <a:gd name="connsiteY18" fmla="*/ 1325514 h 3826413"/>
                <a:gd name="connsiteX19" fmla="*/ 0 w 3699803"/>
                <a:gd name="connsiteY19" fmla="*/ 560060 h 382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99803" h="3826413">
                  <a:moveTo>
                    <a:pt x="3699803" y="3266357"/>
                  </a:moveTo>
                  <a:lnTo>
                    <a:pt x="3699803" y="3826413"/>
                  </a:lnTo>
                  <a:lnTo>
                    <a:pt x="3139747" y="3826413"/>
                  </a:lnTo>
                  <a:close/>
                  <a:moveTo>
                    <a:pt x="0" y="3125121"/>
                  </a:moveTo>
                  <a:lnTo>
                    <a:pt x="701293" y="3826413"/>
                  </a:lnTo>
                  <a:lnTo>
                    <a:pt x="0" y="3826413"/>
                  </a:lnTo>
                  <a:close/>
                  <a:moveTo>
                    <a:pt x="2998512" y="0"/>
                  </a:moveTo>
                  <a:lnTo>
                    <a:pt x="3699803" y="0"/>
                  </a:lnTo>
                  <a:lnTo>
                    <a:pt x="3699803" y="701291"/>
                  </a:lnTo>
                  <a:close/>
                  <a:moveTo>
                    <a:pt x="0" y="0"/>
                  </a:moveTo>
                  <a:lnTo>
                    <a:pt x="560060" y="0"/>
                  </a:lnTo>
                  <a:lnTo>
                    <a:pt x="1325514" y="0"/>
                  </a:lnTo>
                  <a:lnTo>
                    <a:pt x="2233058" y="0"/>
                  </a:lnTo>
                  <a:lnTo>
                    <a:pt x="3699803" y="1466746"/>
                  </a:lnTo>
                  <a:lnTo>
                    <a:pt x="3699803" y="2500902"/>
                  </a:lnTo>
                  <a:lnTo>
                    <a:pt x="2374293" y="3826413"/>
                  </a:lnTo>
                  <a:lnTo>
                    <a:pt x="1466747" y="3826413"/>
                  </a:lnTo>
                  <a:lnTo>
                    <a:pt x="0" y="2359666"/>
                  </a:lnTo>
                  <a:lnTo>
                    <a:pt x="0" y="1325514"/>
                  </a:lnTo>
                  <a:lnTo>
                    <a:pt x="0" y="56006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33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108371" y="446561"/>
            <a:ext cx="5759276" cy="785611"/>
          </a:xfrm>
          <a:prstGeom prst="plaque">
            <a:avLst>
              <a:gd name="adj" fmla="val 3595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বিষয় পরিচয় </a:t>
            </a:r>
            <a:endParaRPr lang="en-US" sz="5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4362" y="2259499"/>
            <a:ext cx="6846594" cy="346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৬ষ্ঠ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29764" y="1978147"/>
            <a:ext cx="6476046" cy="4039106"/>
            <a:chOff x="4924143" y="1910134"/>
            <a:chExt cx="6476046" cy="40391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 rot="5400000">
              <a:off x="3492298" y="3578784"/>
              <a:ext cx="4023360" cy="6860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641" b="55516" l="7538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b="40041"/>
            <a:stretch/>
          </p:blipFill>
          <p:spPr>
            <a:xfrm>
              <a:off x="4924143" y="5263181"/>
              <a:ext cx="4117895" cy="6860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4" r="21340" b="40041"/>
            <a:stretch/>
          </p:blipFill>
          <p:spPr>
            <a:xfrm>
              <a:off x="8235421" y="5263181"/>
              <a:ext cx="3164768" cy="68605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3" y="1894386"/>
            <a:ext cx="3663241" cy="4543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18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894464" y="1365353"/>
            <a:ext cx="182880" cy="195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94464" y="5029248"/>
            <a:ext cx="182880" cy="195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228001" y="1463324"/>
            <a:ext cx="3466013" cy="3638006"/>
            <a:chOff x="4408430" y="1525371"/>
            <a:chExt cx="3466013" cy="3638006"/>
          </a:xfrm>
        </p:grpSpPr>
        <p:sp>
          <p:nvSpPr>
            <p:cNvPr id="3" name="Oval 2"/>
            <p:cNvSpPr/>
            <p:nvPr/>
          </p:nvSpPr>
          <p:spPr>
            <a:xfrm>
              <a:off x="5683148" y="2862136"/>
              <a:ext cx="862148" cy="9405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Mg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5262959" y="2505085"/>
              <a:ext cx="1710146" cy="16546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408430" y="1525371"/>
              <a:ext cx="3466013" cy="36380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850391" y="2087072"/>
              <a:ext cx="2527662" cy="25603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262948" y="3269260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262948" y="3029281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773020" y="3349141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758951" y="3117028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41436" y="1997739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873980" y="2014093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022782" y="2418473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18156" y="4563055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990788" y="4563055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82228" y="4061742"/>
              <a:ext cx="182880" cy="19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92" y="1386852"/>
            <a:ext cx="37147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C 0.07865 -3.7037E-6 0.14232 -0.11967 0.14232 -0.26713 C 0.14232 -0.41458 0.07865 -0.53402 -4.375E-6 -0.53402 C -0.07851 -0.53402 -0.14192 -0.41458 -0.14192 -0.26713 C -0.14192 -0.11967 -0.07851 -3.7037E-6 -4.375E-6 -3.7037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67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C 0.07865 -4.44444E-6 0.14232 0.1213 0.14232 0.27084 C 0.14232 0.42037 0.07865 0.5419 -4.375E-6 0.5419 C -0.07851 0.5419 -0.14192 0.42037 -0.14192 0.27084 C -0.14192 0.1213 -0.07851 -4.44444E-6 -4.375E-6 -4.44444E-6 Z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1000"/>
            <a:ext cx="3714750" cy="3790950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2455816" y="3866606"/>
            <a:ext cx="7485017" cy="2403566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4152" y="2137893"/>
            <a:ext cx="9464401" cy="318108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ভূ-তাত্ত্বিক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আইসোটোপের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6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bn-BD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 algn="r">
              <a:buFont typeface="Wingdings" panose="05000000000000000000" pitchFamily="2" charset="2"/>
              <a:buChar char="Ø"/>
            </a:pP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6589" y="385224"/>
            <a:ext cx="236154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295" y="1495646"/>
            <a:ext cx="62824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8681"/>
              </p:ext>
            </p:extLst>
          </p:nvPr>
        </p:nvGraphicFramePr>
        <p:xfrm>
          <a:off x="1825938" y="471294"/>
          <a:ext cx="7884732" cy="60045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32000"/>
                <a:gridCol w="2032000"/>
                <a:gridCol w="2032000"/>
                <a:gridCol w="17887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পারমাবিক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হাইড্রোজেন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হিলিয়াম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লিথিয়াম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বেরেলিয়াম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বোরন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নাইট্রোজেন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ফ্লোরিন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নিয়ন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ম্যাগনেসিয়াম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এলুমিনিয়াম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সিলিকন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1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24903"/>
              </p:ext>
            </p:extLst>
          </p:nvPr>
        </p:nvGraphicFramePr>
        <p:xfrm>
          <a:off x="1851696" y="819025"/>
          <a:ext cx="7884732" cy="4815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32000"/>
                <a:gridCol w="2032000"/>
                <a:gridCol w="2032000"/>
                <a:gridCol w="17887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পারমাবিক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ফসফরাস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সালফার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ক্লোরিন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35.5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আর্গন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পটাসিয়াম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39</a:t>
                      </a:r>
                      <a:endParaRPr lang="en-US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স্ক্যান্ডিয়াম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টাইটেনিয়াম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ভ্যানাডিয়াম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ক্রোমিয়াম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ম্যাঙ্গানিজ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Mn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55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9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496</Words>
  <Application>Microsoft Office PowerPoint</Application>
  <PresentationFormat>Widescreen</PresentationFormat>
  <Paragraphs>227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babul</dc:creator>
  <cp:lastModifiedBy>Bulbuli</cp:lastModifiedBy>
  <cp:revision>49</cp:revision>
  <dcterms:created xsi:type="dcterms:W3CDTF">2020-06-03T16:54:41Z</dcterms:created>
  <dcterms:modified xsi:type="dcterms:W3CDTF">2020-06-23T03:38:23Z</dcterms:modified>
</cp:coreProperties>
</file>