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590568" cy="64346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295400" y="1436319"/>
            <a:ext cx="6477000" cy="4171593"/>
          </a:xfrm>
          <a:prstGeom prst="horizontalScroll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00B0F0"/>
                </a:solidFill>
              </a:rPr>
              <a:t>আজকের পাঠে সবাইকে  ধন্যবাদ </a:t>
            </a:r>
            <a:endParaRPr lang="en-US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19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296091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762000"/>
            <a:ext cx="3657600" cy="2152233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পড়ালেখায় মনোযোগি হয় ।  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3371713" cy="344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417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296091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762000"/>
            <a:ext cx="4343400" cy="2152233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সুস্থ ও সুন্দর জীবন গঠনে মনোযোগি হয় ।     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819400"/>
            <a:ext cx="36576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98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18364" y="762000"/>
            <a:ext cx="3530236" cy="2152233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সংস্কৃতি এর সাথে পরিচয় ঘটায় ।      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64" y="2819400"/>
            <a:ext cx="3139712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5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3399" y="990600"/>
            <a:ext cx="3429001" cy="646331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dirty="0" smtClean="0">
                <a:solidFill>
                  <a:srgbClr val="00B050"/>
                </a:solidFill>
              </a:rPr>
              <a:t>শারিরিক শিক্ষার প্রয়োজনীয়তা গুলো দেখে নি ।        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7700" y="1981200"/>
            <a:ext cx="3009900" cy="25853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 smtClean="0">
                <a:solidFill>
                  <a:srgbClr val="00B050"/>
                </a:solidFill>
              </a:rPr>
              <a:t> বুদ্ধি বৃত্তির ভিত গড়ে তোলে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dirty="0">
                <a:solidFill>
                  <a:srgbClr val="00B050"/>
                </a:solidFill>
              </a:rPr>
              <a:t> </a:t>
            </a:r>
            <a:r>
              <a:rPr lang="bn-BD" dirty="0" smtClean="0">
                <a:solidFill>
                  <a:srgbClr val="00B050"/>
                </a:solidFill>
              </a:rPr>
              <a:t>চারিত্রিক গুনাবলির বিকাশ ঘটায়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dirty="0">
                <a:solidFill>
                  <a:srgbClr val="00B050"/>
                </a:solidFill>
              </a:rPr>
              <a:t> </a:t>
            </a:r>
            <a:r>
              <a:rPr lang="bn-BD" dirty="0" smtClean="0">
                <a:solidFill>
                  <a:srgbClr val="00B050"/>
                </a:solidFill>
              </a:rPr>
              <a:t>আত্ন সম্মান বাড়ায়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dirty="0">
                <a:solidFill>
                  <a:srgbClr val="00B050"/>
                </a:solidFill>
              </a:rPr>
              <a:t> </a:t>
            </a:r>
            <a:r>
              <a:rPr lang="bn-BD" dirty="0" smtClean="0">
                <a:solidFill>
                  <a:srgbClr val="00B050"/>
                </a:solidFill>
              </a:rPr>
              <a:t>নেশা থেকে দূরে রাখে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dirty="0">
                <a:solidFill>
                  <a:srgbClr val="00B050"/>
                </a:solidFill>
              </a:rPr>
              <a:t> </a:t>
            </a:r>
            <a:r>
              <a:rPr lang="bn-BD" dirty="0" smtClean="0">
                <a:solidFill>
                  <a:srgbClr val="00B050"/>
                </a:solidFill>
              </a:rPr>
              <a:t>প্রতিযোগিতার মনোভাব গড়ে তোলে 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dirty="0">
                <a:solidFill>
                  <a:srgbClr val="00B050"/>
                </a:solidFill>
              </a:rPr>
              <a:t> </a:t>
            </a:r>
            <a:r>
              <a:rPr lang="bn-BD" dirty="0" smtClean="0">
                <a:solidFill>
                  <a:srgbClr val="00B050"/>
                </a:solidFill>
              </a:rPr>
              <a:t>নেতৃত্বের বিকাশ ঘটায় ।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766001"/>
            <a:ext cx="3429001" cy="52322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</a:rPr>
              <a:t>বাড়ির কাজ       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13820"/>
            <a:ext cx="3505200" cy="1991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399" y="3832290"/>
            <a:ext cx="3429001" cy="954107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800" dirty="0" smtClean="0">
                <a:solidFill>
                  <a:srgbClr val="00B050"/>
                </a:solidFill>
              </a:rPr>
              <a:t>সামাজিক প্রয়োজন গুলি লিখে আনবে ।      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0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20" y="914400"/>
            <a:ext cx="3619855" cy="4952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2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8" y="324394"/>
            <a:ext cx="8825681" cy="640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1537" y="1095290"/>
            <a:ext cx="4572000" cy="940653"/>
          </a:xfrm>
          <a:prstGeom prst="horizontalScroll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শিক্ষকের পরিচয়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1125770"/>
            <a:ext cx="5575663" cy="5030450"/>
          </a:xfrm>
          <a:prstGeom prst="horizontalScroll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মোহাম্মদ –দাউদ </a:t>
            </a:r>
          </a:p>
          <a:p>
            <a:r>
              <a:rPr lang="bn-BD" sz="4000" dirty="0"/>
              <a:t> </a:t>
            </a:r>
            <a:r>
              <a:rPr lang="bn-BD" sz="4000" dirty="0" smtClean="0"/>
              <a:t>সিনিয়র শিক্ষক </a:t>
            </a:r>
          </a:p>
          <a:p>
            <a:r>
              <a:rPr lang="bn-BD" sz="4000" dirty="0" smtClean="0"/>
              <a:t>রতনপুর হাজি ছৈয়দের রহমান স্মৃতিউচ্চ বিদ্যালয় । ফেনিসদর ,ফেনি 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820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825681" cy="640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1295400"/>
            <a:ext cx="45720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50"/>
                </a:solidFill>
              </a:rPr>
              <a:t>আজকের পাঠ 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217241"/>
            <a:ext cx="4267200" cy="310854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শ্রেনি =নবম/দশম </a:t>
            </a:r>
          </a:p>
          <a:p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বিষয় = শারিরিক শিক্ষা </a:t>
            </a:r>
          </a:p>
          <a:p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অধ্যায় = প্রথম ।</a:t>
            </a:r>
          </a:p>
          <a:p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শারিরিক শিক্ষার প্রয়োজনিয়তা </a:t>
            </a:r>
          </a:p>
          <a:p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সময় = ৪৫ মিনিট । </a:t>
            </a:r>
          </a:p>
          <a:p>
            <a:r>
              <a:rPr lang="bn-BD" sz="2800" dirty="0">
                <a:solidFill>
                  <a:srgbClr val="00B050"/>
                </a:solidFill>
              </a:rPr>
              <a:t> </a:t>
            </a:r>
            <a:r>
              <a:rPr lang="bn-BD" sz="2800" dirty="0" smtClean="0">
                <a:solidFill>
                  <a:srgbClr val="00B050"/>
                </a:solidFill>
              </a:rPr>
              <a:t>তারিখ = ২১/০৬/২০২০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5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115677" cy="624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438" y="1371600"/>
            <a:ext cx="3257362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   শিখন ফল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2514600"/>
            <a:ext cx="3257362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dirty="0" smtClean="0"/>
              <a:t>শারিরিক শিক্ষা মানষিক বিকাশ সাধন করে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/>
              <a:t> </a:t>
            </a:r>
            <a:r>
              <a:rPr lang="bn-BD" sz="2400" dirty="0" smtClean="0"/>
              <a:t>সামাজিক প্রয়োজন গুলো বলতে পারবে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/>
              <a:t> </a:t>
            </a:r>
            <a:r>
              <a:rPr lang="bn-BD" sz="2400" dirty="0" smtClean="0"/>
              <a:t>আত্নিক পরিপুর্নতা প্রদান করে 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sz="2400" dirty="0"/>
              <a:t> </a:t>
            </a:r>
            <a:r>
              <a:rPr lang="bn-BD" sz="2400" dirty="0" smtClean="0"/>
              <a:t>শরির বৃত্তিয় প্রয়োজন গলো বলতে পারবে ।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326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3609975" cy="525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10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496638"/>
            <a:ext cx="3200400" cy="33707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8031" y="1006630"/>
            <a:ext cx="3113314" cy="1490008"/>
          </a:xfrm>
          <a:prstGeom prst="star7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একঘোয়েমি দূর হয়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9080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8031" y="1006630"/>
            <a:ext cx="3113314" cy="1490008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মন প্রফুল্ল থাকে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23" y="2496638"/>
            <a:ext cx="2847975" cy="2380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53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296091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762000"/>
            <a:ext cx="3657600" cy="2152233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নেতৃত্বের গুনাবলি সৃষ্টি হয় 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31" y="2438400"/>
            <a:ext cx="329565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7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296091"/>
            <a:ext cx="8610600" cy="6341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762000"/>
            <a:ext cx="3657600" cy="2152233"/>
          </a:xfrm>
          <a:prstGeom prst="star7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নেশা ও মাদক থেকে দূরে থাকে । 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657300"/>
            <a:ext cx="3157674" cy="3514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03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167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mddaud</cp:lastModifiedBy>
  <cp:revision>12</cp:revision>
  <dcterms:created xsi:type="dcterms:W3CDTF">2006-08-16T00:00:00Z</dcterms:created>
  <dcterms:modified xsi:type="dcterms:W3CDTF">2020-06-21T06:59:22Z</dcterms:modified>
</cp:coreProperties>
</file>