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jumowla@gmail.com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F04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20T13:01:38.68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0" y="0"/>
            <a:ext cx="9677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gradFill>
                  <a:gsLst>
                    <a:gs pos="37000">
                      <a:srgbClr val="00B05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Welcome</a:t>
            </a:r>
            <a:endParaRPr lang="en-US" sz="13800" dirty="0">
              <a:gradFill>
                <a:gsLst>
                  <a:gs pos="37000">
                    <a:srgbClr val="00B05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3962400" cy="475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8A6034-07EC-0E4D-BD07-F73398B5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129" y="190501"/>
            <a:ext cx="4999264" cy="884464"/>
          </a:xfrm>
        </p:spPr>
        <p:txBody>
          <a:bodyPr/>
          <a:lstStyle/>
          <a:p>
            <a:r>
              <a:rPr lang="en-US"/>
              <a:t>Introduction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A1B36F29-3CFA-CD4C-97F0-225EA2833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64" y="1447800"/>
            <a:ext cx="3230336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BACA6AA-06AC-C34D-BB86-73AD63A1004C}"/>
              </a:ext>
            </a:extLst>
          </p:cNvPr>
          <p:cNvSpPr txBox="1"/>
          <p:nvPr/>
        </p:nvSpPr>
        <p:spPr>
          <a:xfrm>
            <a:off x="4191000" y="2590800"/>
            <a:ext cx="4495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Md. Rabiul Mowla</a:t>
            </a:r>
          </a:p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M.B.A</a:t>
            </a:r>
            <a:endParaRPr lang="en-US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Assistant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Teacher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Govt. Primary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School </a:t>
            </a:r>
          </a:p>
          <a:p>
            <a:pPr algn="l"/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795035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2362200" cy="685800"/>
          </a:xfrm>
        </p:spPr>
        <p:txBody>
          <a:bodyPr>
            <a:normAutofit fontScale="90000"/>
          </a:bodyPr>
          <a:lstStyle/>
          <a:p>
            <a:r>
              <a:rPr lang="en-US" sz="4000" b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A¨vjMwi`g</a:t>
            </a:r>
            <a:endParaRPr lang="en-US" sz="2800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648200" y="307148"/>
            <a:ext cx="396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u="sng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600" b="1" u="sng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‡</a:t>
            </a:r>
            <a:r>
              <a:rPr lang="en-US" sz="17600" b="1" u="sng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døvPvU</a:t>
            </a:r>
            <a:r>
              <a:rPr lang="en-US" sz="17600" b="1" u="sng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©</a:t>
            </a:r>
            <a:endParaRPr kumimoji="0" lang="en-US" sz="176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019800" y="1219200"/>
            <a:ext cx="13716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6517152" y="2093448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Parallelogram 24"/>
          <p:cNvSpPr/>
          <p:nvPr/>
        </p:nvSpPr>
        <p:spPr>
          <a:xfrm>
            <a:off x="5850984" y="2271932"/>
            <a:ext cx="1676400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</a:rPr>
              <a:t>Input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600" b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6517152" y="2987920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Parallelogram 27"/>
          <p:cNvSpPr/>
          <p:nvPr/>
        </p:nvSpPr>
        <p:spPr>
          <a:xfrm>
            <a:off x="4343400" y="4425460"/>
            <a:ext cx="2057400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  number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096000" y="5867400"/>
            <a:ext cx="13716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2057400"/>
            <a:ext cx="4953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2400" y="1371600"/>
            <a:ext cx="2743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avc-1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905000"/>
            <a:ext cx="52320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avc-2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    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2438400"/>
            <a:ext cx="54606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avc-3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 hw` (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n%2=0)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	‡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Rvo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QvcvB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			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Ab¨_vq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4bs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av‡c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Mgb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8348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avc-4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we‡Rvo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QvcvB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43682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avc-5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6539428" y="5674848"/>
            <a:ext cx="381000" cy="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Rvo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we‡Rvo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A¨vjMwi`g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d¬vPvU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©|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5853332" y="3210956"/>
            <a:ext cx="1752600" cy="9144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n%2=0</a:t>
            </a:r>
            <a:endParaRPr lang="en-US" b="1" dirty="0"/>
          </a:p>
        </p:txBody>
      </p:sp>
      <p:sp>
        <p:nvSpPr>
          <p:cNvPr id="35" name="Parallelogram 34"/>
          <p:cNvSpPr/>
          <p:nvPr/>
        </p:nvSpPr>
        <p:spPr>
          <a:xfrm>
            <a:off x="7012748" y="4425460"/>
            <a:ext cx="1828800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Odd  number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hape 36"/>
          <p:cNvCxnSpPr>
            <a:stCxn id="21" idx="3"/>
            <a:endCxn id="35" idx="1"/>
          </p:cNvCxnSpPr>
          <p:nvPr/>
        </p:nvCxnSpPr>
        <p:spPr>
          <a:xfrm>
            <a:off x="7605932" y="3668156"/>
            <a:ext cx="387891" cy="75730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21" idx="1"/>
          </p:cNvCxnSpPr>
          <p:nvPr/>
        </p:nvCxnSpPr>
        <p:spPr>
          <a:xfrm rot="10800000" flipV="1">
            <a:off x="5257800" y="3668156"/>
            <a:ext cx="595532" cy="7514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28" idx="3"/>
          </p:cNvCxnSpPr>
          <p:nvPr/>
        </p:nvCxnSpPr>
        <p:spPr>
          <a:xfrm rot="16200000" flipH="1">
            <a:off x="5703642" y="4560643"/>
            <a:ext cx="375140" cy="117157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 rot="10800000" flipV="1">
            <a:off x="7010400" y="4958860"/>
            <a:ext cx="992948" cy="375140"/>
          </a:xfrm>
          <a:prstGeom prst="bentConnector3">
            <a:avLst>
              <a:gd name="adj1" fmla="val 183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Flowchart: Connector 52"/>
          <p:cNvSpPr/>
          <p:nvPr/>
        </p:nvSpPr>
        <p:spPr>
          <a:xfrm>
            <a:off x="6519204" y="5105400"/>
            <a:ext cx="4572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221456" y="3352800"/>
            <a:ext cx="533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543800" y="3352800"/>
            <a:ext cx="533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28600" y="6019800"/>
            <a:ext cx="2438400" cy="6096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itchFamily="82" charset="0"/>
                <a:ea typeface="+mn-ea"/>
                <a:cs typeface="+mn-cs"/>
              </a:rPr>
              <a:t>Easy To Learn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powered by saju sir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lackadder ITC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 animBg="1"/>
      <p:bldP spid="25" grpId="0" animBg="1"/>
      <p:bldP spid="28" grpId="0" animBg="1"/>
      <p:bldP spid="30" grpId="0" animBg="1"/>
      <p:bldP spid="33" grpId="0"/>
      <p:bldP spid="34" grpId="0"/>
      <p:bldP spid="17" grpId="0"/>
      <p:bldP spid="18" grpId="0"/>
      <p:bldP spid="20" grpId="0" animBg="1"/>
      <p:bldP spid="21" grpId="0" animBg="1"/>
      <p:bldP spid="35" grpId="0" animBg="1"/>
      <p:bldP spid="53" grpId="0" animBg="1"/>
      <p:bldP spid="63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96000"/>
            <a:ext cx="6324600" cy="609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en-US" sz="4400" dirty="0" smtClean="0">
                <a:solidFill>
                  <a:srgbClr val="00B050"/>
                </a:solidFill>
                <a:latin typeface="Bauhaus 93" pitchFamily="82" charset="0"/>
              </a:rPr>
              <a:t>Easy To Learn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latin typeface="Blackadder ITC" pitchFamily="82" charset="0"/>
              </a:rPr>
              <a:t>powered by saju sir</a:t>
            </a:r>
            <a:endParaRPr lang="en-US" dirty="0">
              <a:solidFill>
                <a:srgbClr val="002060"/>
              </a:solidFill>
              <a:latin typeface="Blackadder ITC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019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Thank you for watching.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96000"/>
            <a:ext cx="6324600" cy="609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en-US" sz="4400" dirty="0" smtClean="0">
                <a:solidFill>
                  <a:srgbClr val="00B050"/>
                </a:solidFill>
                <a:latin typeface="Bauhaus 93" pitchFamily="82" charset="0"/>
              </a:rPr>
              <a:t>Easy To Learn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latin typeface="Blackadder ITC" pitchFamily="82" charset="0"/>
              </a:rPr>
              <a:t>powered by saju sir</a:t>
            </a:r>
            <a:endParaRPr lang="en-US" dirty="0">
              <a:solidFill>
                <a:srgbClr val="002060"/>
              </a:solidFill>
              <a:latin typeface="Blackadder ITC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601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If you want to get </a:t>
            </a:r>
            <a:r>
              <a:rPr lang="en-US" sz="4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4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classes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please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Subscribe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the channel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112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Introduction </vt:lpstr>
      <vt:lpstr>A¨vjMwi`g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Saju Mawla</dc:creator>
  <cp:lastModifiedBy>Windows User</cp:lastModifiedBy>
  <cp:revision>45</cp:revision>
  <dcterms:created xsi:type="dcterms:W3CDTF">2006-08-16T00:00:00Z</dcterms:created>
  <dcterms:modified xsi:type="dcterms:W3CDTF">2020-04-22T17:02:59Z</dcterms:modified>
</cp:coreProperties>
</file>