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jumowla@gmail.com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0T13:01:38.68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0"/>
            <a:ext cx="9677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gradFill>
                  <a:gsLst>
                    <a:gs pos="37000">
                      <a:srgbClr val="00B05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Wel</a:t>
            </a:r>
            <a:r>
              <a:rPr lang="en-US" sz="13800" dirty="0" smtClean="0">
                <a:gradFill>
                  <a:gsLst>
                    <a:gs pos="37000">
                      <a:srgbClr val="00B05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come</a:t>
            </a:r>
            <a:endParaRPr lang="en-US" sz="13800" dirty="0">
              <a:gradFill>
                <a:gsLst>
                  <a:gs pos="37000">
                    <a:srgbClr val="00B05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3962400" cy="475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A6034-07EC-0E4D-BD07-F73398B5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9" y="190501"/>
            <a:ext cx="4999264" cy="884464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1B36F29-3CFA-CD4C-97F0-225EA283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64" y="1447800"/>
            <a:ext cx="3230336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ACA6AA-06AC-C34D-BB86-73AD63A1004C}"/>
              </a:ext>
            </a:extLst>
          </p:cNvPr>
          <p:cNvSpPr txBox="1"/>
          <p:nvPr/>
        </p:nvSpPr>
        <p:spPr>
          <a:xfrm>
            <a:off x="4191000" y="2590800"/>
            <a:ext cx="449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Md. Rabiul Mowla</a:t>
            </a: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M.B.A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Assistant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Teacher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Govt. Primary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School </a:t>
            </a:r>
          </a:p>
          <a:p>
            <a:pPr algn="l"/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9503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849920"/>
            <a:ext cx="4953000" cy="609600"/>
          </a:xfrm>
        </p:spPr>
        <p:txBody>
          <a:bodyPr>
            <a:normAutofit fontScale="90000"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sz="4000" b="1" u="sng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u="sng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u="sng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2800" u="sng" dirty="0">
                <a:latin typeface="SutonnyMJ" pitchFamily="2" charset="0"/>
                <a:cs typeface="SutonnyMJ" pitchFamily="2" charset="0"/>
              </a:rPr>
            </a:br>
            <a:endParaRPr lang="en-US" sz="2800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648200" y="152400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17600" b="1" u="sng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døvPvU</a:t>
            </a: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</a:t>
            </a:r>
            <a:endParaRPr kumimoji="0" lang="en-US" sz="17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19800" y="1219200"/>
            <a:ext cx="1371600" cy="685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517152" y="20934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5850984" y="2271932"/>
            <a:ext cx="1676400" cy="533400"/>
          </a:xfrm>
          <a:prstGeom prst="parallelogram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Input r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91200" y="3194540"/>
            <a:ext cx="18288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Area = 3.1416*r*r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517152" y="2987920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Parallelogram 27"/>
          <p:cNvSpPr/>
          <p:nvPr/>
        </p:nvSpPr>
        <p:spPr>
          <a:xfrm>
            <a:off x="5791200" y="4201556"/>
            <a:ext cx="1828800" cy="533400"/>
          </a:xfrm>
          <a:prstGeom prst="parallelogram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Print area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517152" y="39984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053796" y="5099540"/>
            <a:ext cx="1371600" cy="685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20574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2452" y="1371600"/>
            <a:ext cx="2743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avc-1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78188" y="1905000"/>
            <a:ext cx="52320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avc-2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e¨vmva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   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78188" y="2438400"/>
            <a:ext cx="533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avc-3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3.1416*r*r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" y="34290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avc-4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8600" y="39624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avc-5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6539428" y="49128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60198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e„‡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d¬vPvU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25" grpId="0" animBg="1"/>
      <p:bldP spid="26" grpId="0" animBg="1"/>
      <p:bldP spid="28" grpId="0" animBg="1"/>
      <p:bldP spid="30" grpId="0" animBg="1"/>
      <p:bldP spid="33" grpId="0"/>
      <p:bldP spid="34" grpId="0"/>
      <p:bldP spid="17" grpId="0"/>
      <p:bldP spid="18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 for watching.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If you want to get more class please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Subscribe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the channel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116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Introduction </vt:lpstr>
      <vt:lpstr>A¨vjMwi`g  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Saju Mawla</dc:creator>
  <cp:lastModifiedBy>Windows User</cp:lastModifiedBy>
  <cp:revision>29</cp:revision>
  <dcterms:created xsi:type="dcterms:W3CDTF">2006-08-16T00:00:00Z</dcterms:created>
  <dcterms:modified xsi:type="dcterms:W3CDTF">2020-04-22T16:29:43Z</dcterms:modified>
</cp:coreProperties>
</file>