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575" r:id="rId3"/>
    <p:sldId id="257" r:id="rId4"/>
    <p:sldId id="259" r:id="rId5"/>
    <p:sldId id="566" r:id="rId6"/>
    <p:sldId id="565" r:id="rId7"/>
    <p:sldId id="570" r:id="rId8"/>
    <p:sldId id="573" r:id="rId9"/>
    <p:sldId id="574" r:id="rId10"/>
    <p:sldId id="572" r:id="rId11"/>
    <p:sldId id="571" r:id="rId12"/>
    <p:sldId id="567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2230" autoAdjust="0"/>
    <p:restoredTop sz="87970" autoAdjust="0"/>
  </p:normalViewPr>
  <p:slideViewPr>
    <p:cSldViewPr>
      <p:cViewPr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51.png"/><Relationship Id="rId1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C762A-120A-4CC8-A743-0713CCFC753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FCDAA-16EA-4669-8777-D53F4C806FC4}" type="pres">
      <dgm:prSet presAssocID="{92EC762A-120A-4CC8-A743-0713CCFC75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4911D-83E8-4B5A-84A5-FE6717A4E729}" type="presOf" srcId="{92EC762A-120A-4CC8-A743-0713CCFC753C}" destId="{9B6FCDAA-16EA-4669-8777-D53F4C806FC4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8F5E8-7742-4B54-ABE6-4E1014D9F3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49A7F-4224-42BB-A83A-97E249E0D7C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rgbClr val="00B050"/>
          </a:solidFill>
        </a:ln>
      </dgm:spPr>
      <dgm:t>
        <a:bodyPr/>
        <a:lstStyle/>
        <a:p>
          <a:r>
            <a: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কলকাতা বিশ্ববিদ্যালয়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085C094B-EAD0-4582-B611-6E5E8952A354}" type="parTrans" cxnId="{D266EAF9-2278-4DC3-B691-30D4DF824839}">
      <dgm:prSet/>
      <dgm:spPr/>
      <dgm:t>
        <a:bodyPr/>
        <a:lstStyle/>
        <a:p>
          <a:endParaRPr lang="en-US"/>
        </a:p>
      </dgm:t>
    </dgm:pt>
    <dgm:pt modelId="{9FA3394D-530D-43A1-9B2C-E055F0D72F4E}" type="sibTrans" cxnId="{D266EAF9-2278-4DC3-B691-30D4DF824839}">
      <dgm:prSet/>
      <dgm:spPr/>
      <dgm:t>
        <a:bodyPr/>
        <a:lstStyle/>
        <a:p>
          <a:endParaRPr lang="en-US"/>
        </a:p>
      </dgm:t>
    </dgm:pt>
    <dgm:pt modelId="{3579DF84-7009-4D10-936D-65A6D4D65F7E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7620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মৃত্যু-১৯৫৪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DB4378E-8716-4228-AAD9-D839B9671593}" type="parTrans" cxnId="{9EDC2BCE-4BDB-46C7-9630-A73D98242B92}">
      <dgm:prSet/>
      <dgm:spPr/>
      <dgm:t>
        <a:bodyPr/>
        <a:lstStyle/>
        <a:p>
          <a:endParaRPr lang="en-US"/>
        </a:p>
      </dgm:t>
    </dgm:pt>
    <dgm:pt modelId="{2E1F3F38-4ED8-4373-B535-C406475F3B77}" type="sibTrans" cxnId="{9EDC2BCE-4BDB-46C7-9630-A73D98242B92}">
      <dgm:prSet/>
      <dgm:spPr/>
      <dgm:t>
        <a:bodyPr/>
        <a:lstStyle/>
        <a:p>
          <a:endParaRPr lang="en-US"/>
        </a:p>
      </dgm:t>
    </dgm:pt>
    <dgm:pt modelId="{11BAB96C-2C70-4825-A234-F7D945F6A8E0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76200">
          <a:solidFill>
            <a:srgbClr val="7030A0"/>
          </a:solidFill>
        </a:ln>
      </dgm:spPr>
      <dgm:t>
        <a:bodyPr/>
        <a:lstStyle/>
        <a:p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রূপসী বাংলা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00383C33-11FC-491D-9728-DD11F5340D96}" type="parTrans" cxnId="{31905736-5F61-4537-8BFC-3A9F1831CB92}">
      <dgm:prSet/>
      <dgm:spPr/>
      <dgm:t>
        <a:bodyPr/>
        <a:lstStyle/>
        <a:p>
          <a:endParaRPr lang="en-US"/>
        </a:p>
      </dgm:t>
    </dgm:pt>
    <dgm:pt modelId="{C8F24055-74E4-4DE7-86C7-C47410DF0C82}" type="sibTrans" cxnId="{31905736-5F61-4537-8BFC-3A9F1831CB92}">
      <dgm:prSet/>
      <dgm:spPr/>
      <dgm:t>
        <a:bodyPr/>
        <a:lstStyle/>
        <a:p>
          <a:endParaRPr lang="en-US"/>
        </a:p>
      </dgm:t>
    </dgm:pt>
    <dgm:pt modelId="{E366293E-3A3C-4FFE-BBF6-F2DFBE61C21A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76200">
          <a:solidFill>
            <a:srgbClr val="C00000"/>
          </a:solidFill>
        </a:ln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জন্মস্থান-বরিশাল ১৮৯৯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8C2D760-57D9-45B5-A4F7-181E8C5149C5}" type="sibTrans" cxnId="{491E6BCE-3EE4-45D2-B395-E25896726B83}">
      <dgm:prSet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D49561E8-C324-4227-87E1-85AF082302B7}" type="parTrans" cxnId="{491E6BCE-3EE4-45D2-B395-E25896726B83}">
      <dgm:prSet/>
      <dgm:spPr/>
      <dgm:t>
        <a:bodyPr/>
        <a:lstStyle/>
        <a:p>
          <a:endParaRPr lang="en-US"/>
        </a:p>
      </dgm:t>
    </dgm:pt>
    <dgm:pt modelId="{A878C9A2-E585-4B08-B3AB-2F6FF4B04F92}" type="pres">
      <dgm:prSet presAssocID="{4DA8F5E8-7742-4B54-ABE6-4E1014D9F3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BEFB1-F396-4E9A-8835-CFE95545D5F4}" type="pres">
      <dgm:prSet presAssocID="{2E849A7F-4224-42BB-A83A-97E249E0D7C8}" presName="centerShape" presStyleLbl="node0" presStyleIdx="0" presStyleCnt="1" custLinFactNeighborX="56744" custLinFactNeighborY="-5406"/>
      <dgm:spPr/>
      <dgm:t>
        <a:bodyPr/>
        <a:lstStyle/>
        <a:p>
          <a:endParaRPr lang="en-US"/>
        </a:p>
      </dgm:t>
    </dgm:pt>
    <dgm:pt modelId="{5BE36407-4AF9-4477-9896-5E4111B8F003}" type="pres">
      <dgm:prSet presAssocID="{E366293E-3A3C-4FFE-BBF6-F2DFBE61C21A}" presName="node" presStyleLbl="node1" presStyleIdx="0" presStyleCnt="3" custScaleX="138234" custScaleY="103408" custRadScaleRad="95810" custRadScaleInc="17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835F8-F877-4F5F-AB25-41214F832CC0}" type="pres">
      <dgm:prSet presAssocID="{E366293E-3A3C-4FFE-BBF6-F2DFBE61C21A}" presName="dummy" presStyleCnt="0"/>
      <dgm:spPr/>
    </dgm:pt>
    <dgm:pt modelId="{251E6402-2349-496C-9625-097B3855FE5C}" type="pres">
      <dgm:prSet presAssocID="{88C2D760-57D9-45B5-A4F7-181E8C5149C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FD65E74-C524-4D80-9720-9CA93AE8F087}" type="pres">
      <dgm:prSet presAssocID="{3579DF84-7009-4D10-936D-65A6D4D65F7E}" presName="node" presStyleLbl="node1" presStyleIdx="1" presStyleCnt="3" custScaleX="165401" custScaleY="126917" custRadScaleRad="71099" custRadScaleInc="113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A0C5C-5093-47E3-B4EA-43F184CC8A77}" type="pres">
      <dgm:prSet presAssocID="{3579DF84-7009-4D10-936D-65A6D4D65F7E}" presName="dummy" presStyleCnt="0"/>
      <dgm:spPr/>
    </dgm:pt>
    <dgm:pt modelId="{1321EDB2-67AA-454D-98BD-331A2622A4F6}" type="pres">
      <dgm:prSet presAssocID="{2E1F3F38-4ED8-4373-B535-C406475F3B7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2F60A80-3392-489F-954F-E600C434F87F}" type="pres">
      <dgm:prSet presAssocID="{11BAB96C-2C70-4825-A234-F7D945F6A8E0}" presName="node" presStyleLbl="node1" presStyleIdx="2" presStyleCnt="3" custScaleX="136739" custScaleY="142154" custRadScaleRad="81435" custRadScaleInc="94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3F91D-4CAE-4F49-9305-E3E5F96128B9}" type="pres">
      <dgm:prSet presAssocID="{11BAB96C-2C70-4825-A234-F7D945F6A8E0}" presName="dummy" presStyleCnt="0"/>
      <dgm:spPr/>
    </dgm:pt>
    <dgm:pt modelId="{599B9C8A-D428-4422-9653-834294946B45}" type="pres">
      <dgm:prSet presAssocID="{C8F24055-74E4-4DE7-86C7-C47410DF0C82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692F8EC-47E6-4725-99AE-742AC8C5233D}" type="presOf" srcId="{88C2D760-57D9-45B5-A4F7-181E8C5149C5}" destId="{251E6402-2349-496C-9625-097B3855FE5C}" srcOrd="0" destOrd="0" presId="urn:microsoft.com/office/officeart/2005/8/layout/radial6"/>
    <dgm:cxn modelId="{9EDC2BCE-4BDB-46C7-9630-A73D98242B92}" srcId="{2E849A7F-4224-42BB-A83A-97E249E0D7C8}" destId="{3579DF84-7009-4D10-936D-65A6D4D65F7E}" srcOrd="1" destOrd="0" parTransId="{2DB4378E-8716-4228-AAD9-D839B9671593}" sibTransId="{2E1F3F38-4ED8-4373-B535-C406475F3B77}"/>
    <dgm:cxn modelId="{87C8FF35-ECA1-45C8-A696-F8F8A433042F}" type="presOf" srcId="{3579DF84-7009-4D10-936D-65A6D4D65F7E}" destId="{FFD65E74-C524-4D80-9720-9CA93AE8F087}" srcOrd="0" destOrd="0" presId="urn:microsoft.com/office/officeart/2005/8/layout/radial6"/>
    <dgm:cxn modelId="{491E6BCE-3EE4-45D2-B395-E25896726B83}" srcId="{2E849A7F-4224-42BB-A83A-97E249E0D7C8}" destId="{E366293E-3A3C-4FFE-BBF6-F2DFBE61C21A}" srcOrd="0" destOrd="0" parTransId="{D49561E8-C324-4227-87E1-85AF082302B7}" sibTransId="{88C2D760-57D9-45B5-A4F7-181E8C5149C5}"/>
    <dgm:cxn modelId="{37C16B92-62A7-4023-BEBE-DF4CE340673E}" type="presOf" srcId="{11BAB96C-2C70-4825-A234-F7D945F6A8E0}" destId="{B2F60A80-3392-489F-954F-E600C434F87F}" srcOrd="0" destOrd="0" presId="urn:microsoft.com/office/officeart/2005/8/layout/radial6"/>
    <dgm:cxn modelId="{9279E446-9191-4022-8C3E-D91153CD2A63}" type="presOf" srcId="{C8F24055-74E4-4DE7-86C7-C47410DF0C82}" destId="{599B9C8A-D428-4422-9653-834294946B45}" srcOrd="0" destOrd="0" presId="urn:microsoft.com/office/officeart/2005/8/layout/radial6"/>
    <dgm:cxn modelId="{31905736-5F61-4537-8BFC-3A9F1831CB92}" srcId="{2E849A7F-4224-42BB-A83A-97E249E0D7C8}" destId="{11BAB96C-2C70-4825-A234-F7D945F6A8E0}" srcOrd="2" destOrd="0" parTransId="{00383C33-11FC-491D-9728-DD11F5340D96}" sibTransId="{C8F24055-74E4-4DE7-86C7-C47410DF0C82}"/>
    <dgm:cxn modelId="{C6A50965-0477-4C41-A85C-CC4F4033D23F}" type="presOf" srcId="{2E849A7F-4224-42BB-A83A-97E249E0D7C8}" destId="{6A7BEFB1-F396-4E9A-8835-CFE95545D5F4}" srcOrd="0" destOrd="0" presId="urn:microsoft.com/office/officeart/2005/8/layout/radial6"/>
    <dgm:cxn modelId="{BAB44CE6-567C-4DC6-BC12-DC36D2CFD485}" type="presOf" srcId="{4DA8F5E8-7742-4B54-ABE6-4E1014D9F33A}" destId="{A878C9A2-E585-4B08-B3AB-2F6FF4B04F92}" srcOrd="0" destOrd="0" presId="urn:microsoft.com/office/officeart/2005/8/layout/radial6"/>
    <dgm:cxn modelId="{D266EAF9-2278-4DC3-B691-30D4DF824839}" srcId="{4DA8F5E8-7742-4B54-ABE6-4E1014D9F33A}" destId="{2E849A7F-4224-42BB-A83A-97E249E0D7C8}" srcOrd="0" destOrd="0" parTransId="{085C094B-EAD0-4582-B611-6E5E8952A354}" sibTransId="{9FA3394D-530D-43A1-9B2C-E055F0D72F4E}"/>
    <dgm:cxn modelId="{F25941AB-F67D-439C-AFB8-F476E1CDA84A}" type="presOf" srcId="{2E1F3F38-4ED8-4373-B535-C406475F3B77}" destId="{1321EDB2-67AA-454D-98BD-331A2622A4F6}" srcOrd="0" destOrd="0" presId="urn:microsoft.com/office/officeart/2005/8/layout/radial6"/>
    <dgm:cxn modelId="{60732A55-4323-474B-BDE2-05B3A7C1DC97}" type="presOf" srcId="{E366293E-3A3C-4FFE-BBF6-F2DFBE61C21A}" destId="{5BE36407-4AF9-4477-9896-5E4111B8F003}" srcOrd="0" destOrd="0" presId="urn:microsoft.com/office/officeart/2005/8/layout/radial6"/>
    <dgm:cxn modelId="{CB25C0FE-ABDD-4061-86AB-FC5441532AC5}" type="presParOf" srcId="{A878C9A2-E585-4B08-B3AB-2F6FF4B04F92}" destId="{6A7BEFB1-F396-4E9A-8835-CFE95545D5F4}" srcOrd="0" destOrd="0" presId="urn:microsoft.com/office/officeart/2005/8/layout/radial6"/>
    <dgm:cxn modelId="{58DCE492-821C-4548-AE6C-E4D553FE3FCB}" type="presParOf" srcId="{A878C9A2-E585-4B08-B3AB-2F6FF4B04F92}" destId="{5BE36407-4AF9-4477-9896-5E4111B8F003}" srcOrd="1" destOrd="0" presId="urn:microsoft.com/office/officeart/2005/8/layout/radial6"/>
    <dgm:cxn modelId="{4ED6D20C-F977-468E-8238-A90685F2DA52}" type="presParOf" srcId="{A878C9A2-E585-4B08-B3AB-2F6FF4B04F92}" destId="{930835F8-F877-4F5F-AB25-41214F832CC0}" srcOrd="2" destOrd="0" presId="urn:microsoft.com/office/officeart/2005/8/layout/radial6"/>
    <dgm:cxn modelId="{F02C0454-64D1-4923-A768-55735AC17F0F}" type="presParOf" srcId="{A878C9A2-E585-4B08-B3AB-2F6FF4B04F92}" destId="{251E6402-2349-496C-9625-097B3855FE5C}" srcOrd="3" destOrd="0" presId="urn:microsoft.com/office/officeart/2005/8/layout/radial6"/>
    <dgm:cxn modelId="{BB50247C-7E0A-4177-BCDF-CDC59913E4DD}" type="presParOf" srcId="{A878C9A2-E585-4B08-B3AB-2F6FF4B04F92}" destId="{FFD65E74-C524-4D80-9720-9CA93AE8F087}" srcOrd="4" destOrd="0" presId="urn:microsoft.com/office/officeart/2005/8/layout/radial6"/>
    <dgm:cxn modelId="{6BFD9B02-4656-44FA-8D80-7BD1EA1AEA56}" type="presParOf" srcId="{A878C9A2-E585-4B08-B3AB-2F6FF4B04F92}" destId="{E88A0C5C-5093-47E3-B4EA-43F184CC8A77}" srcOrd="5" destOrd="0" presId="urn:microsoft.com/office/officeart/2005/8/layout/radial6"/>
    <dgm:cxn modelId="{7A8D9A4D-4FDE-4B69-8153-F275C7A9EB1E}" type="presParOf" srcId="{A878C9A2-E585-4B08-B3AB-2F6FF4B04F92}" destId="{1321EDB2-67AA-454D-98BD-331A2622A4F6}" srcOrd="6" destOrd="0" presId="urn:microsoft.com/office/officeart/2005/8/layout/radial6"/>
    <dgm:cxn modelId="{AE84CAB2-785F-439F-917E-640993304364}" type="presParOf" srcId="{A878C9A2-E585-4B08-B3AB-2F6FF4B04F92}" destId="{B2F60A80-3392-489F-954F-E600C434F87F}" srcOrd="7" destOrd="0" presId="urn:microsoft.com/office/officeart/2005/8/layout/radial6"/>
    <dgm:cxn modelId="{B3A9E6D8-2779-411C-9635-E4F85F049AE5}" type="presParOf" srcId="{A878C9A2-E585-4B08-B3AB-2F6FF4B04F92}" destId="{9E03F91D-4CAE-4F49-9305-E3E5F96128B9}" srcOrd="8" destOrd="0" presId="urn:microsoft.com/office/officeart/2005/8/layout/radial6"/>
    <dgm:cxn modelId="{A811F009-611A-417E-BD0E-DBB7BD344621}" type="presParOf" srcId="{A878C9A2-E585-4B08-B3AB-2F6FF4B04F92}" destId="{599B9C8A-D428-4422-9653-834294946B45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BD943-B087-4B2A-AB5F-8D6AD99CC2C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4B030B-83DA-4DB1-98E5-02444D66804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কবির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বেশ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E764EE1-61B0-4629-BC58-D9BB4799378C}" type="parTrans" cxnId="{95D3A150-3DA4-474D-8080-0866DDEFECF7}">
      <dgm:prSet/>
      <dgm:spPr/>
      <dgm:t>
        <a:bodyPr/>
        <a:lstStyle/>
        <a:p>
          <a:endParaRPr lang="en-US"/>
        </a:p>
      </dgm:t>
    </dgm:pt>
    <dgm:pt modelId="{2E619E1B-9A90-4303-ADE4-C4F356EB4470}" type="sibTrans" cxnId="{95D3A150-3DA4-474D-8080-0866DDEFECF7}">
      <dgm:prSet/>
      <dgm:spPr/>
      <dgm:t>
        <a:bodyPr/>
        <a:lstStyle/>
        <a:p>
          <a:endParaRPr lang="en-US"/>
        </a:p>
      </dgm:t>
    </dgm:pt>
    <dgm:pt modelId="{9971C53B-B58C-4D38-ACF3-D8A17772349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n-BD" sz="1300" dirty="0" smtClean="0"/>
        </a:p>
        <a:p>
          <a:endParaRPr lang="bn-BD" sz="1300" dirty="0" smtClean="0"/>
        </a:p>
        <a:p>
          <a:r>
            <a: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</a:t>
          </a:r>
          <a:r>
            <a:rPr lang="en-US" sz="32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ঙ্খ</a:t>
          </a:r>
          <a:r>
            <a: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চিল</a:t>
          </a:r>
          <a:endParaRPr lang="en-US" sz="32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A8D60A03-D49A-45E9-805F-DDAE6E8842CD}" type="parTrans" cxnId="{55E96D51-8011-4E27-99E0-C258E1531F83}">
      <dgm:prSet/>
      <dgm:spPr/>
      <dgm:t>
        <a:bodyPr/>
        <a:lstStyle/>
        <a:p>
          <a:endParaRPr lang="en-US"/>
        </a:p>
      </dgm:t>
    </dgm:pt>
    <dgm:pt modelId="{35CBE292-D4E1-45E4-8C33-DE2AFAD54AEE}" type="sibTrans" cxnId="{55E96D51-8011-4E27-99E0-C258E1531F83}">
      <dgm:prSet/>
      <dgm:spPr/>
      <dgm:t>
        <a:bodyPr/>
        <a:lstStyle/>
        <a:p>
          <a:endParaRPr lang="en-US"/>
        </a:p>
      </dgm:t>
    </dgm:pt>
    <dgm:pt modelId="{5FA1980F-D66C-4F3A-B25B-A715790296D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হাস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1A8DCC59-BB7E-4D47-B92A-E4373BEF3076}" type="parTrans" cxnId="{ACAA2CD0-1F81-4C9A-BC1E-FD60BCE5D769}">
      <dgm:prSet/>
      <dgm:spPr/>
      <dgm:t>
        <a:bodyPr/>
        <a:lstStyle/>
        <a:p>
          <a:endParaRPr lang="en-US"/>
        </a:p>
      </dgm:t>
    </dgm:pt>
    <dgm:pt modelId="{BC584445-2BEA-4C95-B286-163EFB421290}" type="sibTrans" cxnId="{ACAA2CD0-1F81-4C9A-BC1E-FD60BCE5D769}">
      <dgm:prSet/>
      <dgm:spPr/>
      <dgm:t>
        <a:bodyPr/>
        <a:lstStyle/>
        <a:p>
          <a:endParaRPr lang="en-US"/>
        </a:p>
      </dgm:t>
    </dgm:pt>
    <dgm:pt modelId="{908D0B4B-115F-46A5-8701-E99B767816B8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bn-BD" sz="1300" dirty="0" smtClean="0"/>
        </a:p>
        <a:p>
          <a:endParaRPr lang="bn-BD" sz="1300" dirty="0" smtClean="0"/>
        </a:p>
        <a:p>
          <a:endParaRPr lang="bn-BD" sz="1300" dirty="0" smtClean="0"/>
        </a:p>
        <a:p>
          <a:endParaRPr lang="bn-BD" sz="1300" dirty="0" smtClean="0"/>
        </a:p>
        <a:p>
          <a:r>
            <a:rPr lang="en-US" sz="1800" b="1" dirty="0" err="1" smtClean="0">
              <a:solidFill>
                <a:srgbClr val="C00000"/>
              </a:solidFill>
            </a:rPr>
            <a:t>ধানসিঁড়ি</a:t>
          </a:r>
          <a:endParaRPr lang="bn-BD" sz="1800" b="1" dirty="0" smtClean="0">
            <a:solidFill>
              <a:srgbClr val="C00000"/>
            </a:solidFill>
          </a:endParaRPr>
        </a:p>
      </dgm:t>
    </dgm:pt>
    <dgm:pt modelId="{43C80D23-6121-4D8E-AD60-05E57B55B007}" type="parTrans" cxnId="{C8F13B8A-65F0-4308-BAF2-F34DD4EC7EEC}">
      <dgm:prSet/>
      <dgm:spPr/>
      <dgm:t>
        <a:bodyPr/>
        <a:lstStyle/>
        <a:p>
          <a:endParaRPr lang="en-US"/>
        </a:p>
      </dgm:t>
    </dgm:pt>
    <dgm:pt modelId="{C1E7C4A1-8DD1-47DB-B066-37EBC6E396E6}" type="sibTrans" cxnId="{C8F13B8A-65F0-4308-BAF2-F34DD4EC7EEC}">
      <dgm:prSet/>
      <dgm:spPr/>
      <dgm:t>
        <a:bodyPr/>
        <a:lstStyle/>
        <a:p>
          <a:endParaRPr lang="en-US"/>
        </a:p>
      </dgm:t>
    </dgm:pt>
    <dgm:pt modelId="{13398BEA-0F62-4C72-AC3C-CB1FD5E50EFE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bn-BD" sz="1300" dirty="0" smtClean="0">
            <a:latin typeface="NikoshBAN" pitchFamily="2" charset="0"/>
            <a:cs typeface="NikoshBAN" pitchFamily="2" charset="0"/>
          </a:endParaRPr>
        </a:p>
        <a:p>
          <a:endParaRPr lang="bn-BD" sz="1300" dirty="0" smtClean="0">
            <a:latin typeface="NikoshBAN" pitchFamily="2" charset="0"/>
            <a:cs typeface="NikoshBAN" pitchFamily="2" charset="0"/>
          </a:endParaRPr>
        </a:p>
        <a:p>
          <a:r>
            <a: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কাক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47FCCD9-61DB-42E6-9660-7DE8CE24ACA0}" type="parTrans" cxnId="{A20700F8-2BC8-42B2-A385-322AEFD124DB}">
      <dgm:prSet/>
      <dgm:spPr/>
      <dgm:t>
        <a:bodyPr/>
        <a:lstStyle/>
        <a:p>
          <a:endParaRPr lang="en-US"/>
        </a:p>
      </dgm:t>
    </dgm:pt>
    <dgm:pt modelId="{D170073E-A92C-4634-8C17-8D8D3EC81835}" type="sibTrans" cxnId="{A20700F8-2BC8-42B2-A385-322AEFD124DB}">
      <dgm:prSet/>
      <dgm:spPr/>
      <dgm:t>
        <a:bodyPr/>
        <a:lstStyle/>
        <a:p>
          <a:endParaRPr lang="en-US"/>
        </a:p>
      </dgm:t>
    </dgm:pt>
    <dgm:pt modelId="{8A6503D7-D4FB-40BD-B515-58A9C9E0E4E8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bn-BD" dirty="0" smtClean="0">
            <a:latin typeface="NikoshBAN" pitchFamily="2" charset="0"/>
            <a:cs typeface="NikoshBAN" pitchFamily="2" charset="0"/>
          </a:endParaRPr>
        </a:p>
        <a:p>
          <a:endParaRPr lang="bn-BD" dirty="0" smtClean="0"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সাদা বক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D6E165FF-93E0-4879-97FC-03839DD0F3D0}" type="parTrans" cxnId="{5EEEDE93-C6E9-4B35-8023-CC30DEE9A626}">
      <dgm:prSet/>
      <dgm:spPr/>
      <dgm:t>
        <a:bodyPr/>
        <a:lstStyle/>
        <a:p>
          <a:endParaRPr lang="en-US"/>
        </a:p>
      </dgm:t>
    </dgm:pt>
    <dgm:pt modelId="{D8D6F76B-1F02-4A6C-8611-86C72B71F234}" type="sibTrans" cxnId="{5EEEDE93-C6E9-4B35-8023-CC30DEE9A626}">
      <dgm:prSet/>
      <dgm:spPr/>
      <dgm:t>
        <a:bodyPr/>
        <a:lstStyle/>
        <a:p>
          <a:endParaRPr lang="en-US"/>
        </a:p>
      </dgm:t>
    </dgm:pt>
    <dgm:pt modelId="{9FAC0C78-4233-49BF-B931-D11A96B838F5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ধানক্ষেত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C3FD1BD-1C65-435F-9842-3E37E88FABB7}" type="parTrans" cxnId="{138914F0-62B5-4242-B44B-79D4AA7BD7E6}">
      <dgm:prSet/>
      <dgm:spPr/>
      <dgm:t>
        <a:bodyPr/>
        <a:lstStyle/>
        <a:p>
          <a:endParaRPr lang="en-US"/>
        </a:p>
      </dgm:t>
    </dgm:pt>
    <dgm:pt modelId="{617807F3-4CBF-4E9F-8729-A09F8B634C3D}" type="sibTrans" cxnId="{138914F0-62B5-4242-B44B-79D4AA7BD7E6}">
      <dgm:prSet/>
      <dgm:spPr/>
      <dgm:t>
        <a:bodyPr/>
        <a:lstStyle/>
        <a:p>
          <a:endParaRPr lang="en-US"/>
        </a:p>
      </dgm:t>
    </dgm:pt>
    <dgm:pt modelId="{3C2CB62F-B2B5-4353-B1C1-36E236202FBA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bn-BD" sz="3200" dirty="0" smtClean="0">
            <a:latin typeface="NikoshBAN" pitchFamily="2" charset="0"/>
            <a:cs typeface="NikoshBAN" pitchFamily="2" charset="0"/>
          </a:endParaRPr>
        </a:p>
        <a:p>
          <a:endParaRPr lang="bn-BD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</a:t>
          </a:r>
          <a:r>
            <a: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ু</a:t>
          </a:r>
          <a:r>
            <a: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</a:t>
          </a:r>
          <a:r>
            <a: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র্শণ</a:t>
          </a:r>
          <a:endParaRPr lang="en-US" sz="32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A3111843-C60D-4E3F-A942-10DA7B7C9C45}" type="parTrans" cxnId="{BD41100C-FFBA-4889-8A7C-4C55DC9F46BD}">
      <dgm:prSet/>
      <dgm:spPr/>
      <dgm:t>
        <a:bodyPr/>
        <a:lstStyle/>
        <a:p>
          <a:endParaRPr lang="en-US"/>
        </a:p>
      </dgm:t>
    </dgm:pt>
    <dgm:pt modelId="{DCF581C6-0ECE-4F8B-99A4-709AB625AC38}" type="sibTrans" cxnId="{BD41100C-FFBA-4889-8A7C-4C55DC9F46BD}">
      <dgm:prSet/>
      <dgm:spPr/>
      <dgm:t>
        <a:bodyPr/>
        <a:lstStyle/>
        <a:p>
          <a:endParaRPr lang="en-US"/>
        </a:p>
      </dgm:t>
    </dgm:pt>
    <dgm:pt modelId="{5D7F044A-537C-4A8C-B24E-750FEB7E828C}">
      <dgm:prSet phldrT="[Text]" phldr="1" custScaleX="133745" custScaleY="126962" custRadScaleRad="100581" custRadScaleInc="-1128"/>
      <dgm:spPr/>
      <dgm:t>
        <a:bodyPr/>
        <a:lstStyle/>
        <a:p>
          <a:endParaRPr lang="en-US" dirty="0"/>
        </a:p>
      </dgm:t>
    </dgm:pt>
    <dgm:pt modelId="{946AD8AC-A27B-4D09-BFEF-AEE3ED3404A7}" type="parTrans" cxnId="{C323284C-3E6E-4CB5-8A70-0D219CDFC1DB}">
      <dgm:prSet/>
      <dgm:spPr/>
      <dgm:t>
        <a:bodyPr/>
        <a:lstStyle/>
        <a:p>
          <a:endParaRPr lang="en-US"/>
        </a:p>
      </dgm:t>
    </dgm:pt>
    <dgm:pt modelId="{C728ED97-7895-48BC-90D0-59186BAE459B}" type="sibTrans" cxnId="{C323284C-3E6E-4CB5-8A70-0D219CDFC1DB}">
      <dgm:prSet/>
      <dgm:spPr/>
      <dgm:t>
        <a:bodyPr/>
        <a:lstStyle/>
        <a:p>
          <a:endParaRPr lang="en-US"/>
        </a:p>
      </dgm:t>
    </dgm:pt>
    <dgm:pt modelId="{7B1C3115-A059-4926-9AD2-4B981BDE7D8E}">
      <dgm:prSet phldrT="[Text]" phldr="1" custScaleX="133745" custScaleY="126962" custRadScaleRad="100581" custRadScaleInc="-1128"/>
      <dgm:spPr/>
      <dgm:t>
        <a:bodyPr/>
        <a:lstStyle/>
        <a:p>
          <a:endParaRPr lang="en-US" dirty="0"/>
        </a:p>
      </dgm:t>
    </dgm:pt>
    <dgm:pt modelId="{361EE532-2803-46DC-904A-CE563959BB2D}" type="parTrans" cxnId="{C9783038-E25B-4826-AAC3-DC716AA4B536}">
      <dgm:prSet/>
      <dgm:spPr/>
      <dgm:t>
        <a:bodyPr/>
        <a:lstStyle/>
        <a:p>
          <a:endParaRPr lang="en-US"/>
        </a:p>
      </dgm:t>
    </dgm:pt>
    <dgm:pt modelId="{F00D59DC-903F-4003-8B68-DBE4092AE5AE}" type="sibTrans" cxnId="{C9783038-E25B-4826-AAC3-DC716AA4B536}">
      <dgm:prSet/>
      <dgm:spPr/>
      <dgm:t>
        <a:bodyPr/>
        <a:lstStyle/>
        <a:p>
          <a:endParaRPr lang="en-US"/>
        </a:p>
      </dgm:t>
    </dgm:pt>
    <dgm:pt modelId="{46DDE152-072C-488C-A596-A0726D6E0828}" type="pres">
      <dgm:prSet presAssocID="{0D3BD943-B087-4B2A-AB5F-8D6AD99CC2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F67E5-F780-43B5-AB8C-B366E7E4715F}" type="pres">
      <dgm:prSet presAssocID="{124B030B-83DA-4DB1-98E5-02444D66804F}" presName="centerShape" presStyleLbl="node0" presStyleIdx="0" presStyleCnt="1" custScaleX="136627" custScaleY="131606" custLinFactNeighborX="5687"/>
      <dgm:spPr/>
      <dgm:t>
        <a:bodyPr/>
        <a:lstStyle/>
        <a:p>
          <a:endParaRPr lang="en-US"/>
        </a:p>
      </dgm:t>
    </dgm:pt>
    <dgm:pt modelId="{F28A227E-485F-4F31-A2EB-153D12CCE1E7}" type="pres">
      <dgm:prSet presAssocID="{A8D60A03-D49A-45E9-805F-DDAE6E8842CD}" presName="parTrans" presStyleLbl="sibTrans2D1" presStyleIdx="0" presStyleCnt="7"/>
      <dgm:spPr/>
      <dgm:t>
        <a:bodyPr/>
        <a:lstStyle/>
        <a:p>
          <a:endParaRPr lang="en-US"/>
        </a:p>
      </dgm:t>
    </dgm:pt>
    <dgm:pt modelId="{85041F07-7A66-4A79-B27D-AB8B1EB5E8B9}" type="pres">
      <dgm:prSet presAssocID="{A8D60A03-D49A-45E9-805F-DDAE6E8842C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122E66D-986E-4566-85F2-6E2264F6228C}" type="pres">
      <dgm:prSet presAssocID="{9971C53B-B58C-4D38-ACF3-D8A177723496}" presName="node" presStyleLbl="node1" presStyleIdx="0" presStyleCnt="7" custScaleX="133744" custScaleY="119291" custRadScaleRad="97356" custRadScaleInc="47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A66C9-2276-4BDA-AA5C-F0A58CCFEE43}" type="pres">
      <dgm:prSet presAssocID="{A3111843-C60D-4E3F-A942-10DA7B7C9C45}" presName="parTrans" presStyleLbl="sibTrans2D1" presStyleIdx="1" presStyleCnt="7" custFlipHor="0" custScaleX="100497" custScaleY="71945" custLinFactNeighborX="48836" custLinFactNeighborY="52620"/>
      <dgm:spPr/>
      <dgm:t>
        <a:bodyPr/>
        <a:lstStyle/>
        <a:p>
          <a:endParaRPr lang="en-US"/>
        </a:p>
      </dgm:t>
    </dgm:pt>
    <dgm:pt modelId="{DA13D423-057B-4277-8130-F816C0001497}" type="pres">
      <dgm:prSet presAssocID="{A3111843-C60D-4E3F-A942-10DA7B7C9C4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1D7AD3F-9839-4951-A154-1FC6FA967B62}" type="pres">
      <dgm:prSet presAssocID="{3C2CB62F-B2B5-4353-B1C1-36E236202FBA}" presName="node" presStyleLbl="node1" presStyleIdx="1" presStyleCnt="7" custScaleX="136000" custScaleY="130497" custRadScaleRad="127682" custRadScaleInc="37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35A4A-B2E7-4E27-BB0C-EE741BBF465C}" type="pres">
      <dgm:prSet presAssocID="{FC3FD1BD-1C65-435F-9842-3E37E88FABB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39E82A39-1FF2-4432-B03E-EDFDFDBE7357}" type="pres">
      <dgm:prSet presAssocID="{FC3FD1BD-1C65-435F-9842-3E37E88FABB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C6A8AF1-437F-4187-AC5D-48D9CAFE4BC1}" type="pres">
      <dgm:prSet presAssocID="{9FAC0C78-4233-49BF-B931-D11A96B838F5}" presName="node" presStyleLbl="node1" presStyleIdx="2" presStyleCnt="7" custScaleX="125779" custScaleY="123673" custRadScaleRad="125953" custRadScaleInc="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E7D13-8F9E-4019-8D4A-BE790C193F9A}" type="pres">
      <dgm:prSet presAssocID="{D6E165FF-93E0-4879-97FC-03839DD0F3D0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19DA827-55C6-4DB1-BB31-A59A902AC666}" type="pres">
      <dgm:prSet presAssocID="{D6E165FF-93E0-4879-97FC-03839DD0F3D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90B5A22-9E9B-453A-B81A-A229FBC896A6}" type="pres">
      <dgm:prSet presAssocID="{8A6503D7-D4FB-40BD-B515-58A9C9E0E4E8}" presName="node" presStyleLbl="node1" presStyleIdx="3" presStyleCnt="7" custScaleX="140382" custScaleY="136079" custRadScaleRad="102488" custRadScaleInc="-19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E02CA-7B48-4BE5-8D50-FC4BC6AC2033}" type="pres">
      <dgm:prSet presAssocID="{1A8DCC59-BB7E-4D47-B92A-E4373BEF3076}" presName="parTrans" presStyleLbl="sibTrans2D1" presStyleIdx="4" presStyleCnt="7"/>
      <dgm:spPr/>
      <dgm:t>
        <a:bodyPr/>
        <a:lstStyle/>
        <a:p>
          <a:endParaRPr lang="en-US"/>
        </a:p>
      </dgm:t>
    </dgm:pt>
    <dgm:pt modelId="{8B8960D8-6B62-43B6-89A9-A6CB1599E54E}" type="pres">
      <dgm:prSet presAssocID="{1A8DCC59-BB7E-4D47-B92A-E4373BEF307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666D5228-DDAE-430B-99E4-C1EBD3898848}" type="pres">
      <dgm:prSet presAssocID="{5FA1980F-D66C-4F3A-B25B-A715790296D6}" presName="node" presStyleLbl="node1" presStyleIdx="4" presStyleCnt="7" custScaleX="133745" custScaleY="126962" custRadScaleRad="99058" custRadScaleInc="1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BDEA6-5293-4909-A172-D821789AF67B}" type="pres">
      <dgm:prSet presAssocID="{347FCCD9-61DB-42E6-9660-7DE8CE24ACA0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49512BB-84DB-4233-AE39-10F1754E702B}" type="pres">
      <dgm:prSet presAssocID="{347FCCD9-61DB-42E6-9660-7DE8CE24ACA0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DB4CDF4-5670-4118-BE67-4511AD969439}" type="pres">
      <dgm:prSet presAssocID="{13398BEA-0F62-4C72-AC3C-CB1FD5E50EFE}" presName="node" presStyleLbl="node1" presStyleIdx="5" presStyleCnt="7" custScaleX="130293" custScaleY="116455" custRadScaleRad="96467" custRadScaleInc="229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C9627-39B4-44E9-8CF2-9D3661F60874}" type="pres">
      <dgm:prSet presAssocID="{43C80D23-6121-4D8E-AD60-05E57B55B007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E387CAF-8D34-4FCE-BF7B-C1DAB5A50D40}" type="pres">
      <dgm:prSet presAssocID="{43C80D23-6121-4D8E-AD60-05E57B55B007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74E712A-B130-42E4-B353-54AF07261B59}" type="pres">
      <dgm:prSet presAssocID="{908D0B4B-115F-46A5-8701-E99B767816B8}" presName="node" presStyleLbl="node1" presStyleIdx="6" presStyleCnt="7" custScaleX="120323" custScaleY="120406" custRadScaleRad="89694" custRadScaleInc="-176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A2CD0-1F81-4C9A-BC1E-FD60BCE5D769}" srcId="{124B030B-83DA-4DB1-98E5-02444D66804F}" destId="{5FA1980F-D66C-4F3A-B25B-A715790296D6}" srcOrd="4" destOrd="0" parTransId="{1A8DCC59-BB7E-4D47-B92A-E4373BEF3076}" sibTransId="{BC584445-2BEA-4C95-B286-163EFB421290}"/>
    <dgm:cxn modelId="{C9783038-E25B-4826-AAC3-DC716AA4B536}" srcId="{0D3BD943-B087-4B2A-AB5F-8D6AD99CC2C1}" destId="{7B1C3115-A059-4926-9AD2-4B981BDE7D8E}" srcOrd="2" destOrd="0" parTransId="{361EE532-2803-46DC-904A-CE563959BB2D}" sibTransId="{F00D59DC-903F-4003-8B68-DBE4092AE5AE}"/>
    <dgm:cxn modelId="{5EEEDE93-C6E9-4B35-8023-CC30DEE9A626}" srcId="{124B030B-83DA-4DB1-98E5-02444D66804F}" destId="{8A6503D7-D4FB-40BD-B515-58A9C9E0E4E8}" srcOrd="3" destOrd="0" parTransId="{D6E165FF-93E0-4879-97FC-03839DD0F3D0}" sibTransId="{D8D6F76B-1F02-4A6C-8611-86C72B71F234}"/>
    <dgm:cxn modelId="{80BF30EA-81B2-4EED-94EA-4C3201B1E48F}" type="presOf" srcId="{0D3BD943-B087-4B2A-AB5F-8D6AD99CC2C1}" destId="{46DDE152-072C-488C-A596-A0726D6E0828}" srcOrd="0" destOrd="0" presId="urn:microsoft.com/office/officeart/2005/8/layout/radial5"/>
    <dgm:cxn modelId="{1404AA92-96A2-47A5-B372-828BC1AECAA2}" type="presOf" srcId="{D6E165FF-93E0-4879-97FC-03839DD0F3D0}" destId="{C2CE7D13-8F9E-4019-8D4A-BE790C193F9A}" srcOrd="0" destOrd="0" presId="urn:microsoft.com/office/officeart/2005/8/layout/radial5"/>
    <dgm:cxn modelId="{41A8E14D-D64D-4DAA-9F63-B06823786B15}" type="presOf" srcId="{A3111843-C60D-4E3F-A942-10DA7B7C9C45}" destId="{DA13D423-057B-4277-8130-F816C0001497}" srcOrd="1" destOrd="0" presId="urn:microsoft.com/office/officeart/2005/8/layout/radial5"/>
    <dgm:cxn modelId="{B4EFDD7C-C2E1-4362-A533-B55B362A2680}" type="presOf" srcId="{A8D60A03-D49A-45E9-805F-DDAE6E8842CD}" destId="{85041F07-7A66-4A79-B27D-AB8B1EB5E8B9}" srcOrd="1" destOrd="0" presId="urn:microsoft.com/office/officeart/2005/8/layout/radial5"/>
    <dgm:cxn modelId="{25269417-54DA-4C80-8F41-2488EA39AD5D}" type="presOf" srcId="{3C2CB62F-B2B5-4353-B1C1-36E236202FBA}" destId="{21D7AD3F-9839-4951-A154-1FC6FA967B62}" srcOrd="0" destOrd="0" presId="urn:microsoft.com/office/officeart/2005/8/layout/radial5"/>
    <dgm:cxn modelId="{32F1DF00-84A0-47F4-949A-A423AAB3DD99}" type="presOf" srcId="{8A6503D7-D4FB-40BD-B515-58A9C9E0E4E8}" destId="{590B5A22-9E9B-453A-B81A-A229FBC896A6}" srcOrd="0" destOrd="0" presId="urn:microsoft.com/office/officeart/2005/8/layout/radial5"/>
    <dgm:cxn modelId="{40E36C60-EB89-4869-ABFE-2EF13FD17DAD}" type="presOf" srcId="{347FCCD9-61DB-42E6-9660-7DE8CE24ACA0}" destId="{0D3BDEA6-5293-4909-A172-D821789AF67B}" srcOrd="0" destOrd="0" presId="urn:microsoft.com/office/officeart/2005/8/layout/radial5"/>
    <dgm:cxn modelId="{0294B84A-AF0A-4675-9A70-6A4330FBC188}" type="presOf" srcId="{43C80D23-6121-4D8E-AD60-05E57B55B007}" destId="{6E387CAF-8D34-4FCE-BF7B-C1DAB5A50D40}" srcOrd="1" destOrd="0" presId="urn:microsoft.com/office/officeart/2005/8/layout/radial5"/>
    <dgm:cxn modelId="{A3E52D67-98C3-477E-9548-6D99F052EE23}" type="presOf" srcId="{9FAC0C78-4233-49BF-B931-D11A96B838F5}" destId="{7C6A8AF1-437F-4187-AC5D-48D9CAFE4BC1}" srcOrd="0" destOrd="0" presId="urn:microsoft.com/office/officeart/2005/8/layout/radial5"/>
    <dgm:cxn modelId="{091410B1-C8E1-4E2E-99D8-41878E5065EF}" type="presOf" srcId="{FC3FD1BD-1C65-435F-9842-3E37E88FABB7}" destId="{E5035A4A-B2E7-4E27-BB0C-EE741BBF465C}" srcOrd="0" destOrd="0" presId="urn:microsoft.com/office/officeart/2005/8/layout/radial5"/>
    <dgm:cxn modelId="{55E96D51-8011-4E27-99E0-C258E1531F83}" srcId="{124B030B-83DA-4DB1-98E5-02444D66804F}" destId="{9971C53B-B58C-4D38-ACF3-D8A177723496}" srcOrd="0" destOrd="0" parTransId="{A8D60A03-D49A-45E9-805F-DDAE6E8842CD}" sibTransId="{35CBE292-D4E1-45E4-8C33-DE2AFAD54AEE}"/>
    <dgm:cxn modelId="{BD41100C-FFBA-4889-8A7C-4C55DC9F46BD}" srcId="{124B030B-83DA-4DB1-98E5-02444D66804F}" destId="{3C2CB62F-B2B5-4353-B1C1-36E236202FBA}" srcOrd="1" destOrd="0" parTransId="{A3111843-C60D-4E3F-A942-10DA7B7C9C45}" sibTransId="{DCF581C6-0ECE-4F8B-99A4-709AB625AC38}"/>
    <dgm:cxn modelId="{C2A9475D-A235-4EB5-9975-1319E57DE2B8}" type="presOf" srcId="{FC3FD1BD-1C65-435F-9842-3E37E88FABB7}" destId="{39E82A39-1FF2-4432-B03E-EDFDFDBE7357}" srcOrd="1" destOrd="0" presId="urn:microsoft.com/office/officeart/2005/8/layout/radial5"/>
    <dgm:cxn modelId="{39E888DD-5BB7-41ED-8BA6-9F1B074794E5}" type="presOf" srcId="{D6E165FF-93E0-4879-97FC-03839DD0F3D0}" destId="{B19DA827-55C6-4DB1-BB31-A59A902AC666}" srcOrd="1" destOrd="0" presId="urn:microsoft.com/office/officeart/2005/8/layout/radial5"/>
    <dgm:cxn modelId="{65EF6490-C1AB-405D-8856-744BCBE17EB7}" type="presOf" srcId="{124B030B-83DA-4DB1-98E5-02444D66804F}" destId="{EB4F67E5-F780-43B5-AB8C-B366E7E4715F}" srcOrd="0" destOrd="0" presId="urn:microsoft.com/office/officeart/2005/8/layout/radial5"/>
    <dgm:cxn modelId="{E9C7C606-3776-4E51-B1B2-7464489D8E23}" type="presOf" srcId="{43C80D23-6121-4D8E-AD60-05E57B55B007}" destId="{422C9627-39B4-44E9-8CF2-9D3661F60874}" srcOrd="0" destOrd="0" presId="urn:microsoft.com/office/officeart/2005/8/layout/radial5"/>
    <dgm:cxn modelId="{BB894DDD-318A-430C-BAB5-FAFB14D7C905}" type="presOf" srcId="{5FA1980F-D66C-4F3A-B25B-A715790296D6}" destId="{666D5228-DDAE-430B-99E4-C1EBD3898848}" srcOrd="0" destOrd="0" presId="urn:microsoft.com/office/officeart/2005/8/layout/radial5"/>
    <dgm:cxn modelId="{26E14E0F-E0A7-464A-B316-8379DF9E661F}" type="presOf" srcId="{347FCCD9-61DB-42E6-9660-7DE8CE24ACA0}" destId="{049512BB-84DB-4233-AE39-10F1754E702B}" srcOrd="1" destOrd="0" presId="urn:microsoft.com/office/officeart/2005/8/layout/radial5"/>
    <dgm:cxn modelId="{06237CE3-6E72-4106-AC10-2891E5786E69}" type="presOf" srcId="{1A8DCC59-BB7E-4D47-B92A-E4373BEF3076}" destId="{6FFE02CA-7B48-4BE5-8D50-FC4BC6AC2033}" srcOrd="0" destOrd="0" presId="urn:microsoft.com/office/officeart/2005/8/layout/radial5"/>
    <dgm:cxn modelId="{50D45333-4B5C-4E20-8ECE-D90647BD292C}" type="presOf" srcId="{A8D60A03-D49A-45E9-805F-DDAE6E8842CD}" destId="{F28A227E-485F-4F31-A2EB-153D12CCE1E7}" srcOrd="0" destOrd="0" presId="urn:microsoft.com/office/officeart/2005/8/layout/radial5"/>
    <dgm:cxn modelId="{A20700F8-2BC8-42B2-A385-322AEFD124DB}" srcId="{124B030B-83DA-4DB1-98E5-02444D66804F}" destId="{13398BEA-0F62-4C72-AC3C-CB1FD5E50EFE}" srcOrd="5" destOrd="0" parTransId="{347FCCD9-61DB-42E6-9660-7DE8CE24ACA0}" sibTransId="{D170073E-A92C-4634-8C17-8D8D3EC81835}"/>
    <dgm:cxn modelId="{A3EA6852-8722-45E4-97C4-B11BA93C7A04}" type="presOf" srcId="{908D0B4B-115F-46A5-8701-E99B767816B8}" destId="{F74E712A-B130-42E4-B353-54AF07261B59}" srcOrd="0" destOrd="0" presId="urn:microsoft.com/office/officeart/2005/8/layout/radial5"/>
    <dgm:cxn modelId="{C323284C-3E6E-4CB5-8A70-0D219CDFC1DB}" srcId="{0D3BD943-B087-4B2A-AB5F-8D6AD99CC2C1}" destId="{5D7F044A-537C-4A8C-B24E-750FEB7E828C}" srcOrd="1" destOrd="0" parTransId="{946AD8AC-A27B-4D09-BFEF-AEE3ED3404A7}" sibTransId="{C728ED97-7895-48BC-90D0-59186BAE459B}"/>
    <dgm:cxn modelId="{95D3A150-3DA4-474D-8080-0866DDEFECF7}" srcId="{0D3BD943-B087-4B2A-AB5F-8D6AD99CC2C1}" destId="{124B030B-83DA-4DB1-98E5-02444D66804F}" srcOrd="0" destOrd="0" parTransId="{5E764EE1-61B0-4629-BC58-D9BB4799378C}" sibTransId="{2E619E1B-9A90-4303-ADE4-C4F356EB4470}"/>
    <dgm:cxn modelId="{71E6B5F3-92AB-4F7D-B170-046FA53B5B95}" type="presOf" srcId="{A3111843-C60D-4E3F-A942-10DA7B7C9C45}" destId="{495A66C9-2276-4BDA-AA5C-F0A58CCFEE43}" srcOrd="0" destOrd="0" presId="urn:microsoft.com/office/officeart/2005/8/layout/radial5"/>
    <dgm:cxn modelId="{C8F13B8A-65F0-4308-BAF2-F34DD4EC7EEC}" srcId="{124B030B-83DA-4DB1-98E5-02444D66804F}" destId="{908D0B4B-115F-46A5-8701-E99B767816B8}" srcOrd="6" destOrd="0" parTransId="{43C80D23-6121-4D8E-AD60-05E57B55B007}" sibTransId="{C1E7C4A1-8DD1-47DB-B066-37EBC6E396E6}"/>
    <dgm:cxn modelId="{27FAF742-2306-4658-9330-E06791A16D08}" type="presOf" srcId="{9971C53B-B58C-4D38-ACF3-D8A177723496}" destId="{B122E66D-986E-4566-85F2-6E2264F6228C}" srcOrd="0" destOrd="0" presId="urn:microsoft.com/office/officeart/2005/8/layout/radial5"/>
    <dgm:cxn modelId="{C9A42C6F-742E-4610-9BAD-C0C45ECAD2B9}" type="presOf" srcId="{13398BEA-0F62-4C72-AC3C-CB1FD5E50EFE}" destId="{6DB4CDF4-5670-4118-BE67-4511AD969439}" srcOrd="0" destOrd="0" presId="urn:microsoft.com/office/officeart/2005/8/layout/radial5"/>
    <dgm:cxn modelId="{138914F0-62B5-4242-B44B-79D4AA7BD7E6}" srcId="{124B030B-83DA-4DB1-98E5-02444D66804F}" destId="{9FAC0C78-4233-49BF-B931-D11A96B838F5}" srcOrd="2" destOrd="0" parTransId="{FC3FD1BD-1C65-435F-9842-3E37E88FABB7}" sibTransId="{617807F3-4CBF-4E9F-8729-A09F8B634C3D}"/>
    <dgm:cxn modelId="{689EDF94-44B2-4264-9EE5-F0DEB1CE05CA}" type="presOf" srcId="{1A8DCC59-BB7E-4D47-B92A-E4373BEF3076}" destId="{8B8960D8-6B62-43B6-89A9-A6CB1599E54E}" srcOrd="1" destOrd="0" presId="urn:microsoft.com/office/officeart/2005/8/layout/radial5"/>
    <dgm:cxn modelId="{979D881C-8DB1-4938-83AE-7BC7197EFBEF}" type="presParOf" srcId="{46DDE152-072C-488C-A596-A0726D6E0828}" destId="{EB4F67E5-F780-43B5-AB8C-B366E7E4715F}" srcOrd="0" destOrd="0" presId="urn:microsoft.com/office/officeart/2005/8/layout/radial5"/>
    <dgm:cxn modelId="{EC9EA1BF-A4F3-466D-8325-A1AF4D0AFD7F}" type="presParOf" srcId="{46DDE152-072C-488C-A596-A0726D6E0828}" destId="{F28A227E-485F-4F31-A2EB-153D12CCE1E7}" srcOrd="1" destOrd="0" presId="urn:microsoft.com/office/officeart/2005/8/layout/radial5"/>
    <dgm:cxn modelId="{4B769BC3-71C5-4592-BF40-121DBF1047E3}" type="presParOf" srcId="{F28A227E-485F-4F31-A2EB-153D12CCE1E7}" destId="{85041F07-7A66-4A79-B27D-AB8B1EB5E8B9}" srcOrd="0" destOrd="0" presId="urn:microsoft.com/office/officeart/2005/8/layout/radial5"/>
    <dgm:cxn modelId="{7093D1F3-E768-4DB8-92FC-FDE6C81BB528}" type="presParOf" srcId="{46DDE152-072C-488C-A596-A0726D6E0828}" destId="{B122E66D-986E-4566-85F2-6E2264F6228C}" srcOrd="2" destOrd="0" presId="urn:microsoft.com/office/officeart/2005/8/layout/radial5"/>
    <dgm:cxn modelId="{0DE237E3-59E4-4D40-81D2-3CC8C3EF504A}" type="presParOf" srcId="{46DDE152-072C-488C-A596-A0726D6E0828}" destId="{495A66C9-2276-4BDA-AA5C-F0A58CCFEE43}" srcOrd="3" destOrd="0" presId="urn:microsoft.com/office/officeart/2005/8/layout/radial5"/>
    <dgm:cxn modelId="{D28C6B3A-56A1-4479-BDF4-5CF11F3D2832}" type="presParOf" srcId="{495A66C9-2276-4BDA-AA5C-F0A58CCFEE43}" destId="{DA13D423-057B-4277-8130-F816C0001497}" srcOrd="0" destOrd="0" presId="urn:microsoft.com/office/officeart/2005/8/layout/radial5"/>
    <dgm:cxn modelId="{6DC7D628-7984-44AB-A9E6-F22B228FADDA}" type="presParOf" srcId="{46DDE152-072C-488C-A596-A0726D6E0828}" destId="{21D7AD3F-9839-4951-A154-1FC6FA967B62}" srcOrd="4" destOrd="0" presId="urn:microsoft.com/office/officeart/2005/8/layout/radial5"/>
    <dgm:cxn modelId="{EA749185-E926-498C-BD6E-010946974BF2}" type="presParOf" srcId="{46DDE152-072C-488C-A596-A0726D6E0828}" destId="{E5035A4A-B2E7-4E27-BB0C-EE741BBF465C}" srcOrd="5" destOrd="0" presId="urn:microsoft.com/office/officeart/2005/8/layout/radial5"/>
    <dgm:cxn modelId="{C47A7410-EBE2-4276-AA63-5AC219544A86}" type="presParOf" srcId="{E5035A4A-B2E7-4E27-BB0C-EE741BBF465C}" destId="{39E82A39-1FF2-4432-B03E-EDFDFDBE7357}" srcOrd="0" destOrd="0" presId="urn:microsoft.com/office/officeart/2005/8/layout/radial5"/>
    <dgm:cxn modelId="{C8853E43-31C7-4614-B33D-ECBFB7B505C7}" type="presParOf" srcId="{46DDE152-072C-488C-A596-A0726D6E0828}" destId="{7C6A8AF1-437F-4187-AC5D-48D9CAFE4BC1}" srcOrd="6" destOrd="0" presId="urn:microsoft.com/office/officeart/2005/8/layout/radial5"/>
    <dgm:cxn modelId="{56B8CB2B-6301-4489-AEC5-E0DA97399BFB}" type="presParOf" srcId="{46DDE152-072C-488C-A596-A0726D6E0828}" destId="{C2CE7D13-8F9E-4019-8D4A-BE790C193F9A}" srcOrd="7" destOrd="0" presId="urn:microsoft.com/office/officeart/2005/8/layout/radial5"/>
    <dgm:cxn modelId="{03E615DE-CDAE-4F24-BAF5-A932024CDAD2}" type="presParOf" srcId="{C2CE7D13-8F9E-4019-8D4A-BE790C193F9A}" destId="{B19DA827-55C6-4DB1-BB31-A59A902AC666}" srcOrd="0" destOrd="0" presId="urn:microsoft.com/office/officeart/2005/8/layout/radial5"/>
    <dgm:cxn modelId="{AAD5E549-31AF-44E6-A2C1-C7A66231AD6B}" type="presParOf" srcId="{46DDE152-072C-488C-A596-A0726D6E0828}" destId="{590B5A22-9E9B-453A-B81A-A229FBC896A6}" srcOrd="8" destOrd="0" presId="urn:microsoft.com/office/officeart/2005/8/layout/radial5"/>
    <dgm:cxn modelId="{90F853FD-0370-4319-A7A3-801DB0E4EC8F}" type="presParOf" srcId="{46DDE152-072C-488C-A596-A0726D6E0828}" destId="{6FFE02CA-7B48-4BE5-8D50-FC4BC6AC2033}" srcOrd="9" destOrd="0" presId="urn:microsoft.com/office/officeart/2005/8/layout/radial5"/>
    <dgm:cxn modelId="{911CCB53-DAF4-4BA7-A44A-27ACB25AE68D}" type="presParOf" srcId="{6FFE02CA-7B48-4BE5-8D50-FC4BC6AC2033}" destId="{8B8960D8-6B62-43B6-89A9-A6CB1599E54E}" srcOrd="0" destOrd="0" presId="urn:microsoft.com/office/officeart/2005/8/layout/radial5"/>
    <dgm:cxn modelId="{6CF058D5-1FE6-45B0-BFCC-4C0AEB53D38C}" type="presParOf" srcId="{46DDE152-072C-488C-A596-A0726D6E0828}" destId="{666D5228-DDAE-430B-99E4-C1EBD3898848}" srcOrd="10" destOrd="0" presId="urn:microsoft.com/office/officeart/2005/8/layout/radial5"/>
    <dgm:cxn modelId="{8AEFA323-6EAC-4912-8062-01D73BC197BE}" type="presParOf" srcId="{46DDE152-072C-488C-A596-A0726D6E0828}" destId="{0D3BDEA6-5293-4909-A172-D821789AF67B}" srcOrd="11" destOrd="0" presId="urn:microsoft.com/office/officeart/2005/8/layout/radial5"/>
    <dgm:cxn modelId="{F274D3F0-EE45-4233-8700-143FE78A182E}" type="presParOf" srcId="{0D3BDEA6-5293-4909-A172-D821789AF67B}" destId="{049512BB-84DB-4233-AE39-10F1754E702B}" srcOrd="0" destOrd="0" presId="urn:microsoft.com/office/officeart/2005/8/layout/radial5"/>
    <dgm:cxn modelId="{69BC388B-643C-4ED0-907B-2C2FE0214A54}" type="presParOf" srcId="{46DDE152-072C-488C-A596-A0726D6E0828}" destId="{6DB4CDF4-5670-4118-BE67-4511AD969439}" srcOrd="12" destOrd="0" presId="urn:microsoft.com/office/officeart/2005/8/layout/radial5"/>
    <dgm:cxn modelId="{5265B976-6F3F-4BC2-9940-0BFCE759D90A}" type="presParOf" srcId="{46DDE152-072C-488C-A596-A0726D6E0828}" destId="{422C9627-39B4-44E9-8CF2-9D3661F60874}" srcOrd="13" destOrd="0" presId="urn:microsoft.com/office/officeart/2005/8/layout/radial5"/>
    <dgm:cxn modelId="{C959BAB4-934A-432C-963D-7F6734B42329}" type="presParOf" srcId="{422C9627-39B4-44E9-8CF2-9D3661F60874}" destId="{6E387CAF-8D34-4FCE-BF7B-C1DAB5A50D40}" srcOrd="0" destOrd="0" presId="urn:microsoft.com/office/officeart/2005/8/layout/radial5"/>
    <dgm:cxn modelId="{F45A7748-BBB1-40E1-8B2F-DC0C1264CAED}" type="presParOf" srcId="{46DDE152-072C-488C-A596-A0726D6E0828}" destId="{F74E712A-B130-42E4-B353-54AF07261B59}" srcOrd="14" destOrd="0" presId="urn:microsoft.com/office/officeart/2005/8/layout/radial5"/>
  </dgm:cxnLst>
  <dgm:bg>
    <a:blipFill>
      <a:blip xmlns:r="http://schemas.openxmlformats.org/officeDocument/2006/relationships" r:embed="rId8"/>
      <a:tile tx="0" ty="0" sx="100000" sy="100000" flip="none" algn="tl"/>
    </a:blip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B9C8A-D428-4422-9653-834294946B45}">
      <dsp:nvSpPr>
        <dsp:cNvPr id="0" name=""/>
        <dsp:cNvSpPr/>
      </dsp:nvSpPr>
      <dsp:spPr>
        <a:xfrm>
          <a:off x="1933497" y="886887"/>
          <a:ext cx="5276087" cy="5276087"/>
        </a:xfrm>
        <a:prstGeom prst="blockArc">
          <a:avLst>
            <a:gd name="adj1" fmla="val 10942195"/>
            <a:gd name="adj2" fmla="val 1599895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1EDB2-67AA-454D-98BD-331A2622A4F6}">
      <dsp:nvSpPr>
        <dsp:cNvPr id="0" name=""/>
        <dsp:cNvSpPr/>
      </dsp:nvSpPr>
      <dsp:spPr>
        <a:xfrm>
          <a:off x="1926642" y="564450"/>
          <a:ext cx="5276087" cy="5276087"/>
        </a:xfrm>
        <a:prstGeom prst="blockArc">
          <a:avLst>
            <a:gd name="adj1" fmla="val 5344054"/>
            <a:gd name="adj2" fmla="val 1051165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E6402-2349-496C-9625-097B3855FE5C}">
      <dsp:nvSpPr>
        <dsp:cNvPr id="0" name=""/>
        <dsp:cNvSpPr/>
      </dsp:nvSpPr>
      <dsp:spPr>
        <a:xfrm>
          <a:off x="2269435" y="581732"/>
          <a:ext cx="5276087" cy="5276087"/>
        </a:xfrm>
        <a:prstGeom prst="blockArc">
          <a:avLst>
            <a:gd name="adj1" fmla="val 133906"/>
            <a:gd name="adj2" fmla="val 580229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6047A-0524-4987-9236-45C7EA029107}">
      <dsp:nvSpPr>
        <dsp:cNvPr id="0" name=""/>
        <dsp:cNvSpPr/>
      </dsp:nvSpPr>
      <dsp:spPr>
        <a:xfrm>
          <a:off x="2272593" y="844331"/>
          <a:ext cx="5276087" cy="5276087"/>
        </a:xfrm>
        <a:prstGeom prst="blockArc">
          <a:avLst>
            <a:gd name="adj1" fmla="val 15542679"/>
            <a:gd name="adj2" fmla="val 2138339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03664-46CA-4E66-B051-246670F7FC1C}">
      <dsp:nvSpPr>
        <dsp:cNvPr id="0" name=""/>
        <dsp:cNvSpPr/>
      </dsp:nvSpPr>
      <dsp:spPr>
        <a:xfrm>
          <a:off x="3276600" y="2133614"/>
          <a:ext cx="2496602" cy="2429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জীবনানন্দ দাশ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42219" y="2489347"/>
        <a:ext cx="1765364" cy="1717632"/>
      </dsp:txXfrm>
    </dsp:sp>
    <dsp:sp modelId="{0BC28B72-B6EC-42C0-B14B-186C4F90B4F8}">
      <dsp:nvSpPr>
        <dsp:cNvPr id="0" name=""/>
        <dsp:cNvSpPr/>
      </dsp:nvSpPr>
      <dsp:spPr>
        <a:xfrm>
          <a:off x="3044911" y="-69985"/>
          <a:ext cx="2752029" cy="204498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কলকাতা বিশ্ববিদ্যালয়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47936" y="229496"/>
        <a:ext cx="1945979" cy="1446020"/>
      </dsp:txXfrm>
    </dsp:sp>
    <dsp:sp modelId="{5BE36407-4AF9-4477-9896-5E4111B8F003}">
      <dsp:nvSpPr>
        <dsp:cNvPr id="0" name=""/>
        <dsp:cNvSpPr/>
      </dsp:nvSpPr>
      <dsp:spPr>
        <a:xfrm>
          <a:off x="6226019" y="2209799"/>
          <a:ext cx="2512668" cy="222064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জন্মস্থান-বরিশাল ১৮৯৯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593991" y="2535005"/>
        <a:ext cx="1776724" cy="1570235"/>
      </dsp:txXfrm>
    </dsp:sp>
    <dsp:sp modelId="{FFD65E74-C524-4D80-9720-9CA93AE8F087}">
      <dsp:nvSpPr>
        <dsp:cNvPr id="0" name=""/>
        <dsp:cNvSpPr/>
      </dsp:nvSpPr>
      <dsp:spPr>
        <a:xfrm>
          <a:off x="3200406" y="4699954"/>
          <a:ext cx="2812426" cy="215805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মৃত্যু-১৯৫৪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12276" y="5015994"/>
        <a:ext cx="1988686" cy="1525977"/>
      </dsp:txXfrm>
    </dsp:sp>
    <dsp:sp modelId="{B2F60A80-3392-489F-954F-E600C434F87F}">
      <dsp:nvSpPr>
        <dsp:cNvPr id="0" name=""/>
        <dsp:cNvSpPr/>
      </dsp:nvSpPr>
      <dsp:spPr>
        <a:xfrm>
          <a:off x="834381" y="2209804"/>
          <a:ext cx="2325067" cy="241714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রূপসী বাংলা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74879" y="2563786"/>
        <a:ext cx="1644071" cy="1709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F67E5-F780-43B5-AB8C-B366E7E4715F}">
      <dsp:nvSpPr>
        <dsp:cNvPr id="0" name=""/>
        <dsp:cNvSpPr/>
      </dsp:nvSpPr>
      <dsp:spPr>
        <a:xfrm>
          <a:off x="4051213" y="2244204"/>
          <a:ext cx="1935969" cy="186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কবিরবেশ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4334729" y="2517301"/>
        <a:ext cx="1368937" cy="1318628"/>
      </dsp:txXfrm>
    </dsp:sp>
    <dsp:sp modelId="{F28A227E-485F-4F31-A2EB-153D12CCE1E7}">
      <dsp:nvSpPr>
        <dsp:cNvPr id="0" name=""/>
        <dsp:cNvSpPr/>
      </dsp:nvSpPr>
      <dsp:spPr>
        <a:xfrm rot="16529543">
          <a:off x="5015607" y="1737181"/>
          <a:ext cx="225174" cy="611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046150" y="1893156"/>
        <a:ext cx="157622" cy="367064"/>
      </dsp:txXfrm>
    </dsp:sp>
    <dsp:sp modelId="{B122E66D-986E-4566-85F2-6E2264F6228C}">
      <dsp:nvSpPr>
        <dsp:cNvPr id="0" name=""/>
        <dsp:cNvSpPr/>
      </dsp:nvSpPr>
      <dsp:spPr>
        <a:xfrm>
          <a:off x="4158748" y="-102993"/>
          <a:ext cx="2165848" cy="19317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শংখচিল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475929" y="179912"/>
        <a:ext cx="1531486" cy="1365987"/>
      </dsp:txXfrm>
    </dsp:sp>
    <dsp:sp modelId="{495A66C9-2276-4BDA-AA5C-F0A58CCFEE43}">
      <dsp:nvSpPr>
        <dsp:cNvPr id="0" name=""/>
        <dsp:cNvSpPr/>
      </dsp:nvSpPr>
      <dsp:spPr>
        <a:xfrm rot="1894235" flipH="1">
          <a:off x="6140277" y="2247121"/>
          <a:ext cx="66800" cy="44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8834" y="2340395"/>
        <a:ext cx="46760" cy="264084"/>
      </dsp:txXfrm>
    </dsp:sp>
    <dsp:sp modelId="{21D7AD3F-9839-4951-A154-1FC6FA967B62}">
      <dsp:nvSpPr>
        <dsp:cNvPr id="0" name=""/>
        <dsp:cNvSpPr/>
      </dsp:nvSpPr>
      <dsp:spPr>
        <a:xfrm>
          <a:off x="6359159" y="619901"/>
          <a:ext cx="2202382" cy="21132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স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ু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দ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র্শণ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681690" y="929382"/>
        <a:ext cx="1557320" cy="1494304"/>
      </dsp:txXfrm>
    </dsp:sp>
    <dsp:sp modelId="{E5035A4A-B2E7-4E27-BB0C-EE741BBF465C}">
      <dsp:nvSpPr>
        <dsp:cNvPr id="0" name=""/>
        <dsp:cNvSpPr/>
      </dsp:nvSpPr>
      <dsp:spPr>
        <a:xfrm rot="869146">
          <a:off x="6119985" y="3210621"/>
          <a:ext cx="429652" cy="611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122034" y="3316854"/>
        <a:ext cx="300756" cy="367064"/>
      </dsp:txXfrm>
    </dsp:sp>
    <dsp:sp modelId="{7C6A8AF1-437F-4187-AC5D-48D9CAFE4BC1}">
      <dsp:nvSpPr>
        <dsp:cNvPr id="0" name=""/>
        <dsp:cNvSpPr/>
      </dsp:nvSpPr>
      <dsp:spPr>
        <a:xfrm>
          <a:off x="6705598" y="2874035"/>
          <a:ext cx="2036863" cy="20027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ধানক্ষেত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003890" y="3167332"/>
        <a:ext cx="1440279" cy="1416165"/>
      </dsp:txXfrm>
    </dsp:sp>
    <dsp:sp modelId="{C2CE7D13-8F9E-4019-8D4A-BE790C193F9A}">
      <dsp:nvSpPr>
        <dsp:cNvPr id="0" name=""/>
        <dsp:cNvSpPr/>
      </dsp:nvSpPr>
      <dsp:spPr>
        <a:xfrm rot="3935147">
          <a:off x="5383774" y="3883918"/>
          <a:ext cx="190661" cy="611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400552" y="3980230"/>
        <a:ext cx="133463" cy="367064"/>
      </dsp:txXfrm>
    </dsp:sp>
    <dsp:sp modelId="{590B5A22-9E9B-453A-B81A-A229FBC896A6}">
      <dsp:nvSpPr>
        <dsp:cNvPr id="0" name=""/>
        <dsp:cNvSpPr/>
      </dsp:nvSpPr>
      <dsp:spPr>
        <a:xfrm>
          <a:off x="4876794" y="4265193"/>
          <a:ext cx="2273344" cy="22036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সাদা বক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209718" y="4587912"/>
        <a:ext cx="1607496" cy="1558223"/>
      </dsp:txXfrm>
    </dsp:sp>
    <dsp:sp modelId="{6FFE02CA-7B48-4BE5-8D50-FC4BC6AC2033}">
      <dsp:nvSpPr>
        <dsp:cNvPr id="0" name=""/>
        <dsp:cNvSpPr/>
      </dsp:nvSpPr>
      <dsp:spPr>
        <a:xfrm rot="7431799">
          <a:off x="4191737" y="3881016"/>
          <a:ext cx="299028" cy="611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261584" y="3966125"/>
        <a:ext cx="209320" cy="367064"/>
      </dsp:txXfrm>
    </dsp:sp>
    <dsp:sp modelId="{666D5228-DDAE-430B-99E4-C1EBD3898848}">
      <dsp:nvSpPr>
        <dsp:cNvPr id="0" name=""/>
        <dsp:cNvSpPr/>
      </dsp:nvSpPr>
      <dsp:spPr>
        <a:xfrm>
          <a:off x="2514592" y="4267208"/>
          <a:ext cx="2165864" cy="205602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হাস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831775" y="4568305"/>
        <a:ext cx="1531498" cy="1453827"/>
      </dsp:txXfrm>
    </dsp:sp>
    <dsp:sp modelId="{0D3BDEA6-5293-4909-A172-D821789AF67B}">
      <dsp:nvSpPr>
        <dsp:cNvPr id="0" name=""/>
        <dsp:cNvSpPr/>
      </dsp:nvSpPr>
      <dsp:spPr>
        <a:xfrm rot="13302693">
          <a:off x="3937460" y="2046392"/>
          <a:ext cx="313796" cy="611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019667" y="2200065"/>
        <a:ext cx="219657" cy="367064"/>
      </dsp:txXfrm>
    </dsp:sp>
    <dsp:sp modelId="{6DB4CDF4-5670-4118-BE67-4511AD969439}">
      <dsp:nvSpPr>
        <dsp:cNvPr id="0" name=""/>
        <dsp:cNvSpPr/>
      </dsp:nvSpPr>
      <dsp:spPr>
        <a:xfrm>
          <a:off x="2064742" y="540623"/>
          <a:ext cx="2109963" cy="188587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কাক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373739" y="816802"/>
        <a:ext cx="1491969" cy="1333512"/>
      </dsp:txXfrm>
    </dsp:sp>
    <dsp:sp modelId="{422C9627-39B4-44E9-8CF2-9D3661F60874}">
      <dsp:nvSpPr>
        <dsp:cNvPr id="0" name=""/>
        <dsp:cNvSpPr/>
      </dsp:nvSpPr>
      <dsp:spPr>
        <a:xfrm rot="10440451">
          <a:off x="3673060" y="2997747"/>
          <a:ext cx="272216" cy="611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754502" y="3115838"/>
        <a:ext cx="190551" cy="367064"/>
      </dsp:txXfrm>
    </dsp:sp>
    <dsp:sp modelId="{F74E712A-B130-42E4-B353-54AF07261B59}">
      <dsp:nvSpPr>
        <dsp:cNvPr id="0" name=""/>
        <dsp:cNvSpPr/>
      </dsp:nvSpPr>
      <dsp:spPr>
        <a:xfrm>
          <a:off x="1602909" y="2458033"/>
          <a:ext cx="1948509" cy="194985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ধানসিঁড়ি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888262" y="2743582"/>
        <a:ext cx="1377803" cy="137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7A4F-8FC9-4DA3-AC31-8420C4D4AB47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8C651-FC67-4A0C-BC5B-CD37BB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36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C651-FC67-4A0C-BC5B-CD37BB0E50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11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07CE04-69B1-4C7B-8ABD-BF338280B72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8E2DB0-2879-4E5D-9A83-7A4D8034C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209800" y="304800"/>
            <a:ext cx="4876800" cy="2057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590800"/>
            <a:ext cx="8077200" cy="41148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7772400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 সরব পাঠ করে শোনাব এবং কঠিন শব্দের অর্থ বলে দেব।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যেমন-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ঘুঙুর- নূপুর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জলাঙ্গী-জল যার অঙ্গে।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ডাঙ্গা-শুকনো জায়গা।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সুদর্শন-এক ধরনের গোবরে পোকা।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048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38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074918" y="2590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1524000" y="533400"/>
            <a:ext cx="6096000" cy="1524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Wave 11"/>
          <p:cNvSpPr/>
          <p:nvPr/>
        </p:nvSpPr>
        <p:spPr>
          <a:xfrm>
            <a:off x="1447800" y="2514600"/>
            <a:ext cx="6934200" cy="1219200"/>
          </a:xfrm>
          <a:prstGeom prst="wav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১।কবি কিসের বেশে ফিরে আসতে চান?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1752600" y="4800600"/>
            <a:ext cx="6705600" cy="990600"/>
          </a:xfrm>
          <a:prstGeom prst="doubleWav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 কিভাবে সারাদিন কেটে যাবে?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Point Star 5"/>
          <p:cNvSpPr/>
          <p:nvPr/>
        </p:nvSpPr>
        <p:spPr>
          <a:xfrm>
            <a:off x="2057400" y="609600"/>
            <a:ext cx="4267200" cy="2362200"/>
          </a:xfrm>
          <a:prstGeom prst="star7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38200" y="3505200"/>
            <a:ext cx="3124200" cy="2667000"/>
          </a:xfrm>
          <a:prstGeom prst="horizontalScroll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প্রশ্নোত্তরের মাধ্যমে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800600" y="3657600"/>
            <a:ext cx="3810000" cy="2362200"/>
          </a:xfrm>
          <a:prstGeom prst="horizontalScroll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বোর্ড ব্যবহারের   মাধ্যমে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620000" cy="2971800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3048000" y="685800"/>
            <a:ext cx="3657600" cy="609600"/>
          </a:xfrm>
          <a:prstGeom prst="flowChartProcess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62000" y="533400"/>
            <a:ext cx="7772400" cy="30480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838200" y="3962400"/>
            <a:ext cx="7772400" cy="2590800"/>
          </a:xfrm>
          <a:prstGeom prst="horizontalScroll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১।আবার আসিব ফিরে কবিতায় কবি কোথায় ফিরে আসার কথা ব্যক্ত করেছেন-ব্যাখ্যা কর।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382000" cy="594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 rot="20341104">
            <a:off x="1239738" y="3246218"/>
            <a:ext cx="702264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462273_1040998119619537_4938808276927119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3044190" cy="2969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Horizontal Scroll 2"/>
          <p:cNvSpPr/>
          <p:nvPr/>
        </p:nvSpPr>
        <p:spPr>
          <a:xfrm>
            <a:off x="2057400" y="381000"/>
            <a:ext cx="5257800" cy="1524000"/>
          </a:xfrm>
          <a:prstGeom prst="horizontalScroll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পরিচিতি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886200" y="2133600"/>
            <a:ext cx="5257800" cy="3124200"/>
          </a:xfrm>
          <a:prstGeom prst="verticalScroll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2667000"/>
            <a:ext cx="4114800" cy="2209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করল্যাছড়ি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লংগদু,রাংগামাটি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057400"/>
            <a:ext cx="3276600" cy="3200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1676400" y="152400"/>
            <a:ext cx="6629400" cy="1524000"/>
          </a:xfrm>
          <a:prstGeom prst="flowChartDecision">
            <a:avLst/>
          </a:prstGeom>
          <a:ln w="76200">
            <a:solidFill>
              <a:schemeClr val="bg2">
                <a:lumMod val="1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ata 11"/>
          <p:cNvSpPr/>
          <p:nvPr/>
        </p:nvSpPr>
        <p:spPr>
          <a:xfrm>
            <a:off x="3657600" y="2209800"/>
            <a:ext cx="5257800" cy="3810000"/>
          </a:xfrm>
          <a:prstGeom prst="flowChartInputOutp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সময়-৪০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Data 12"/>
          <p:cNvSpPr/>
          <p:nvPr/>
        </p:nvSpPr>
        <p:spPr>
          <a:xfrm>
            <a:off x="0" y="1828800"/>
            <a:ext cx="3810000" cy="4343400"/>
          </a:xfrm>
          <a:prstGeom prst="flowChartInputOutpu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AutoShape 2" descr="2020 সালের ৮ম শ্রেণীর সকল বই পিডিএফ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2020 সালের ৮ম শ্রেণীর সকল বই পিডিএফ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6078">
            <a:off x="544380" y="2114240"/>
            <a:ext cx="2756806" cy="38103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05801" y="6477000"/>
          <a:ext cx="838199" cy="381000"/>
        </p:xfrm>
        <a:graphic>
          <a:graphicData uri="http://schemas.openxmlformats.org/presentationml/2006/ole">
            <p:oleObj spid="_x0000_s1040" name="Package" r:id="rId3" imgW="1838425" imgH="481263" progId="Package">
              <p:embed/>
            </p:oleObj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76800"/>
            <a:ext cx="266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533400"/>
            <a:ext cx="2743200" cy="1905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ownload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20" y="609600"/>
            <a:ext cx="2556980" cy="17049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05400" y="457200"/>
            <a:ext cx="24384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ownload (1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533400"/>
            <a:ext cx="2286000" cy="1828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0" y="2743200"/>
            <a:ext cx="2743200" cy="17526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download (1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819400"/>
            <a:ext cx="2590800" cy="1600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29200" y="2743200"/>
            <a:ext cx="2590800" cy="17526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ownload (18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2819401"/>
            <a:ext cx="2438399" cy="16001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29200" y="4724400"/>
            <a:ext cx="2590800" cy="1752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download (1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4800600"/>
            <a:ext cx="2438400" cy="1600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9600" y="4800600"/>
            <a:ext cx="2819400" cy="16764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533400" y="1981200"/>
            <a:ext cx="8001000" cy="45720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676400" y="304800"/>
            <a:ext cx="5410200" cy="15240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5800" y="3048000"/>
            <a:ext cx="5486400" cy="144780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আবার আসিব ফিরে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800600"/>
            <a:ext cx="45720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কবি-জীবনানন্দ দাশ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00200" y="304800"/>
            <a:ext cx="5562600" cy="990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শিখণ ফল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85800" y="1295400"/>
            <a:ext cx="7620000" cy="15240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১।কবি পরিচিতি উল্লেখ করতে পারবে।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838200" y="2819400"/>
            <a:ext cx="7543800" cy="19050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২।শুদ্ধভাবে কবিতাটি আবৃত্তি করতে ওকঠিন শব্দ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অর্থ বলতে পারবে।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914400" y="4876800"/>
            <a:ext cx="7391400" cy="160020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৩।গ্রাম বাংলার প্রাকৃতিক সৌন্দর্যের বর্ণনা করতে পারবে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457200"/>
          <a:ext cx="7620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28600"/>
          <a:ext cx="8001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Plaque 7"/>
          <p:cNvSpPr/>
          <p:nvPr/>
        </p:nvSpPr>
        <p:spPr>
          <a:xfrm>
            <a:off x="3657600" y="2209800"/>
            <a:ext cx="2590800" cy="2362200"/>
          </a:xfrm>
          <a:prstGeom prst="plaqu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ownload (20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400" y="2606041"/>
            <a:ext cx="1981200" cy="1584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609600"/>
            <a:ext cx="8763000" cy="12192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209801"/>
            <a:ext cx="83820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1114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bn-BD" sz="1200" dirty="0"/>
          </a:p>
          <a:p>
            <a:pPr lvl="0"/>
            <a:endParaRPr lang="bn-BD" sz="1200" dirty="0"/>
          </a:p>
          <a:p>
            <a:pPr marL="0" lv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533400"/>
            <a:ext cx="8610600" cy="1752600"/>
          </a:xfrm>
          <a:prstGeom prst="horizontalScroll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নয়-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667000"/>
            <a:ext cx="2514600" cy="2438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2590800"/>
            <a:ext cx="2514600" cy="24384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667000"/>
            <a:ext cx="2514600" cy="24384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2362200" cy="2286000"/>
          </a:xfrm>
          <a:prstGeom prst="rect">
            <a:avLst/>
          </a:prstGeom>
        </p:spPr>
      </p:pic>
      <p:pic>
        <p:nvPicPr>
          <p:cNvPr id="12" name="Picture 11" descr="download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743200"/>
            <a:ext cx="2362200" cy="2286000"/>
          </a:xfrm>
          <a:prstGeom prst="rect">
            <a:avLst/>
          </a:prstGeom>
        </p:spPr>
      </p:pic>
      <p:pic>
        <p:nvPicPr>
          <p:cNvPr id="13" name="Picture 12" descr="download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667000"/>
            <a:ext cx="2362200" cy="2214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7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2005</TotalTime>
  <Words>177</Words>
  <Application>Microsoft Office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Trek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faridpur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Techoloy</cp:lastModifiedBy>
  <cp:revision>440</cp:revision>
  <dcterms:created xsi:type="dcterms:W3CDTF">2012-01-10T03:35:50Z</dcterms:created>
  <dcterms:modified xsi:type="dcterms:W3CDTF">2020-06-22T18:11:55Z</dcterms:modified>
</cp:coreProperties>
</file>