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61" r:id="rId3"/>
    <p:sldId id="262" r:id="rId4"/>
    <p:sldId id="258" r:id="rId5"/>
    <p:sldId id="259" r:id="rId6"/>
    <p:sldId id="260" r:id="rId7"/>
    <p:sldId id="264" r:id="rId8"/>
    <p:sldId id="265" r:id="rId9"/>
    <p:sldId id="266" r:id="rId10"/>
    <p:sldId id="268" r:id="rId11"/>
    <p:sldId id="278" r:id="rId12"/>
    <p:sldId id="269" r:id="rId13"/>
    <p:sldId id="270" r:id="rId14"/>
    <p:sldId id="271" r:id="rId15"/>
    <p:sldId id="279" r:id="rId16"/>
    <p:sldId id="272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EDAF"/>
    <a:srgbClr val="90C226"/>
    <a:srgbClr val="BD1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13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3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6536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57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0369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60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36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5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9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0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3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0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6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6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3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9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F2BC3-3F0C-4126-928F-7E836D81FE1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88B6F3-AB38-4F61-811E-645FC305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6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68E2CF-C7F0-4D43-80C9-06415D20C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3474"/>
            <a:ext cx="8763000" cy="627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62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787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DC24930-31B5-427F-8A55-E110F9C9DC66}"/>
              </a:ext>
            </a:extLst>
          </p:cNvPr>
          <p:cNvSpPr/>
          <p:nvPr/>
        </p:nvSpPr>
        <p:spPr>
          <a:xfrm>
            <a:off x="0" y="5269584"/>
            <a:ext cx="9144000" cy="158841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খরচকে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5848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6D3C18-D8E4-4CF3-861B-D34B9244A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57D933-AF21-4A48-9A13-E899B0E0725F}"/>
              </a:ext>
            </a:extLst>
          </p:cNvPr>
          <p:cNvSpPr/>
          <p:nvPr/>
        </p:nvSpPr>
        <p:spPr>
          <a:xfrm>
            <a:off x="0" y="5007204"/>
            <a:ext cx="9144000" cy="1828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খরচগুলো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এদেরকে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পরোক্ষ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কারখানার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নিরাপত্তাজনিত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0832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81" y="1066800"/>
            <a:ext cx="80010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পরোক্ষ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981200"/>
            <a:ext cx="7067762" cy="4876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পরোক্ষ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শ্রমিকের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মজুরী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পরোক্ষ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দারোয়ানের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অবচয়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FB2A5D-A13B-4FA3-9895-EE4A1DEE751A}"/>
              </a:ext>
            </a:extLst>
          </p:cNvPr>
          <p:cNvSpPr txBox="1"/>
          <p:nvPr/>
        </p:nvSpPr>
        <p:spPr>
          <a:xfrm>
            <a:off x="2438400" y="228600"/>
            <a:ext cx="35052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8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7430" y="457200"/>
            <a:ext cx="485321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পরোক্ষ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7400" y="5562600"/>
            <a:ext cx="5867400" cy="838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বিতরণ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উপরিব্যয়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1387608"/>
            <a:ext cx="5715000" cy="1219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উপরিখরচ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3016" y="3503777"/>
            <a:ext cx="5562600" cy="1219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প্রশাসনিক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উপরিখরচ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572000" y="4722977"/>
            <a:ext cx="484632" cy="7474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572000" y="2606808"/>
            <a:ext cx="484632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প্রারম্ভিক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সমাপনী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কাঁচামাল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১,৫০০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 ২,০০০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 ১,০০০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 ১,৫০০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=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৩,০০০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মজুরী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মূখ্য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৩,০০০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 ৩,০০০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 ৪,০০০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১০,০০০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   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মূখ্য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উপরিব্যয়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=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ব্যয়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১০,০০০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 ৬,০০০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১৬,০০০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185" y="-152400"/>
            <a:ext cx="7623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প্রয়োজনঃ</a:t>
            </a:r>
            <a:endParaRPr 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8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FBE6CC-7E22-4196-8CA6-CF3604B5D3F0}"/>
              </a:ext>
            </a:extLst>
          </p:cNvPr>
          <p:cNvSpPr/>
          <p:nvPr/>
        </p:nvSpPr>
        <p:spPr>
          <a:xfrm>
            <a:off x="12569" y="0"/>
            <a:ext cx="9144000" cy="7261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+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প্রারম্ভিক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চলতি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সমাপনী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চলতি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=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ণ্য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ব্যয়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‘</a:t>
            </a:r>
          </a:p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১৬,০০০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+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০,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-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,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= 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০,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উৎপা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GB" sz="20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GB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GB" sz="2000" dirty="0" err="1">
                <a:latin typeface="NikoshBAN" pitchFamily="2" charset="0"/>
                <a:cs typeface="NikoshBAN" pitchFamily="2" charset="0"/>
              </a:rPr>
              <a:t>ণ্য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GB" sz="2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প্রারম্ভিক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মজুদ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+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উৎপা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GB" sz="20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GB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GB" sz="2000" dirty="0" err="1">
                <a:latin typeface="NikoshBAN" pitchFamily="2" charset="0"/>
                <a:cs typeface="NikoshBAN" pitchFamily="2" charset="0"/>
              </a:rPr>
              <a:t>ণ্য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GB" sz="20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GB" sz="2000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উৎপা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GB" sz="20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GB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GB" sz="2000" dirty="0" err="1">
                <a:latin typeface="NikoshBAN" pitchFamily="2" charset="0"/>
                <a:cs typeface="NikoshBAN" pitchFamily="2" charset="0"/>
              </a:rPr>
              <a:t>ণ্য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GB" sz="2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সমাপনী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মজুদ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বিক্রিত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ব্যয়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10,000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+ ২০,০০০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৫,০০০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২৫,০০০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বিক্রিত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+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বাণিজ্যিক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ব্যয়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২৫,০০০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+ ১০,০০০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৩৫,০০০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+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মূনাফা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বিক্রয়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২৫,০০০ + ৫,০০০ =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৩০,০০০</a:t>
            </a:r>
          </a:p>
        </p:txBody>
      </p:sp>
    </p:spTree>
    <p:extLst>
      <p:ext uri="{BB962C8B-B14F-4D97-AF65-F5344CB8AC3E}">
        <p14:creationId xmlns:p14="http://schemas.microsoft.com/office/powerpoint/2010/main" val="102798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533400"/>
            <a:ext cx="45720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398" y="1958280"/>
            <a:ext cx="8153399" cy="2554545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পোষাক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ভোজ্য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তৈল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তৈরীতে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পোষাক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সেলাই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শ্রমিকের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মজুরীকে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পরোক্ষ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সমষ্টিকে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398" y="5562600"/>
            <a:ext cx="815340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১.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২.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সূর্যমূখী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৩.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মজুরী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৪.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মূখ্য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08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152400"/>
            <a:ext cx="64008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271" y="2551837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তথ্যাবলী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বিবরণী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প্রারম্ভিক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১২,০০০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১,৫০০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৫,০০০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সমাপনী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১,৫০০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মজুরী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৫,০০০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উপরিব্যয়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৬,০০০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GB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মূখ্য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এককের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0360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2F43AC1-084F-4AF8-A391-A1950FCAC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12" y="1395953"/>
            <a:ext cx="67056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0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C69FAE-44DC-4FAF-AF6E-1CA615D5E771}"/>
              </a:ext>
            </a:extLst>
          </p:cNvPr>
          <p:cNvSpPr/>
          <p:nvPr/>
        </p:nvSpPr>
        <p:spPr>
          <a:xfrm>
            <a:off x="188540" y="47244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মোঃ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রেজাউল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ইসলাম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</a:p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সহকারী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শিক্ষক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(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ব্যব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সায় শিক্ষা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)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  <a:cs typeface="Shonar Bangla" panose="02020603050405020304" pitchFamily="18" charset="0"/>
            </a:endParaRPr>
          </a:p>
          <a:p>
            <a:pPr algn="ctr"/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সিলাম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পি.এল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বহুমুখী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উচ্চ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বিদ্যালয়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।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  <a:cs typeface="Shonar Bangla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E13552-A810-444F-BF40-9224DEFE1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22069"/>
            <a:ext cx="3567172" cy="35820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AF0B47-3144-44DC-B229-0DB15F32803D}"/>
              </a:ext>
            </a:extLst>
          </p:cNvPr>
          <p:cNvSpPr/>
          <p:nvPr/>
        </p:nvSpPr>
        <p:spPr>
          <a:xfrm>
            <a:off x="2971800" y="593886"/>
            <a:ext cx="3567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শিক্ষক</a:t>
            </a:r>
            <a:r>
              <a:rPr lang="en-GB" sz="40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as-IN" sz="40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প</a:t>
            </a:r>
            <a:r>
              <a:rPr lang="en-GB" sz="4000" u="sng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রিচিতি</a:t>
            </a:r>
            <a:r>
              <a:rPr lang="en-GB" sz="40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endParaRPr lang="en-GB" sz="4000" u="sng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078472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914400"/>
            <a:ext cx="60960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বিষয়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3733800"/>
            <a:ext cx="8001000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err="1"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sz="800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93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" y="3962400"/>
            <a:ext cx="2466975" cy="1847850"/>
          </a:xfrm>
          <a:prstGeom prst="rect">
            <a:avLst/>
          </a:prstGeom>
        </p:spPr>
      </p:pic>
      <p:pic>
        <p:nvPicPr>
          <p:cNvPr id="2" name="Picture 3" descr="C:\Users\purna\Downloads\raw materi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85" y="3276600"/>
            <a:ext cx="3210706" cy="21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5934670"/>
            <a:ext cx="8001000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কাঁচামাল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3657600" cy="1247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2116065"/>
            <a:ext cx="2762250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3337"/>
            <a:ext cx="4762500" cy="2857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93A108-5F9E-4D47-A0FA-922B7B823033}"/>
              </a:ext>
            </a:extLst>
          </p:cNvPr>
          <p:cNvSpPr txBox="1"/>
          <p:nvPr/>
        </p:nvSpPr>
        <p:spPr>
          <a:xfrm>
            <a:off x="1155570" y="76984"/>
            <a:ext cx="3886200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GB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GB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GB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endParaRPr lang="en-GB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29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rna\Downloads\sew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9771" y="-1371600"/>
            <a:ext cx="15240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32152B-EB20-42D9-A119-4A8F253B3A2B}"/>
              </a:ext>
            </a:extLst>
          </p:cNvPr>
          <p:cNvSpPr txBox="1"/>
          <p:nvPr/>
        </p:nvSpPr>
        <p:spPr>
          <a:xfrm>
            <a:off x="685800" y="5934670"/>
            <a:ext cx="8001000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শ্রম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rna\Downloads\finish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097" y="838200"/>
            <a:ext cx="5181806" cy="346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0215" y="4976446"/>
            <a:ext cx="68580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যাচাইকরন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6814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6058" y="600529"/>
            <a:ext cx="57150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ঘোষণা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5900" y="2507343"/>
            <a:ext cx="61722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4038600"/>
            <a:ext cx="6400800" cy="1905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বিবরণী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915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381000"/>
            <a:ext cx="5257800" cy="1295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057399"/>
            <a:ext cx="87503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3124200"/>
            <a:ext cx="7391400" cy="3352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charset="0"/>
              <a:buChar char="•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প্রতিষ্টানের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ক্রয়মূল্য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বিক্রয়মূল্য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25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857" y="217599"/>
            <a:ext cx="86868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1339939"/>
            <a:ext cx="594360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4" name="Rectangle 3"/>
          <p:cNvSpPr/>
          <p:nvPr/>
        </p:nvSpPr>
        <p:spPr>
          <a:xfrm>
            <a:off x="2536202" y="2507333"/>
            <a:ext cx="4836736" cy="90968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কাঁচামাল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683" y="3824721"/>
            <a:ext cx="4800600" cy="762000"/>
          </a:xfrm>
          <a:prstGeom prst="rect">
            <a:avLst/>
          </a:prstGeom>
          <a:solidFill>
            <a:srgbClr val="BD17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শ্রম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65980" y="4986567"/>
            <a:ext cx="4800601" cy="762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খরচ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5857" y="5816539"/>
            <a:ext cx="8686800" cy="9972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+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+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মূখ্য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ব্যয়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07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374</TotalTime>
  <Words>509</Words>
  <Application>Microsoft Office PowerPoint</Application>
  <PresentationFormat>On-screen Show (4:3)</PresentationFormat>
  <Paragraphs>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purna</dc:creator>
  <cp:lastModifiedBy>I Ali</cp:lastModifiedBy>
  <cp:revision>45</cp:revision>
  <dcterms:created xsi:type="dcterms:W3CDTF">2016-08-20T07:20:30Z</dcterms:created>
  <dcterms:modified xsi:type="dcterms:W3CDTF">2020-06-22T18:03:25Z</dcterms:modified>
</cp:coreProperties>
</file>