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8" r:id="rId2"/>
    <p:sldId id="327" r:id="rId3"/>
    <p:sldId id="260" r:id="rId4"/>
    <p:sldId id="262" r:id="rId5"/>
    <p:sldId id="313" r:id="rId6"/>
    <p:sldId id="297" r:id="rId7"/>
    <p:sldId id="312" r:id="rId8"/>
    <p:sldId id="289" r:id="rId9"/>
    <p:sldId id="314" r:id="rId10"/>
    <p:sldId id="315" r:id="rId11"/>
    <p:sldId id="306" r:id="rId12"/>
    <p:sldId id="298" r:id="rId13"/>
    <p:sldId id="320" r:id="rId14"/>
    <p:sldId id="325" r:id="rId15"/>
    <p:sldId id="326" r:id="rId16"/>
    <p:sldId id="3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428515"/>
    <a:srgbClr val="FF9900"/>
    <a:srgbClr val="F9F96D"/>
    <a:srgbClr val="B7F5A9"/>
    <a:srgbClr val="5C956F"/>
    <a:srgbClr val="FFFFFF"/>
    <a:srgbClr val="8E0000"/>
    <a:srgbClr val="5482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71" autoAdjust="0"/>
    <p:restoredTop sz="96595" autoAdjust="0"/>
  </p:normalViewPr>
  <p:slideViewPr>
    <p:cSldViewPr snapToGrid="0">
      <p:cViewPr varScale="1">
        <p:scale>
          <a:sx n="70" d="100"/>
          <a:sy n="70" d="100"/>
        </p:scale>
        <p:origin x="-7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0750A-95D6-4E84-AE8A-1DCF9DDC7388}" type="datetimeFigureOut">
              <a:rPr lang="en-GB" smtClean="0"/>
              <a:pPr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226AF-3D3B-4244-8BC9-8E2DEF2B71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669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3CC-E3FB-423B-A6AF-070D19914F49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99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B46F-5B31-4AB4-A80C-6882F5671969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948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D8F-D9B7-42EE-8912-CAE741CAEC1E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925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C7F6-9A31-41B9-8DD1-9161F52F6B16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900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B649-A6B5-4D46-963E-E7D91F40667C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692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48C3-DD3D-4255-B7AB-13D2CA5BEA19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476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C5C8-F74B-4975-AB11-0553CCA6E429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646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C3F-BA9F-4E3A-B687-430C9BAFB4E0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891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5430-126D-4A6E-B790-A31CA8A6880D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773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2AE-2BAE-480C-B05E-0467BA67B3DB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83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AE71-A1EE-41BB-959D-E9B60CB53DEE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379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4F36F-3700-4133-B48B-5CEEBCF8B00D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785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5430-126D-4A6E-B790-A31CA8A6880D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32012" y="1637731"/>
            <a:ext cx="11750722" cy="5022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12192000" cy="186204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32361" y="6492876"/>
            <a:ext cx="464025" cy="365125"/>
          </a:xfrm>
        </p:spPr>
        <p:txBody>
          <a:bodyPr/>
          <a:lstStyle/>
          <a:p>
            <a:fld id="{0CC3430F-5347-4E22-8014-8B588E3FA8DA}" type="slidenum">
              <a:rPr lang="en-GB"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3130" y="4244563"/>
            <a:ext cx="3753396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91380" y="4356020"/>
            <a:ext cx="5034009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6" name="Picture 35" descr="EYDIlHSA8gfT6kBZ.jpg"/>
          <p:cNvPicPr>
            <a:picLocks noChangeAspect="1"/>
          </p:cNvPicPr>
          <p:nvPr/>
        </p:nvPicPr>
        <p:blipFill>
          <a:blip r:embed="rId2" cstate="email">
            <a:lum bright="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5661" y="341204"/>
            <a:ext cx="5394960" cy="359313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Picture 38" descr="291.jp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196084" y="313907"/>
            <a:ext cx="5445456" cy="360956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0" name="TextBox 39"/>
          <p:cNvSpPr txBox="1"/>
          <p:nvPr/>
        </p:nvSpPr>
        <p:spPr>
          <a:xfrm>
            <a:off x="570677" y="4070815"/>
            <a:ext cx="324387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19311" y="3974467"/>
            <a:ext cx="242273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01664" y="5372779"/>
            <a:ext cx="7620259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50127" y="163777"/>
            <a:ext cx="11859904" cy="6557703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32096" y="300251"/>
            <a:ext cx="11541456" cy="6264323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2" grpId="1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16200000" flipH="1">
            <a:off x="1835626" y="3036629"/>
            <a:ext cx="6086903" cy="13649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1774207" y="3043449"/>
            <a:ext cx="6100555" cy="13651"/>
          </a:xfrm>
          <a:prstGeom prst="line">
            <a:avLst/>
          </a:prstGeom>
          <a:ln w="28575">
            <a:solidFill>
              <a:srgbClr val="70AD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04517" y="2355186"/>
            <a:ext cx="6318913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বামপাশের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◊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◊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দ্রুততম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দূরদেশ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◊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EC120-B.jpg"/>
          <p:cNvPicPr>
            <a:picLocks noChangeAspect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flipH="1">
            <a:off x="559559" y="2170000"/>
            <a:ext cx="3017520" cy="186572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2" name="Picture 21" descr="gew.jpg"/>
          <p:cNvPicPr>
            <a:picLocks noChangeAspect="1"/>
          </p:cNvPicPr>
          <p:nvPr/>
        </p:nvPicPr>
        <p:blipFill>
          <a:blip r:embed="rId3" cstate="email">
            <a:lum bright="10000" contrast="51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573205" y="4148922"/>
            <a:ext cx="3043451" cy="196016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3" name="Picture 22" descr="1496502065_25.jpg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0505" y="177420"/>
            <a:ext cx="2975212" cy="187903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4" name="Picture 23" descr="চব্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5031" y="5"/>
            <a:ext cx="5924823" cy="21456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2320119" y="5500051"/>
            <a:ext cx="136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 নং দল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891" y="3496104"/>
            <a:ext cx="136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428515"/>
                </a:solidFill>
                <a:latin typeface="NikoshBAN" pitchFamily="2" charset="0"/>
                <a:cs typeface="NikoshBAN" pitchFamily="2" charset="0"/>
              </a:rPr>
              <a:t>২ নং দল </a:t>
            </a:r>
            <a:endParaRPr lang="en-US" sz="3200" b="1" dirty="0">
              <a:solidFill>
                <a:srgbClr val="42851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1964" y="1505807"/>
            <a:ext cx="136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428515"/>
                </a:solidFill>
                <a:latin typeface="NikoshBAN" pitchFamily="2" charset="0"/>
                <a:cs typeface="NikoshBAN" pitchFamily="2" charset="0"/>
              </a:rPr>
              <a:t>১নং দল </a:t>
            </a:r>
            <a:endParaRPr lang="en-US" sz="3200" b="1" dirty="0">
              <a:solidFill>
                <a:srgbClr val="42851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50127" y="163777"/>
            <a:ext cx="11859904" cy="6557703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332096" y="300251"/>
            <a:ext cx="11541456" cy="6264323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7591" y="6288111"/>
            <a:ext cx="1420505" cy="365125"/>
          </a:xfrm>
        </p:spPr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10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3430F-5347-4E22-8014-8B588E3FA8DA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6" name="Picture 35" descr="hyosung-gtr-motorbik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201" y="1637736"/>
            <a:ext cx="3200400" cy="1990068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050877" y="2292809"/>
            <a:ext cx="3261814" cy="3098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39753" y="3510749"/>
            <a:ext cx="281143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 descr="rTLk9xyT8.png"/>
          <p:cNvPicPr>
            <a:picLocks noChangeAspect="1"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2888" y="2511173"/>
            <a:ext cx="2988859" cy="26519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5" name="Picture 44" descr="মআ.pn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8036" y="555572"/>
            <a:ext cx="2900164" cy="2556050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rot="16200000" flipH="1">
            <a:off x="2361065" y="1856096"/>
            <a:ext cx="5104261" cy="25657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2490717" y="2286002"/>
            <a:ext cx="5199794" cy="22382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 rot="780518">
            <a:off x="4824112" y="3036409"/>
            <a:ext cx="392759" cy="34945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desktop-computer-stand-25-3602BL-300.JPG"/>
          <p:cNvPicPr>
            <a:picLocks noChangeAspect="1"/>
          </p:cNvPicPr>
          <p:nvPr/>
        </p:nvPicPr>
        <p:blipFill>
          <a:blip r:embed="rId5" cstate="email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16704" y="3531357"/>
            <a:ext cx="2429301" cy="2016255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50126" y="163773"/>
            <a:ext cx="11859904" cy="6557702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32096" y="300251"/>
            <a:ext cx="11541456" cy="6264322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6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7596" y="6288112"/>
            <a:ext cx="1420505" cy="365125"/>
          </a:xfrm>
        </p:spPr>
        <p:txBody>
          <a:bodyPr/>
          <a:lstStyle/>
          <a:p>
            <a:fld id="{0CC3430F-5347-4E22-8014-8B588E3FA8DA}" type="slidenum">
              <a:rPr lang="en-GB"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52403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3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9385" y="1196807"/>
            <a:ext cx="905641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8957" indent="-688957" algn="just"/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কোন্‌টি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0" y="6149925"/>
            <a:ext cx="12192000" cy="29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6226130"/>
            <a:ext cx="12192000" cy="79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9548" y="372181"/>
            <a:ext cx="223150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56601" y="490942"/>
            <a:ext cx="925318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উত্তরটিতে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টিক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6393" y="3774274"/>
            <a:ext cx="635679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8957" indent="-688957" algn="just"/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প্রযুক্তিটি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8131" y="4676643"/>
            <a:ext cx="41318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90364" y="4676643"/>
            <a:ext cx="32363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4721" y="5345467"/>
            <a:ext cx="41455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63072" y="5363579"/>
            <a:ext cx="32443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মুদ্রণযন্ত্র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9" name="7-Point Star 58"/>
          <p:cNvSpPr/>
          <p:nvPr/>
        </p:nvSpPr>
        <p:spPr>
          <a:xfrm>
            <a:off x="8816455" y="3903263"/>
            <a:ext cx="2634019" cy="216998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770960" y="4350522"/>
            <a:ext cx="2520696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উত্তরের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4" name="Picture 2" descr="C:\Users\Hatiya\Documents\Downloads\podartho-chobi\imgpr428.jpg"/>
          <p:cNvPicPr>
            <a:picLocks noChangeAspect="1" noChangeArrowheads="1"/>
          </p:cNvPicPr>
          <p:nvPr/>
        </p:nvPicPr>
        <p:blipFill>
          <a:blip r:embed="rId2" cstate="email">
            <a:lum bright="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9134906" y="1105475"/>
            <a:ext cx="2574876" cy="2756848"/>
          </a:xfrm>
          <a:prstGeom prst="rect">
            <a:avLst/>
          </a:prstGeom>
          <a:noFill/>
        </p:spPr>
      </p:pic>
      <p:pic>
        <p:nvPicPr>
          <p:cNvPr id="25" name="Picture 24" descr="DHR1.jp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21057" y="2148624"/>
            <a:ext cx="1920240" cy="11384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7" name="Picture 26" descr="desktop-computer-stand-25-3602BL-300.JPG"/>
          <p:cNvPicPr>
            <a:picLocks noChangeAspect="1"/>
          </p:cNvPicPr>
          <p:nvPr/>
        </p:nvPicPr>
        <p:blipFill>
          <a:blip r:embed="rId4" cstate="email">
            <a:lum bright="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254" y="2139288"/>
            <a:ext cx="1637732" cy="1504667"/>
          </a:xfrm>
          <a:prstGeom prst="rect">
            <a:avLst/>
          </a:prstGeom>
        </p:spPr>
      </p:pic>
      <p:pic>
        <p:nvPicPr>
          <p:cNvPr id="28" name="Picture 27" descr="গ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2027" y="2186103"/>
            <a:ext cx="1463040" cy="10372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240983" y="1630055"/>
            <a:ext cx="22094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রেলগাড়ি</a:t>
            </a:r>
            <a:r>
              <a:rPr lang="en-GB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15403" y="2233691"/>
            <a:ext cx="93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3583" y="4528789"/>
            <a:ext cx="93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26388" y="1937990"/>
            <a:ext cx="166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4719" y="2047169"/>
            <a:ext cx="6182436" cy="14193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ame 35"/>
          <p:cNvSpPr/>
          <p:nvPr/>
        </p:nvSpPr>
        <p:spPr>
          <a:xfrm>
            <a:off x="150127" y="163777"/>
            <a:ext cx="11859904" cy="6557703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ame 36"/>
          <p:cNvSpPr/>
          <p:nvPr/>
        </p:nvSpPr>
        <p:spPr>
          <a:xfrm>
            <a:off x="332096" y="300251"/>
            <a:ext cx="11541456" cy="6264323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6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9613" y="517713"/>
            <a:ext cx="2522975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92713" y="579267"/>
            <a:ext cx="380367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9608" y="2456607"/>
            <a:ext cx="6035040" cy="4308872"/>
          </a:xfrm>
          <a:prstGeom prst="rect">
            <a:avLst/>
          </a:prstGeom>
          <a:noFill/>
          <a:ln w="28575"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বলতে কী বুঝ?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 কোন্‌ প্রযুক্তির অন্তর্ভুক্ত? এই ক্লাশ তোমার কেন ভালো লাগে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দু’টি বাক্যে 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সবসময় ব্যবহার কর এমন দু’টি যাতায়াত প্রযুক্তির উদাহরণ দাও।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dirty="0"/>
              <a:t> </a:t>
            </a:r>
          </a:p>
        </p:txBody>
      </p:sp>
      <p:pic>
        <p:nvPicPr>
          <p:cNvPr id="10" name="Picture 9" descr="IMG_20170913_155355.jpg"/>
          <p:cNvPicPr>
            <a:picLocks noChangeAspect="1"/>
          </p:cNvPicPr>
          <p:nvPr/>
        </p:nvPicPr>
        <p:blipFill>
          <a:blip r:embed="rId2" cstate="email">
            <a:lum bright="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30678" y="873456"/>
            <a:ext cx="5143500" cy="4722125"/>
          </a:xfrm>
          <a:prstGeom prst="rect">
            <a:avLst/>
          </a:prstGeom>
          <a:ln w="38100">
            <a:solidFill>
              <a:srgbClr val="FFFF00"/>
            </a:solidFill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50127" y="163777"/>
            <a:ext cx="11859904" cy="6557703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32096" y="300251"/>
            <a:ext cx="11541456" cy="6264323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26" y="861041"/>
            <a:ext cx="49526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 তোমরা যা শিখলে-------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7778" y="2432654"/>
            <a:ext cx="7966022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আমরা জীবনের নানা ক্ষেত্রে প্রযুক্তি ব্যবহার করি।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1438597531.jpg"/>
          <p:cNvPicPr>
            <a:picLocks noChangeAspect="1"/>
          </p:cNvPicPr>
          <p:nvPr/>
        </p:nvPicPr>
        <p:blipFill>
          <a:blip r:embed="rId2" cstate="email">
            <a:lum bright="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9784" y="353465"/>
            <a:ext cx="2560320" cy="1706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 descr="টওব.jp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3813" y="2271123"/>
            <a:ext cx="2651760" cy="175314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13" descr="biman-bangladesh-airlines-b777-200er.jpg"/>
          <p:cNvPicPr>
            <a:picLocks noChangeAspect="1"/>
          </p:cNvPicPr>
          <p:nvPr/>
        </p:nvPicPr>
        <p:blipFill>
          <a:blip r:embed="rId4" cstate="email">
            <a:lum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4852" y="4272196"/>
            <a:ext cx="2711372" cy="1761141"/>
          </a:xfrm>
          <a:prstGeom prst="rect">
            <a:avLst/>
          </a:prstGeom>
          <a:ln w="57150" cap="sq" cmpd="thickThin">
            <a:solidFill>
              <a:schemeClr val="bg1"/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50126" y="163773"/>
            <a:ext cx="11859904" cy="6557702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32096" y="300251"/>
            <a:ext cx="11541456" cy="6264322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3949" y="631065"/>
            <a:ext cx="3142445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সত্য কথা বলবে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631065"/>
            <a:ext cx="5731099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সময়ের সঠিক ব্যবহার করবে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-374756" y="5540308"/>
            <a:ext cx="6570763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অনুশীলন করবে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5677803"/>
            <a:ext cx="5276046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 দিয়ে সকল কাজ করবে 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249251" y="10861251"/>
            <a:ext cx="166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সত্য কথা বলবে</a:t>
            </a:r>
            <a:endParaRPr lang="en-US" dirty="0"/>
          </a:p>
        </p:txBody>
      </p:sp>
      <p:pic>
        <p:nvPicPr>
          <p:cNvPr id="20" name="Picture 19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019" y="1344426"/>
            <a:ext cx="7302500" cy="378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630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5430-126D-4A6E-B790-A31CA8A6880D}" type="datetime1">
              <a:rPr lang="en-GB" smtClean="0"/>
              <a:pPr/>
              <a:t>23/06/2020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Content Placeholder 10"/>
          <p:cNvSpPr txBox="1">
            <a:spLocks/>
          </p:cNvSpPr>
          <p:nvPr/>
        </p:nvSpPr>
        <p:spPr>
          <a:xfrm>
            <a:off x="689742" y="1041086"/>
            <a:ext cx="5023159" cy="480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27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183" y="3173958"/>
            <a:ext cx="534439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মায়েচিং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রামগড়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4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6963511" y="1038079"/>
            <a:ext cx="4557932" cy="46228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6675">
            <a:solidFill>
              <a:schemeClr val="tx1"/>
            </a:solidFill>
          </a:ln>
        </p:spPr>
        <p:txBody>
          <a:bodyPr/>
          <a:lstStyle/>
          <a:p>
            <a:pPr marL="257168" indent="-257168" algn="ctr">
              <a:spcBef>
                <a:spcPct val="20000"/>
              </a:spcBef>
              <a:defRPr/>
            </a:pP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প্রাথমিক বিজ্ঞান </a:t>
            </a:r>
          </a:p>
          <a:p>
            <a:pPr algn="ctr"/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36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BD" sz="360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bn-BD" sz="3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৩৫ মিনিট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57168" indent="-257168" algn="ctr">
              <a:spcBef>
                <a:spcPct val="20000"/>
              </a:spcBef>
              <a:defRPr/>
            </a:pPr>
            <a:endParaRPr lang="en-US" sz="2100" b="1" u="sng" dirty="0">
              <a:ln/>
              <a:latin typeface="NikoshBAN" pitchFamily="2" charset="0"/>
              <a:cs typeface="NikoshBAN" pitchFamily="2" charset="0"/>
            </a:endParaRPr>
          </a:p>
          <a:p>
            <a:pPr marL="257168" indent="-257168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257168" indent="-257168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98580" y="1068381"/>
            <a:ext cx="1064928" cy="48006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50127" y="163777"/>
            <a:ext cx="11859904" cy="6557703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32096" y="300251"/>
            <a:ext cx="11541456" cy="6264323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DSC03603.JPG_15346015234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697" y="1682271"/>
            <a:ext cx="2239531" cy="14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05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3249" y="523203"/>
            <a:ext cx="4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endParaRPr lang="en-GB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1979" y="523204"/>
            <a:ext cx="5759988" cy="76944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GB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50127" y="163777"/>
            <a:ext cx="11859904" cy="6557703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332096" y="300251"/>
            <a:ext cx="11541456" cy="6264323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6693" y="2875280"/>
            <a:ext cx="5385277" cy="23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6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12305 0.3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2954" y="935038"/>
            <a:ext cx="446654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624" y="2687981"/>
            <a:ext cx="10930409" cy="28007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---------------------</a:t>
            </a:r>
          </a:p>
          <a:p>
            <a:pPr marL="514338" indent="-514338">
              <a:buFont typeface="Wingdings" pitchFamily="2" charset="2"/>
              <a:buChar char="v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১০.১।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পড়াশুনা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38" indent="-514338"/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150127" y="163777"/>
            <a:ext cx="11859904" cy="6557703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332096" y="300251"/>
            <a:ext cx="11541456" cy="6264323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65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1572" y="561001"/>
            <a:ext cx="7430353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loud 15"/>
          <p:cNvSpPr/>
          <p:nvPr/>
        </p:nvSpPr>
        <p:spPr>
          <a:xfrm rot="10800000">
            <a:off x="311876" y="1683396"/>
            <a:ext cx="5510496" cy="4456933"/>
          </a:xfrm>
          <a:prstGeom prst="cloud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বিভি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217623" y="2302947"/>
            <a:ext cx="4215595" cy="40318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ডানপাশে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বাSম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ডানপাশে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183807" y="6293300"/>
            <a:ext cx="2743200" cy="365125"/>
          </a:xfrm>
        </p:spPr>
        <p:txBody>
          <a:bodyPr/>
          <a:lstStyle/>
          <a:p>
            <a:fld id="{0CC3430F-5347-4E22-8014-8B588E3FA8DA}" type="slidenum">
              <a:rPr lang="en-GB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GB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9262527"/>
              </p:ext>
            </p:extLst>
          </p:nvPr>
        </p:nvGraphicFramePr>
        <p:xfrm>
          <a:off x="5803665" y="2169748"/>
          <a:ext cx="5824307" cy="287547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5824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104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040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52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87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991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8152933" y="2695012"/>
            <a:ext cx="3495123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40620" y="3299468"/>
            <a:ext cx="3052689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665699" y="3854550"/>
            <a:ext cx="2377440" cy="436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89031" y="4470305"/>
            <a:ext cx="2308852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6705883" y="3507270"/>
            <a:ext cx="2884925" cy="630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234851" y="2181190"/>
            <a:ext cx="3675799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3720" y="2128631"/>
            <a:ext cx="2156557" cy="459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55549" y="2692668"/>
            <a:ext cx="1181687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45241" y="3295230"/>
            <a:ext cx="2168769" cy="460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হারমোনিয়াম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3062" y="3911868"/>
            <a:ext cx="1181687" cy="40943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20979" y="4528501"/>
            <a:ext cx="2419643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07083" y="3317634"/>
            <a:ext cx="2377440" cy="436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150127" y="163777"/>
            <a:ext cx="11859904" cy="6557703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ame 32"/>
          <p:cNvSpPr/>
          <p:nvPr/>
        </p:nvSpPr>
        <p:spPr>
          <a:xfrm>
            <a:off x="332096" y="300251"/>
            <a:ext cx="11541456" cy="6264323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2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5331" y="406385"/>
            <a:ext cx="984736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77" y="1206525"/>
            <a:ext cx="3360264" cy="223610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1729" y="1154931"/>
            <a:ext cx="3328823" cy="221518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781390" y="4238106"/>
            <a:ext cx="4071967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7097" y="3487023"/>
            <a:ext cx="6648735" cy="35394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পড়ালেখার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ব্ল্যাকবোর্ড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ডাস্টার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নির্দেশিকা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কাঠি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GB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23091" y="1117812"/>
            <a:ext cx="3361437" cy="223268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50127" y="163777"/>
            <a:ext cx="11859904" cy="6557703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332096" y="300251"/>
            <a:ext cx="11541456" cy="6264323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7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1161-50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38161" y="914409"/>
            <a:ext cx="3578747" cy="2388359"/>
          </a:xfrm>
          <a:prstGeom prst="rect">
            <a:avLst/>
          </a:prstGeom>
        </p:spPr>
      </p:pic>
      <p:pic>
        <p:nvPicPr>
          <p:cNvPr id="23" name="Picture 22" descr="hyosung-gtr-motorbike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1593" y="1938004"/>
            <a:ext cx="4114800" cy="2558659"/>
          </a:xfrm>
          <a:prstGeom prst="rect">
            <a:avLst/>
          </a:prstGeom>
        </p:spPr>
      </p:pic>
      <p:pic>
        <p:nvPicPr>
          <p:cNvPr id="24" name="Picture 23" descr="biman-bangladesh-airlines-b777-200er.jpg"/>
          <p:cNvPicPr>
            <a:picLocks noChangeAspect="1"/>
          </p:cNvPicPr>
          <p:nvPr/>
        </p:nvPicPr>
        <p:blipFill>
          <a:blip r:embed="rId4" cstate="email">
            <a:lum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131791" y="3684898"/>
            <a:ext cx="3840480" cy="2384324"/>
          </a:xfrm>
          <a:prstGeom prst="rect">
            <a:avLst/>
          </a:prstGeom>
        </p:spPr>
      </p:pic>
      <p:pic>
        <p:nvPicPr>
          <p:cNvPr id="25" name="Picture 24" descr="hqdefault.jpg"/>
          <p:cNvPicPr>
            <a:picLocks noChangeAspect="1"/>
          </p:cNvPicPr>
          <p:nvPr/>
        </p:nvPicPr>
        <p:blipFill>
          <a:blip r:embed="rId5" cstate="email">
            <a:lum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205785" y="2320090"/>
            <a:ext cx="3587718" cy="2323987"/>
          </a:xfrm>
          <a:prstGeom prst="rect">
            <a:avLst/>
          </a:prstGeom>
          <a:ln w="38100" cap="sq" cmpd="thickThin">
            <a:solidFill>
              <a:schemeClr val="bg1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26" name="Picture 25" descr="tomtom-on-road-800x445.jpg"/>
          <p:cNvPicPr>
            <a:picLocks noChangeAspect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45659" y="832527"/>
            <a:ext cx="3840480" cy="247688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Picture 26" descr="gew.jpg"/>
          <p:cNvPicPr>
            <a:picLocks noChangeAspect="1"/>
          </p:cNvPicPr>
          <p:nvPr/>
        </p:nvPicPr>
        <p:blipFill>
          <a:blip r:embed="rId7" cstate="email">
            <a:lum bright="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120419" y="3684896"/>
            <a:ext cx="3817659" cy="236938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8" name="TextBox 27"/>
          <p:cNvSpPr txBox="1"/>
          <p:nvPr/>
        </p:nvSpPr>
        <p:spPr>
          <a:xfrm>
            <a:off x="736977" y="4245471"/>
            <a:ext cx="357178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6993" y="4957429"/>
            <a:ext cx="617995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68432" y="658660"/>
            <a:ext cx="7037414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যেমন-সাইকেল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মোটরগাড়ি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উড়োজাহাজ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মালামাল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পরিহনেও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50127" y="163777"/>
            <a:ext cx="11859904" cy="6557703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32096" y="300251"/>
            <a:ext cx="11541456" cy="6264323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6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16200000" flipH="1">
            <a:off x="3074160" y="5114500"/>
            <a:ext cx="3473352" cy="1364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682484" y="6492876"/>
            <a:ext cx="340057" cy="365125"/>
          </a:xfrm>
        </p:spPr>
        <p:txBody>
          <a:bodyPr/>
          <a:lstStyle/>
          <a:p>
            <a:fld id="{0CC3430F-5347-4E22-8014-8B588E3FA8DA}" type="slidenum">
              <a:rPr lang="en-GB"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াু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4763" y="435809"/>
            <a:ext cx="4663440" cy="283014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2" name="Picture 21" descr="ৃায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14745" y="338207"/>
            <a:ext cx="3931595" cy="13775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>
          <a:xfrm>
            <a:off x="5832767" y="3278822"/>
            <a:ext cx="5849716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3350525" y="5165681"/>
            <a:ext cx="2811443" cy="40945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461981" y="5431810"/>
            <a:ext cx="2811443" cy="409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50127" y="163777"/>
            <a:ext cx="11859904" cy="6557703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32096" y="300251"/>
            <a:ext cx="11541456" cy="6264323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32361" y="6492876"/>
            <a:ext cx="464025" cy="365125"/>
          </a:xfrm>
        </p:spPr>
        <p:txBody>
          <a:bodyPr/>
          <a:lstStyle/>
          <a:p>
            <a:fld id="{0CC3430F-5347-4E22-8014-8B588E3FA8DA}" type="slidenum">
              <a:rPr lang="en-GB"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sickle.png"/>
          <p:cNvPicPr>
            <a:picLocks noChangeAspect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903" y="258173"/>
            <a:ext cx="3383280" cy="2537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16" name="Picture 15" descr="Traditional_Agriculture_Harvest20150301182304.jp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97965" y="1869746"/>
            <a:ext cx="3657600" cy="242930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7" name="Picture 16" descr="22.jpg"/>
          <p:cNvPicPr>
            <a:picLocks noChangeAspect="1"/>
          </p:cNvPicPr>
          <p:nvPr/>
        </p:nvPicPr>
        <p:blipFill>
          <a:blip r:embed="rId4" cstate="email">
            <a:lum bright="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093124" y="3509628"/>
            <a:ext cx="3749040" cy="248856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21" name="Picture 20" descr="549c9adc0d95c47f6af2d0ec6ad201bc-05.jpg"/>
          <p:cNvPicPr>
            <a:picLocks noChangeAspect="1"/>
          </p:cNvPicPr>
          <p:nvPr/>
        </p:nvPicPr>
        <p:blipFill>
          <a:blip r:embed="rId5" cstate="email">
            <a:lum bright="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8791" y="1852965"/>
            <a:ext cx="3931920" cy="245745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3" name="Picture 22" descr="man-using-the-power-tiller-to-plough-the-fields-maharasthra-india-DFPCF3.jpg"/>
          <p:cNvPicPr>
            <a:picLocks noChangeAspect="1"/>
          </p:cNvPicPr>
          <p:nvPr/>
        </p:nvPicPr>
        <p:blipFill>
          <a:blip r:embed="rId6" cstate="email">
            <a:lum bright="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038532" y="3316407"/>
            <a:ext cx="4076587" cy="273218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Picture 24" descr="maxresdefault.jpg"/>
          <p:cNvPicPr>
            <a:picLocks noChangeAspect="1"/>
          </p:cNvPicPr>
          <p:nvPr/>
        </p:nvPicPr>
        <p:blipFill>
          <a:blip r:embed="rId7" cstate="email">
            <a:lum bright="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9179" y="191069"/>
            <a:ext cx="3749040" cy="262037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6" name="TextBox 25"/>
          <p:cNvSpPr txBox="1"/>
          <p:nvPr/>
        </p:nvSpPr>
        <p:spPr>
          <a:xfrm>
            <a:off x="736982" y="4245471"/>
            <a:ext cx="2811439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6993" y="4957429"/>
            <a:ext cx="4910921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77789" y="371779"/>
            <a:ext cx="3177655" cy="3046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কাস্তে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কোদাল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মাড়াই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সেচযন্ত্র্র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50127" y="163777"/>
            <a:ext cx="11859904" cy="6557703"/>
          </a:xfrm>
          <a:prstGeom prst="frame">
            <a:avLst>
              <a:gd name="adj1" fmla="val 2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32096" y="300251"/>
            <a:ext cx="11541456" cy="6264323"/>
          </a:xfrm>
          <a:prstGeom prst="frame">
            <a:avLst>
              <a:gd name="adj1" fmla="val 25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4873</TotalTime>
  <Words>534</Words>
  <Application>Microsoft Office PowerPoint</Application>
  <PresentationFormat>Custom</PresentationFormat>
  <Paragraphs>104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MCTC(R)</cp:lastModifiedBy>
  <cp:revision>403</cp:revision>
  <dcterms:created xsi:type="dcterms:W3CDTF">2016-10-19T15:33:36Z</dcterms:created>
  <dcterms:modified xsi:type="dcterms:W3CDTF">2020-06-23T17:22:33Z</dcterms:modified>
</cp:coreProperties>
</file>