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4"/>
  </p:notesMasterIdLst>
  <p:sldIdLst>
    <p:sldId id="353" r:id="rId2"/>
    <p:sldId id="354" r:id="rId3"/>
    <p:sldId id="384" r:id="rId4"/>
    <p:sldId id="317" r:id="rId5"/>
    <p:sldId id="374" r:id="rId6"/>
    <p:sldId id="318" r:id="rId7"/>
    <p:sldId id="311" r:id="rId8"/>
    <p:sldId id="359" r:id="rId9"/>
    <p:sldId id="378" r:id="rId10"/>
    <p:sldId id="360" r:id="rId11"/>
    <p:sldId id="361" r:id="rId12"/>
    <p:sldId id="362" r:id="rId13"/>
    <p:sldId id="363" r:id="rId14"/>
    <p:sldId id="364" r:id="rId15"/>
    <p:sldId id="366" r:id="rId16"/>
    <p:sldId id="367" r:id="rId17"/>
    <p:sldId id="368" r:id="rId18"/>
    <p:sldId id="369" r:id="rId19"/>
    <p:sldId id="320" r:id="rId20"/>
    <p:sldId id="321" r:id="rId21"/>
    <p:sldId id="346" r:id="rId22"/>
    <p:sldId id="343" r:id="rId23"/>
    <p:sldId id="348" r:id="rId24"/>
    <p:sldId id="344" r:id="rId25"/>
    <p:sldId id="323" r:id="rId26"/>
    <p:sldId id="349" r:id="rId27"/>
    <p:sldId id="350" r:id="rId28"/>
    <p:sldId id="342" r:id="rId29"/>
    <p:sldId id="330" r:id="rId30"/>
    <p:sldId id="331" r:id="rId31"/>
    <p:sldId id="336" r:id="rId32"/>
    <p:sldId id="38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35A"/>
    <a:srgbClr val="4F19E7"/>
    <a:srgbClr val="DFF12F"/>
    <a:srgbClr val="C2290A"/>
    <a:srgbClr val="F33B5A"/>
    <a:srgbClr val="D73217"/>
    <a:srgbClr val="D6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803" autoAdjust="0"/>
  </p:normalViewPr>
  <p:slideViewPr>
    <p:cSldViewPr>
      <p:cViewPr varScale="1">
        <p:scale>
          <a:sx n="65" d="100"/>
          <a:sy n="65" d="100"/>
        </p:scale>
        <p:origin x="82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23-Jun-20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23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0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5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A3D09-18DA-4EC4-8B60-E6DF34DD04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1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BE83C-AC71-4CE5-B60F-42FE8C90C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4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BE83C-AC71-4CE5-B60F-42FE8C90C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1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BE83C-AC71-4CE5-B60F-42FE8C90C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54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BE83C-AC71-4CE5-B60F-42FE8C90C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1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BE83C-AC71-4CE5-B60F-42FE8C90C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24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BE83C-AC71-4CE5-B60F-42FE8C90C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7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B785D-5174-4CCD-884C-6AE1FEBEC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0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E9019-1B46-447D-9BE7-BCB9F85EB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EC979-04BD-4DBD-B990-AFDF119C1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2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4176B-44D3-485E-ADED-910C7E22E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3BD87-BBDA-4DB9-ADE6-05FBB244FA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9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7EB0D-0B0D-400D-97F9-3E1A27285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8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C47E-BBCA-4F03-9666-8A3284CC5C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0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6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4CA8A-638A-4C73-B6CA-F23EB805AD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0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15A12-FE19-4545-9EE9-8359C23A33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5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DBE83C-AC71-4CE5-B60F-42FE8C90C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33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8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 descr="Purple mesh"/>
          <p:cNvSpPr>
            <a:spLocks noChangeArrowheads="1"/>
          </p:cNvSpPr>
          <p:nvPr/>
        </p:nvSpPr>
        <p:spPr bwMode="auto">
          <a:xfrm>
            <a:off x="3733800" y="533400"/>
            <a:ext cx="4876800" cy="646986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এডোবি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1905001" y="1524000"/>
            <a:ext cx="2733675" cy="3581400"/>
            <a:chOff x="762000" y="571500"/>
            <a:chExt cx="7620000" cy="5715000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217739" y="5419726"/>
            <a:ext cx="1516062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Start  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2514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13"/>
          <p:cNvSpPr>
            <a:spLocks noChangeShapeType="1"/>
          </p:cNvSpPr>
          <p:nvPr/>
        </p:nvSpPr>
        <p:spPr bwMode="auto">
          <a:xfrm flipH="1" flipV="1">
            <a:off x="2133600" y="5029200"/>
            <a:ext cx="990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 flipV="1">
            <a:off x="4876800" y="44196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6" name="Picture 2" descr="C:\Users\NCCNCC\Pictures\Picture1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6290" y="1524000"/>
            <a:ext cx="2790710" cy="3657600"/>
          </a:xfrm>
          <a:prstGeom prst="rect">
            <a:avLst/>
          </a:prstGeom>
          <a:noFill/>
        </p:spPr>
      </p:pic>
      <p:sp>
        <p:nvSpPr>
          <p:cNvPr id="67" name="Line 16"/>
          <p:cNvSpPr>
            <a:spLocks noChangeShapeType="1"/>
          </p:cNvSpPr>
          <p:nvPr/>
        </p:nvSpPr>
        <p:spPr bwMode="auto">
          <a:xfrm flipV="1">
            <a:off x="7772400" y="1856510"/>
            <a:ext cx="263236" cy="36298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3962400" y="5410201"/>
            <a:ext cx="2667000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All Programs  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805614" y="5410201"/>
            <a:ext cx="3481387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Photoshop </a:t>
            </a:r>
          </a:p>
        </p:txBody>
      </p:sp>
    </p:spTree>
    <p:extLst>
      <p:ext uri="{BB962C8B-B14F-4D97-AF65-F5344CB8AC3E}">
        <p14:creationId xmlns:p14="http://schemas.microsoft.com/office/powerpoint/2010/main" val="12656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2" grpId="0" animBg="1"/>
      <p:bldP spid="64" grpId="0" animBg="1"/>
      <p:bldP spid="65" grpId="0" animBg="1"/>
      <p:bldP spid="67" grpId="0" animBg="1"/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2971800" y="381001"/>
            <a:ext cx="6477000" cy="71508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এডোবি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স্কিন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/>
          <a:srcRect b="7333"/>
          <a:stretch>
            <a:fillRect/>
          </a:stretch>
        </p:blipFill>
        <p:spPr bwMode="auto">
          <a:xfrm>
            <a:off x="1905000" y="1066801"/>
            <a:ext cx="83058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3581400" y="3810001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2514600" y="3505201"/>
            <a:ext cx="1066800" cy="432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81600" y="3810000"/>
            <a:ext cx="1515158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2895600" y="1295400"/>
            <a:ext cx="2743200" cy="2438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81600" y="2642176"/>
            <a:ext cx="12954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4317714" y="1473488"/>
            <a:ext cx="1270575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71800" y="2891136"/>
            <a:ext cx="1828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2781300" y="1943100"/>
            <a:ext cx="10668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67400" y="4724401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প্যালেট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934200" y="3581400"/>
            <a:ext cx="16002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05600" y="5334001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5867400" y="5638800"/>
            <a:ext cx="990600" cy="710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43200" y="5638800"/>
            <a:ext cx="2438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810002" y="4800601"/>
            <a:ext cx="914399" cy="7620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627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2" grpId="0"/>
      <p:bldP spid="19" grpId="0"/>
      <p:bldP spid="21" grpId="0"/>
      <p:bldP spid="23" grpId="0"/>
      <p:bldP spid="25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3810000" y="457201"/>
            <a:ext cx="4953000" cy="71508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ফটোশপ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প্যালেট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পরিচিতি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6" descr="Capture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3276600" cy="529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TextBox 43"/>
          <p:cNvSpPr txBox="1"/>
          <p:nvPr/>
        </p:nvSpPr>
        <p:spPr>
          <a:xfrm>
            <a:off x="1752600" y="1295401"/>
            <a:ext cx="46482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Navigator / info / Histogram</a:t>
            </a:r>
          </a:p>
        </p:txBody>
      </p:sp>
      <p:cxnSp>
        <p:nvCxnSpPr>
          <p:cNvPr id="45" name="Straight Arrow Connector 44"/>
          <p:cNvCxnSpPr>
            <a:stCxn id="44" idx="3"/>
          </p:cNvCxnSpPr>
          <p:nvPr/>
        </p:nvCxnSpPr>
        <p:spPr>
          <a:xfrm flipV="1">
            <a:off x="6400800" y="1524001"/>
            <a:ext cx="990600" cy="22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57400" y="2438401"/>
            <a:ext cx="38862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Color / Styles / Swatches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05200" y="3505201"/>
            <a:ext cx="26670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History / Action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09800" y="4572001"/>
            <a:ext cx="4419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Layer / Channels / Paths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95800" y="5257801"/>
            <a:ext cx="2209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Backround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477000" y="2667000"/>
            <a:ext cx="990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248400" y="3733800"/>
            <a:ext cx="1371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172200" y="4800600"/>
            <a:ext cx="1371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705600" y="5486400"/>
            <a:ext cx="1143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4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4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 descr="Purple mesh"/>
          <p:cNvSpPr>
            <a:spLocks noChangeArrowheads="1"/>
          </p:cNvSpPr>
          <p:nvPr/>
        </p:nvSpPr>
        <p:spPr bwMode="auto">
          <a:xfrm>
            <a:off x="2971800" y="496014"/>
            <a:ext cx="6477000" cy="646986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টুলবার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000000000000000000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95400"/>
            <a:ext cx="1943100" cy="52578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4800600" y="20574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6019800" y="228600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4" idx="3"/>
          </p:cNvCxnSpPr>
          <p:nvPr/>
        </p:nvCxnSpPr>
        <p:spPr>
          <a:xfrm flipV="1">
            <a:off x="3822972" y="2590800"/>
            <a:ext cx="1892029" cy="32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6019803" y="2819400"/>
            <a:ext cx="1600199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7" idx="3"/>
          </p:cNvCxnSpPr>
          <p:nvPr/>
        </p:nvCxnSpPr>
        <p:spPr>
          <a:xfrm>
            <a:off x="4374176" y="3156466"/>
            <a:ext cx="1333521" cy="13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5943600" y="3352800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8" idx="3"/>
          </p:cNvCxnSpPr>
          <p:nvPr/>
        </p:nvCxnSpPr>
        <p:spPr>
          <a:xfrm flipV="1">
            <a:off x="4857423" y="3582988"/>
            <a:ext cx="961486" cy="306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9" idx="1"/>
          </p:cNvCxnSpPr>
          <p:nvPr/>
        </p:nvCxnSpPr>
        <p:spPr>
          <a:xfrm rot="10800000">
            <a:off x="5943600" y="3886201"/>
            <a:ext cx="1981200" cy="322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648200" y="4114800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43400" y="5105400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33600" y="1916668"/>
            <a:ext cx="2520242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Marquce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select Tool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43800" y="2057400"/>
            <a:ext cx="2191626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Lasso select  Tool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14601" y="2438400"/>
            <a:ext cx="130837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Crop Tool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03127" y="2590800"/>
            <a:ext cx="274320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Healing Brush Patch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97664" y="3212068"/>
            <a:ext cx="970137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Eraser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09801" y="2971800"/>
            <a:ext cx="216437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Clone stamp Tool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33601" y="3429000"/>
            <a:ext cx="272382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Blur,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shapen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Smudge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24800" y="3733800"/>
            <a:ext cx="241765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Path selection Tool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0800000">
            <a:off x="6019800" y="4648200"/>
            <a:ext cx="2286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09800" y="3962400"/>
            <a:ext cx="239681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Pen &amp; Anchor   Tool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25748" y="4507468"/>
            <a:ext cx="1351652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Hand Tool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9801" y="4953000"/>
            <a:ext cx="213552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Backround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Color</a:t>
            </a:r>
          </a:p>
        </p:txBody>
      </p:sp>
    </p:spTree>
    <p:extLst>
      <p:ext uri="{BB962C8B-B14F-4D97-AF65-F5344CB8AC3E}">
        <p14:creationId xmlns:p14="http://schemas.microsoft.com/office/powerpoint/2010/main" val="4590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2743200" y="304800"/>
            <a:ext cx="6934200" cy="64698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৪.ফটোশপ ব্যবহার করে (নতুন ফাইল তৈরি করা )</a:t>
            </a:r>
            <a:endPara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 descr="E:\Motiar D. Content\Class 9 ICT Doc &amp; Picture\Picture\photoshop\p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3124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ublic\Pictures\Sample Pictures\Ca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1" y="1295402"/>
            <a:ext cx="2514599" cy="4038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2667000" cy="3921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rot="16200000" flipV="1">
            <a:off x="1600200" y="1981200"/>
            <a:ext cx="1524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419600" y="1828801"/>
            <a:ext cx="1524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534400" y="1828800"/>
            <a:ext cx="137160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"/>
          <p:cNvSpPr>
            <a:spLocks noChangeArrowheads="1"/>
          </p:cNvSpPr>
          <p:nvPr/>
        </p:nvSpPr>
        <p:spPr bwMode="auto">
          <a:xfrm>
            <a:off x="1905000" y="5638800"/>
            <a:ext cx="8305800" cy="685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/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File click &gt; New click &gt;  Ok </a:t>
            </a: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76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3200400" y="304800"/>
            <a:ext cx="5410200" cy="57888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/>
              <a:t>ফটোশপ</a:t>
            </a:r>
            <a:r>
              <a:rPr lang="en-US" sz="2800" b="1" dirty="0"/>
              <a:t> </a:t>
            </a:r>
            <a:r>
              <a:rPr lang="en-US" sz="2800" b="1" dirty="0" err="1"/>
              <a:t>ফাইল</a:t>
            </a:r>
            <a:r>
              <a:rPr lang="en-US" sz="2800" b="1" dirty="0"/>
              <a:t> </a:t>
            </a:r>
            <a:r>
              <a:rPr lang="en-US" sz="2800" b="1" dirty="0" err="1"/>
              <a:t>বা</a:t>
            </a:r>
            <a:r>
              <a:rPr lang="en-US" sz="2800" b="1" dirty="0"/>
              <a:t> </a:t>
            </a:r>
            <a:r>
              <a:rPr lang="en-US" sz="2800" b="1" dirty="0" err="1"/>
              <a:t>ডকুমেন্ট</a:t>
            </a:r>
            <a:r>
              <a:rPr lang="en-US" sz="2800" b="1" dirty="0"/>
              <a:t> Open </a:t>
            </a:r>
            <a:r>
              <a:rPr lang="en-US" sz="2800" b="1" dirty="0" err="1"/>
              <a:t>করা</a:t>
            </a:r>
            <a:endParaRPr lang="en-US" sz="2800" b="1" dirty="0"/>
          </a:p>
        </p:txBody>
      </p:sp>
      <p:pic>
        <p:nvPicPr>
          <p:cNvPr id="24" name="Picture 23" descr="pf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43001"/>
            <a:ext cx="2514600" cy="48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2514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rot="5400000">
            <a:off x="1828800" y="685801"/>
            <a:ext cx="1143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2230582" y="2140527"/>
            <a:ext cx="990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Picture11111111111111111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1"/>
            <a:ext cx="5791200" cy="441960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rot="16200000" flipV="1">
            <a:off x="5410200" y="1981200"/>
            <a:ext cx="990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8001000" y="2667000"/>
            <a:ext cx="990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153400" y="4191000"/>
            <a:ext cx="10668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"/>
          <p:cNvSpPr>
            <a:spLocks noChangeArrowheads="1"/>
          </p:cNvSpPr>
          <p:nvPr/>
        </p:nvSpPr>
        <p:spPr bwMode="auto">
          <a:xfrm>
            <a:off x="1981200" y="5791200"/>
            <a:ext cx="81534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eaLnBrk="0" hangingPunct="0"/>
            <a:r>
              <a:rPr lang="bn-BD" sz="2800" dirty="0"/>
              <a:t>প্রথমে</a:t>
            </a:r>
            <a:r>
              <a:rPr lang="en-US" sz="2800" dirty="0"/>
              <a:t> File click &gt; Open click &gt; Look in click &gt; </a:t>
            </a:r>
          </a:p>
          <a:p>
            <a:pPr algn="ctr" eaLnBrk="0" hangingPunct="0"/>
            <a:r>
              <a:rPr lang="en-US" sz="2800" dirty="0"/>
              <a:t>File click  &gt; Open Click</a:t>
            </a:r>
            <a:r>
              <a:rPr lang="bn-BD" sz="2800" dirty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2872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3581400" y="401783"/>
            <a:ext cx="4953000" cy="715089"/>
          </a:xfrm>
          <a:prstGeom prst="roundRect">
            <a:avLst>
              <a:gd name="adj" fmla="val 16667"/>
            </a:avLst>
          </a:prstGeom>
          <a:solidFill>
            <a:srgbClr val="DFD5FB"/>
          </a:solidFill>
          <a:ln w="38100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ফটোশপ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0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828800"/>
            <a:ext cx="3581400" cy="374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438400" y="1143001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পুর্বের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7" name="Picture 16" descr="0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828800"/>
            <a:ext cx="3581400" cy="374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6858000" y="1143001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5715001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দাগ ও ত্রটি মুছে ফেলা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235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4495800" y="533401"/>
            <a:ext cx="3043238" cy="78319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E:\Teachers,gov,bd OK\Bakti Jibon Ict\Picture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76400"/>
            <a:ext cx="42672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3505200" y="5334000"/>
            <a:ext cx="5029200" cy="114300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742950" indent="-742950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0418133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4419600" y="381001"/>
            <a:ext cx="3060700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371600"/>
            <a:ext cx="4343400" cy="32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Flowchart: Alternate Process 11"/>
          <p:cNvSpPr/>
          <p:nvPr/>
        </p:nvSpPr>
        <p:spPr>
          <a:xfrm>
            <a:off x="3733800" y="4876800"/>
            <a:ext cx="5029200" cy="16764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742950" indent="-742950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৩.ব্যাগগ্রাউন্ট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ক্রপ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63457880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-4181"/>
            <a:ext cx="12200966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3810000" y="457200"/>
            <a:ext cx="44196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”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905001" y="1524000"/>
            <a:ext cx="2733675" cy="3581400"/>
            <a:chOff x="762000" y="571500"/>
            <a:chExt cx="7620000" cy="57150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17739" y="5419726"/>
            <a:ext cx="1516062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Start 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2514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13"/>
          <p:cNvSpPr>
            <a:spLocks noChangeShapeType="1"/>
          </p:cNvSpPr>
          <p:nvPr/>
        </p:nvSpPr>
        <p:spPr bwMode="auto">
          <a:xfrm flipH="1" flipV="1">
            <a:off x="2133600" y="5029200"/>
            <a:ext cx="990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V="1">
            <a:off x="4876800" y="44196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C:\Users\NCCNCC\Pictures\Picture1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6290" y="1524000"/>
            <a:ext cx="2790710" cy="3657600"/>
          </a:xfrm>
          <a:prstGeom prst="rect">
            <a:avLst/>
          </a:prstGeom>
          <a:noFill/>
        </p:spPr>
      </p:pic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7772400" y="1856510"/>
            <a:ext cx="263236" cy="36298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62400" y="5410201"/>
            <a:ext cx="2667000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All Programs 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05614" y="5410201"/>
            <a:ext cx="3481387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Photoshop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5" grpId="0" animBg="1"/>
      <p:bldP spid="26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1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3352800"/>
            <a:ext cx="7848600" cy="33528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30839"/>
              </a:avLst>
            </a:prstTxWarp>
            <a:spAutoFit/>
          </a:bodyPr>
          <a:lstStyle/>
          <a:p>
            <a:pPr algn="ctr"/>
            <a:r>
              <a:rPr lang="en-US" sz="13800" b="1" spc="50" dirty="0" err="1">
                <a:ln w="0"/>
                <a:solidFill>
                  <a:schemeClr val="bg1">
                    <a:lumMod val="8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spc="50" dirty="0">
              <a:ln w="0"/>
              <a:solidFill>
                <a:schemeClr val="bg1">
                  <a:lumMod val="8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54" y="-6927"/>
            <a:ext cx="12240492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49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-4181"/>
            <a:ext cx="12200966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11734800" cy="6400800"/>
          </a:xfrm>
          <a:prstGeom prst="rect">
            <a:avLst/>
          </a:prstGeom>
        </p:spPr>
      </p:pic>
      <p:pic>
        <p:nvPicPr>
          <p:cNvPr id="4" name="Picture 3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905001"/>
            <a:ext cx="2971800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4343400" y="457200"/>
            <a:ext cx="3043238" cy="80645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133600" y="5181600"/>
            <a:ext cx="8001000" cy="11430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/>
            <a:r>
              <a:rPr lang="en-US" sz="28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742950" indent="-742950"/>
            <a:r>
              <a:rPr lang="en-US" sz="28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-4181"/>
            <a:ext cx="12200966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2971800" y="4960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টুলবার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00000000000000000000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95400"/>
            <a:ext cx="1943100" cy="525780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4800600" y="20574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019800" y="228600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7" idx="3"/>
          </p:cNvCxnSpPr>
          <p:nvPr/>
        </p:nvCxnSpPr>
        <p:spPr>
          <a:xfrm flipV="1">
            <a:off x="3822972" y="2590800"/>
            <a:ext cx="1892029" cy="32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6019803" y="2819400"/>
            <a:ext cx="1600199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3"/>
          </p:cNvCxnSpPr>
          <p:nvPr/>
        </p:nvCxnSpPr>
        <p:spPr>
          <a:xfrm>
            <a:off x="4374176" y="3156466"/>
            <a:ext cx="1333521" cy="13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5943600" y="3352800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8" idx="3"/>
          </p:cNvCxnSpPr>
          <p:nvPr/>
        </p:nvCxnSpPr>
        <p:spPr>
          <a:xfrm flipV="1">
            <a:off x="4857423" y="3582988"/>
            <a:ext cx="961486" cy="306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9" idx="1"/>
          </p:cNvCxnSpPr>
          <p:nvPr/>
        </p:nvCxnSpPr>
        <p:spPr>
          <a:xfrm rot="10800000">
            <a:off x="5943600" y="3886201"/>
            <a:ext cx="1981200" cy="322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648200" y="4114800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43400" y="5105400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33600" y="1916668"/>
            <a:ext cx="2520242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Marquce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select Tool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43800" y="2057400"/>
            <a:ext cx="2191626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Lasso select  Tool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14601" y="2438400"/>
            <a:ext cx="130837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Crop Tool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703127" y="2590800"/>
            <a:ext cx="274320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Healing Brush Patch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097664" y="3212068"/>
            <a:ext cx="970137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Eraser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09801" y="2971800"/>
            <a:ext cx="216437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Clone stamp Tool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133601" y="3429000"/>
            <a:ext cx="272382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Blur,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shapen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Smudge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924800" y="3733800"/>
            <a:ext cx="241765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Path selection Tool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rot="10800000">
            <a:off x="6019800" y="4648200"/>
            <a:ext cx="2286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209800" y="3962400"/>
            <a:ext cx="239681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Pen &amp; Anchor   Tool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325748" y="4507468"/>
            <a:ext cx="1351652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Hand Tool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09801" y="4953000"/>
            <a:ext cx="213552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Backround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Color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  <p:bldP spid="46" grpId="0"/>
      <p:bldP spid="47" grpId="0"/>
      <p:bldP spid="60" grpId="0"/>
      <p:bldP spid="64" grpId="0"/>
      <p:bldP spid="67" grpId="0"/>
      <p:bldP spid="68" grpId="0"/>
      <p:bldP spid="69" grpId="0"/>
      <p:bldP spid="71" grpId="0"/>
      <p:bldP spid="72" grpId="0"/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-4181"/>
            <a:ext cx="12192000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3810000" y="457200"/>
            <a:ext cx="4953000" cy="57888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প্যালেট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Capture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3276600" cy="529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6" name="Straight Arrow Connector 35"/>
          <p:cNvCxnSpPr/>
          <p:nvPr/>
        </p:nvCxnSpPr>
        <p:spPr>
          <a:xfrm rot="10800000">
            <a:off x="4267200" y="1524000"/>
            <a:ext cx="1143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10200" y="1295401"/>
            <a:ext cx="46482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Navigator / info / Histogram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38800" y="2438401"/>
            <a:ext cx="38862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Color / Styles / Swatches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48400" y="3505201"/>
            <a:ext cx="34290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History / Action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0800000">
            <a:off x="4191000" y="2667001"/>
            <a:ext cx="1371600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3657600" y="3733800"/>
            <a:ext cx="2590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4267200" y="4800600"/>
            <a:ext cx="1295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5000" y="4572001"/>
            <a:ext cx="4419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Layer / Channels / Paths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4038600" y="5486400"/>
            <a:ext cx="2667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10400" y="5257801"/>
            <a:ext cx="2209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Backround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/>
      <p:bldP spid="38" grpId="0"/>
      <p:bldP spid="39" grpId="0"/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-27039"/>
            <a:ext cx="12120562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3810000" y="457200"/>
            <a:ext cx="4953000" cy="57888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Layer 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প্যালেট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Capturellllllllllllllllllllllllllllll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43001"/>
            <a:ext cx="4729162" cy="373379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10800000">
            <a:off x="4648200" y="1981198"/>
            <a:ext cx="3124200" cy="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2400" y="1752601"/>
            <a:ext cx="2209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Backround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6096000" y="4191000"/>
            <a:ext cx="2133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82000" y="3962401"/>
            <a:ext cx="1371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Layer </a:t>
            </a:r>
          </a:p>
        </p:txBody>
      </p:sp>
      <p:sp>
        <p:nvSpPr>
          <p:cNvPr id="30" name="Rounded Rectangle 1"/>
          <p:cNvSpPr>
            <a:spLocks noChangeArrowheads="1"/>
          </p:cNvSpPr>
          <p:nvPr/>
        </p:nvSpPr>
        <p:spPr bwMode="auto">
          <a:xfrm>
            <a:off x="1905000" y="5105400"/>
            <a:ext cx="8458200" cy="11430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eaLnBrk="0" hangingPunct="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Photoshop – এ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Layer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গুরুত্বপুর্ণ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Layer 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Layer 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&gt;  Layer  Select =  Ctrl  +  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9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-4181"/>
            <a:ext cx="12192000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8686800" cy="6400800"/>
          </a:xfrm>
          <a:prstGeom prst="rect">
            <a:avLst/>
          </a:prstGeom>
        </p:spPr>
      </p:pic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4419600" y="457200"/>
            <a:ext cx="3043238" cy="8064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E:\New Picture Down\Picture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752600"/>
            <a:ext cx="35052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lowchart: Alternate Process 6"/>
          <p:cNvSpPr/>
          <p:nvPr/>
        </p:nvSpPr>
        <p:spPr>
          <a:xfrm>
            <a:off x="2362200" y="5029200"/>
            <a:ext cx="7772400" cy="1066800"/>
          </a:xfrm>
          <a:prstGeom prst="flowChartAlternateProcess">
            <a:avLst/>
          </a:prstGeom>
          <a:solidFill>
            <a:srgbClr val="C00000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ক্ষেত্রে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-4181"/>
            <a:ext cx="12192000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2971800" y="381000"/>
            <a:ext cx="6019800" cy="5788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 ব্যবহার করে নতুন ফাইল তৈরি করা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E:\Motiar D. Content\Class 9 ICT Doc &amp; Picture\Picture\photoshop\p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3124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ublic\Pictures\Sample Pictures\Ca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1" y="1295402"/>
            <a:ext cx="2514599" cy="4038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2667000" cy="3921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rot="16200000" flipV="1">
            <a:off x="1600200" y="1981200"/>
            <a:ext cx="1524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V="1">
            <a:off x="4419600" y="1828801"/>
            <a:ext cx="1524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7315200" y="2514600"/>
            <a:ext cx="1524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1"/>
          <p:cNvSpPr>
            <a:spLocks noChangeArrowheads="1"/>
          </p:cNvSpPr>
          <p:nvPr/>
        </p:nvSpPr>
        <p:spPr bwMode="auto">
          <a:xfrm>
            <a:off x="1905000" y="5638800"/>
            <a:ext cx="8305800" cy="685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/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File click &gt; New click &gt; Preset click = Select &gt; Ok </a:t>
            </a: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-4181"/>
            <a:ext cx="12200966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3581400" y="401782"/>
            <a:ext cx="4953000" cy="57888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bn-BD" sz="2800" dirty="0"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1214736"/>
            <a:ext cx="8305800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Pp size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PP Size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ছবির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PP Size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Captureppsiz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28801"/>
            <a:ext cx="8382000" cy="353377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403765" y="5465618"/>
            <a:ext cx="7358931" cy="990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Layer&gt; New Fill Layer &gt; Solid Color &gt; Ok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-4181"/>
            <a:ext cx="12200966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3581400" y="381000"/>
            <a:ext cx="4953000" cy="57888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bn-BD" sz="2800" dirty="0"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pture4r4r4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1"/>
            <a:ext cx="8534400" cy="396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09800" y="5257801"/>
            <a:ext cx="7924800" cy="9541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4R size </a:t>
            </a:r>
            <a:r>
              <a:rPr lang="bn-BD" sz="2800" dirty="0">
                <a:latin typeface="Times New Roman" pitchFamily="18" charset="0"/>
                <a:cs typeface="NikoshBAN" pitchFamily="2" charset="0"/>
              </a:rPr>
              <a:t>ছবি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তৈরি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>
                <a:latin typeface="Times New Roman" pitchFamily="18" charset="0"/>
                <a:cs typeface="NikoshBAN" pitchFamily="2" charset="0"/>
              </a:rPr>
              <a:t>বা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4R Size </a:t>
            </a:r>
            <a:r>
              <a:rPr lang="bn-BD" sz="2800" dirty="0">
                <a:latin typeface="Times New Roman" pitchFamily="18" charset="0"/>
                <a:cs typeface="NikoshBAN" pitchFamily="2" charset="0"/>
              </a:rPr>
              <a:t>ছবির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কপি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4R Size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ছবি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প্রিন্ট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করা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-4181"/>
            <a:ext cx="12200966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" descr="Purple mesh"/>
          <p:cNvSpPr>
            <a:spLocks noChangeArrowheads="1"/>
          </p:cNvSpPr>
          <p:nvPr/>
        </p:nvSpPr>
        <p:spPr bwMode="auto">
          <a:xfrm>
            <a:off x="3733800" y="381000"/>
            <a:ext cx="4953000" cy="57888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bn-BD" sz="2800" dirty="0"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30480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ছবি বা ছবির কোন অংশের উজ্জ্বলতা বাড়ানো বা কমানো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D:\New Upload\New Photoshop Image\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364" y="1066801"/>
            <a:ext cx="8340436" cy="1967181"/>
          </a:xfrm>
          <a:prstGeom prst="rect">
            <a:avLst/>
          </a:prstGeom>
          <a:noFill/>
        </p:spPr>
      </p:pic>
      <p:pic>
        <p:nvPicPr>
          <p:cNvPr id="13" name="Picture 3" descr="D:\New Upload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505201"/>
            <a:ext cx="8382000" cy="217818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43200" y="5715000"/>
            <a:ext cx="723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Click &gt; Brightness/contrast click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উজ্বলতা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বাড়ানোর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: </a:t>
            </a:r>
          </a:p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Image Click  &gt; Adjustments click  &gt;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Curvas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click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-4181"/>
            <a:ext cx="12200966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8686800" cy="63436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96846"/>
            <a:ext cx="4191000" cy="23893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4419600" y="436008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 descr="darkness blues wide"/>
          <p:cNvSpPr>
            <a:spLocks noChangeArrowheads="1"/>
          </p:cNvSpPr>
          <p:nvPr/>
        </p:nvSpPr>
        <p:spPr bwMode="auto">
          <a:xfrm>
            <a:off x="2209800" y="4038600"/>
            <a:ext cx="8001000" cy="2514600"/>
          </a:xfrm>
          <a:prstGeom prst="horizontalScroll">
            <a:avLst/>
          </a:prstGeom>
          <a:solidFill>
            <a:srgbClr val="0070C0"/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 anchor="ctr"/>
          <a:lstStyle/>
          <a:p>
            <a:pPr marL="742950" indent="-742950"/>
            <a:r>
              <a:rPr lang="en-US" sz="28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742950" indent="-742950"/>
            <a:r>
              <a:rPr lang="en-US" sz="28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/>
            <a:r>
              <a:rPr lang="en-US" sz="2800" dirty="0">
                <a:latin typeface="NikoshBAN" pitchFamily="2" charset="0"/>
                <a:cs typeface="NikoshBAN" pitchFamily="2" charset="0"/>
              </a:rPr>
              <a:t>৩.ব্যাগগ্রাউন্ট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/>
            <a:r>
              <a:rPr lang="en-US" sz="2800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টুলের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362">
            <a:off x="579724" y="-163566"/>
            <a:ext cx="2597850" cy="6066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2468" y="152401"/>
            <a:ext cx="3965333" cy="12084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-272"/>
              </a:avLst>
            </a:prstTxWarp>
            <a:spAutoFit/>
          </a:bodyPr>
          <a:lstStyle/>
          <a:p>
            <a:r>
              <a:rPr lang="bn-BD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8244" y="3276365"/>
            <a:ext cx="5799881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হাদীউজ্জামান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ট্রেইনার</a:t>
            </a:r>
            <a:r>
              <a:rPr lang="en-US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টিচার</a:t>
            </a:r>
            <a:r>
              <a:rPr lang="en-US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UITRCE, BANBEIS, </a:t>
            </a:r>
            <a:r>
              <a:rPr lang="en-US" sz="21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Rampal</a:t>
            </a:r>
            <a:endParaRPr lang="bn-IN" sz="2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endParaRPr lang="bn-IN" sz="27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bn-IN" sz="27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bn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7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15475"/>
            <a:ext cx="2135277" cy="2669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033566" y="6248400"/>
            <a:ext cx="2953823" cy="381000"/>
          </a:xfrm>
        </p:spPr>
        <p:txBody>
          <a:bodyPr/>
          <a:lstStyle/>
          <a:p>
            <a:pPr algn="ctr"/>
            <a:fld id="{BE4FF6A2-F420-43C6-9E6D-FE1FABADC390}" type="datetime2">
              <a:rPr lang="en-US" sz="1350">
                <a:solidFill>
                  <a:srgbClr val="002060"/>
                </a:solidFill>
              </a:rPr>
              <a:t>Tuesday, June 23, 2020</a:t>
            </a:fld>
            <a:endParaRPr lang="en-US" sz="1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-4181"/>
            <a:ext cx="12200966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86868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752601"/>
            <a:ext cx="4114800" cy="2736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267200" y="595745"/>
            <a:ext cx="3046412" cy="6469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2133600" y="5181600"/>
            <a:ext cx="7848600" cy="57888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ফটোসপের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-4181"/>
            <a:ext cx="12200966" cy="6853517"/>
          </a:xfrm>
          <a:prstGeom prst="frame">
            <a:avLst>
              <a:gd name="adj1" fmla="val 2886"/>
            </a:avLst>
          </a:prstGeom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5000" y="473076"/>
            <a:ext cx="8382000" cy="5089525"/>
            <a:chOff x="381000" y="473075"/>
            <a:chExt cx="8382000" cy="508952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473075"/>
              <a:ext cx="8382000" cy="5089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170" name="Picture 2" descr="D:\New Upload\New Photoshop Image\001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1600" y="990600"/>
              <a:ext cx="2514600" cy="2590800"/>
            </a:xfrm>
            <a:prstGeom prst="rect">
              <a:avLst/>
            </a:prstGeom>
            <a:noFill/>
          </p:spPr>
        </p:pic>
      </p:grpSp>
      <p:sp>
        <p:nvSpPr>
          <p:cNvPr id="9" name="Round Single Corner Rectangle 4"/>
          <p:cNvSpPr/>
          <p:nvPr/>
        </p:nvSpPr>
        <p:spPr>
          <a:xfrm>
            <a:off x="2743201" y="5867400"/>
            <a:ext cx="6716423" cy="495300"/>
          </a:xfrm>
          <a:prstGeom prst="flowChartAlternateProcess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758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917249">
            <a:off x="1461448" y="1852593"/>
            <a:ext cx="5845804" cy="126712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68749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-4181"/>
            <a:ext cx="12200966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77167" y="244945"/>
            <a:ext cx="6096000" cy="495300"/>
          </a:xfrm>
          <a:prstGeom prst="roundRect">
            <a:avLst/>
          </a:prstGeom>
          <a:solidFill>
            <a:srgbClr val="002060"/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NCCNCC\Downloads\imageso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76300"/>
            <a:ext cx="5029200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NCCNCC\Downloads\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313028"/>
            <a:ext cx="5257800" cy="2630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NCCNCC\Downloads\2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1" y="876300"/>
            <a:ext cx="5257800" cy="2712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NCCNCC\Downloads\images999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323897"/>
            <a:ext cx="5029200" cy="2391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 Single Corner Rectangle 4"/>
          <p:cNvSpPr/>
          <p:nvPr/>
        </p:nvSpPr>
        <p:spPr>
          <a:xfrm>
            <a:off x="2743201" y="5943600"/>
            <a:ext cx="6716423" cy="4953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New Picture Down\New Photoshop Image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762569" y="352233"/>
            <a:ext cx="4688634" cy="4898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Wave 13"/>
          <p:cNvSpPr/>
          <p:nvPr/>
        </p:nvSpPr>
        <p:spPr>
          <a:xfrm>
            <a:off x="1778153" y="5334000"/>
            <a:ext cx="8661247" cy="1295400"/>
          </a:xfrm>
          <a:prstGeom prst="wave">
            <a:avLst>
              <a:gd name="adj1" fmla="val 0"/>
              <a:gd name="adj2" fmla="val -23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404826278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-4181"/>
            <a:ext cx="12200966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 descr="D:\New Upload\Teachers,gov,bd OK\New Picture june\imagesr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304800"/>
            <a:ext cx="11439526" cy="6248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733800" y="762001"/>
            <a:ext cx="4343400" cy="783193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NCCNCC\Downloads\indexnh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828800"/>
            <a:ext cx="4038600" cy="31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Flowchart: Alternate Process 13"/>
          <p:cNvSpPr/>
          <p:nvPr/>
        </p:nvSpPr>
        <p:spPr>
          <a:xfrm>
            <a:off x="3048000" y="5181600"/>
            <a:ext cx="6248400" cy="1066800"/>
          </a:xfrm>
          <a:prstGeom prst="flowChartAlternateProcess">
            <a:avLst/>
          </a:prstGeom>
          <a:solidFill>
            <a:srgbClr val="DFF12F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”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" y="-4181"/>
            <a:ext cx="12200966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609601"/>
            <a:ext cx="4572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53406" y="1796845"/>
            <a:ext cx="42671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2286000" y="42672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2362200" y="35814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2359758" y="28194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24200" y="266700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80468" y="4114800"/>
            <a:ext cx="7206532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4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24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4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75255" y="3505200"/>
            <a:ext cx="6806945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এডোব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2286000" y="49530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24201" y="4800600"/>
            <a:ext cx="6673131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9" grpId="0" animBg="1"/>
      <p:bldP spid="10" grpId="0"/>
      <p:bldP spid="11" grpId="0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3429000" y="228601"/>
            <a:ext cx="5181600" cy="91940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এডোবি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2" descr="E:\New Photoshop Image\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219200"/>
            <a:ext cx="4572000" cy="327660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2"/>
          <p:cNvSpPr txBox="1"/>
          <p:nvPr/>
        </p:nvSpPr>
        <p:spPr>
          <a:xfrm>
            <a:off x="1752600" y="4544152"/>
            <a:ext cx="8686800" cy="200904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2" tIns="45715" rIns="91432" bIns="4571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ব্যবহুত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Photoshop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ষ্টুডিও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ল্যাবে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Photoshop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93561301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-4181"/>
            <a:ext cx="12192000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3581400" y="419814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”</a:t>
            </a:r>
          </a:p>
        </p:txBody>
      </p:sp>
      <p:pic>
        <p:nvPicPr>
          <p:cNvPr id="1026" name="Picture 2" descr="E:\New Photoshop Image\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95400"/>
            <a:ext cx="63246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F19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7400" y="5031938"/>
            <a:ext cx="8229600" cy="12926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ফরম্যাটিং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ব্যবহুত</a:t>
            </a:r>
            <a:endParaRPr lang="en-US" sz="2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Photoshop 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ষ্টুডিও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এবং</a:t>
            </a:r>
            <a:endParaRPr lang="en-US" sz="2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ল্যাবে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Photoshop 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97383794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2253</TotalTime>
  <Words>632</Words>
  <Application>Microsoft Office PowerPoint</Application>
  <PresentationFormat>Widescreen</PresentationFormat>
  <Paragraphs>128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NikoshBAN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RPGHS_115166</cp:lastModifiedBy>
  <cp:revision>266</cp:revision>
  <dcterms:created xsi:type="dcterms:W3CDTF">2015-05-05T06:43:27Z</dcterms:created>
  <dcterms:modified xsi:type="dcterms:W3CDTF">2020-06-23T17:29:43Z</dcterms:modified>
</cp:coreProperties>
</file>