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8" r:id="rId4"/>
    <p:sldId id="260" r:id="rId5"/>
    <p:sldId id="272" r:id="rId6"/>
    <p:sldId id="261" r:id="rId7"/>
    <p:sldId id="270" r:id="rId8"/>
    <p:sldId id="265" r:id="rId9"/>
    <p:sldId id="264" r:id="rId10"/>
    <p:sldId id="262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2E0-9785-47A0-B5D1-9F314ECBFF82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82C-9BC7-43E5-A495-E4ABEBFE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2E0-9785-47A0-B5D1-9F314ECBFF82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82C-9BC7-43E5-A495-E4ABEBFE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8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2E0-9785-47A0-B5D1-9F314ECBFF82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82C-9BC7-43E5-A495-E4ABEBFE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5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2E0-9785-47A0-B5D1-9F314ECBFF82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82C-9BC7-43E5-A495-E4ABEBFE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4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2E0-9785-47A0-B5D1-9F314ECBFF82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82C-9BC7-43E5-A495-E4ABEBFE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2E0-9785-47A0-B5D1-9F314ECBFF82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82C-9BC7-43E5-A495-E4ABEBFE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0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2E0-9785-47A0-B5D1-9F314ECBFF82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82C-9BC7-43E5-A495-E4ABEBFE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2E0-9785-47A0-B5D1-9F314ECBFF82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82C-9BC7-43E5-A495-E4ABEBFE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2E0-9785-47A0-B5D1-9F314ECBFF82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82C-9BC7-43E5-A495-E4ABEBFE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8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2E0-9785-47A0-B5D1-9F314ECBFF82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82C-9BC7-43E5-A495-E4ABEBFE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2E0-9785-47A0-B5D1-9F314ECBFF82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82C-9BC7-43E5-A495-E4ABEBFE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0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92E0-9785-47A0-B5D1-9F314ECBFF82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E582C-9BC7-43E5-A495-E4ABEBFE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6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3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"/>
            <a:ext cx="12192000" cy="6856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151" y="365760"/>
            <a:ext cx="11324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ভীম রাক্ষসটাকে কীভাবে মেরেছেন ?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787" y="2368006"/>
            <a:ext cx="11310425" cy="2123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ভীম এক আছাড়ে রাক্ষসটাকে মেরে ফেললেন 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6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19" y="3072347"/>
            <a:ext cx="11633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 জীবের মধ্যে ----------আছেন ।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 ------------একটি অঙ্গ ।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উপকার মানে ঈশ্বরের ----------করা।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উপকার করলে ঈশ্বর ----------হন।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6938" y="1350496"/>
            <a:ext cx="1463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0482" y="1350497"/>
            <a:ext cx="1392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ঈশ্বর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3688" y="1350497"/>
            <a:ext cx="1575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সন্তুষ্ট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9775" y="1350495"/>
            <a:ext cx="1603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ধর্মের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77" y="242498"/>
            <a:ext cx="10592972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কর...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1944 0.2074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58333E-6 -3.33333E-6 L -0.29037 0.325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8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53255 0.487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28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19023 0.602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3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"/>
            <a:ext cx="12192000" cy="6856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t="15207" r="19368" b="10947"/>
          <a:stretch/>
        </p:blipFill>
        <p:spPr>
          <a:xfrm>
            <a:off x="548641" y="450166"/>
            <a:ext cx="2208628" cy="2532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542" y="2875837"/>
            <a:ext cx="3446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0818" y="844062"/>
            <a:ext cx="7385539" cy="30469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পরোপকারের গুরুত্ব ব্যাখ্যা কর।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8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5192" r="2140" b="2805"/>
          <a:stretch/>
        </p:blipFill>
        <p:spPr>
          <a:xfrm>
            <a:off x="0" y="0"/>
            <a:ext cx="12192000" cy="4722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7773" y="4457343"/>
            <a:ext cx="61335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4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6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"/>
            <a:ext cx="12192000" cy="6856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0049" y="689317"/>
            <a:ext cx="112119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খাগড়াছড়ি অনলাইন স্কুলে সবাইকে শুভেচ্ছা  </a:t>
            </a:r>
            <a:endParaRPr lang="en-US" sz="1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"/>
            <a:ext cx="12192000" cy="68563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6981" y="1096825"/>
            <a:ext cx="2756848" cy="383502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94080" y="1306176"/>
            <a:ext cx="8397920" cy="34163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নিবেদিতা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গাছবান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5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3034" y="1040524"/>
            <a:ext cx="909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– ৬.১.৪- পরোপকার সম্পর্কে একটি গল্প বা উপাখ্যান বর্ণনা করতে পারবে 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34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"/>
            <a:ext cx="12192000" cy="68563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888406" y="1446663"/>
            <a:ext cx="3643952" cy="421715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132" y="1847082"/>
            <a:ext cx="7356143" cy="34163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– পঞ্চম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– হিন্দু ধর্ম ও নৈতিক শিক্ষা 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– ৬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অহিংসা ও পরোপকার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0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"/>
            <a:ext cx="12192000" cy="6856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244" t="25048" r="50590" b="29183"/>
          <a:stretch/>
        </p:blipFill>
        <p:spPr>
          <a:xfrm>
            <a:off x="773723" y="253218"/>
            <a:ext cx="10691446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6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" y="0"/>
            <a:ext cx="12192000" cy="6856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812" y="126610"/>
            <a:ext cx="5669280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দাও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177" y="1304331"/>
            <a:ext cx="10663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 বলতে কী বোঝ ?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812" y="2556835"/>
            <a:ext cx="11868443" cy="415498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 নিজের কথা ভাবেন না । সবসময় পরের কথা ভাবেন । বিনিময়ে তারা কিছু চান না। পরের মঙ্গল করার এই যে মনোভাব একেই বলে পরোপকার 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62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084" y="-319768"/>
            <a:ext cx="12192000" cy="6856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35989" y="295420"/>
            <a:ext cx="120138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পাণ্ডবরা বেঁচে গিয়ে কোথায় বাস করতেন ?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230" y="2400327"/>
            <a:ext cx="11507372" cy="313932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পাণ্ডবরা ব্রাহ্মণবেশে একচক্রা নগরে বাস করতেন । সেখানে তারা এক ব্রাহ্মণের গৃহে তারা আশ্রয় নিয়েছিলেন 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155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13</cp:revision>
  <dcterms:created xsi:type="dcterms:W3CDTF">2020-06-23T12:10:16Z</dcterms:created>
  <dcterms:modified xsi:type="dcterms:W3CDTF">2020-06-23T15:02:52Z</dcterms:modified>
</cp:coreProperties>
</file>