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7" r:id="rId7"/>
    <p:sldId id="281" r:id="rId8"/>
    <p:sldId id="258" r:id="rId9"/>
    <p:sldId id="262" r:id="rId10"/>
    <p:sldId id="282" r:id="rId11"/>
    <p:sldId id="283" r:id="rId12"/>
    <p:sldId id="284" r:id="rId13"/>
    <p:sldId id="285" r:id="rId14"/>
    <p:sldId id="287" r:id="rId15"/>
    <p:sldId id="288" r:id="rId16"/>
    <p:sldId id="286" r:id="rId17"/>
    <p:sldId id="289" r:id="rId18"/>
    <p:sldId id="268" r:id="rId19"/>
    <p:sldId id="270" r:id="rId20"/>
    <p:sldId id="269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60"/>
  </p:normalViewPr>
  <p:slideViewPr>
    <p:cSldViewPr>
      <p:cViewPr>
        <p:scale>
          <a:sx n="76" d="100"/>
          <a:sy n="76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9BA9C-EFAB-49EC-93F3-2235ECEBDFA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988850C-9BFB-49CE-A7A8-C0C3DB4AFFBB}">
      <dgm:prSet phldrT="[Text]" custT="1"/>
      <dgm:spPr/>
      <dgm:t>
        <a:bodyPr/>
        <a:lstStyle/>
        <a:p>
          <a:r>
            <a:rPr lang="en-US" sz="2000" b="1" dirty="0" smtClean="0"/>
            <a:t>Biology</a:t>
          </a:r>
          <a:endParaRPr lang="en-US" sz="2000" b="1" dirty="0"/>
        </a:p>
      </dgm:t>
    </dgm:pt>
    <dgm:pt modelId="{2F948C66-797A-4193-9FDD-6E604A130E04}" type="parTrans" cxnId="{6B3B811F-3084-433C-BBC6-5385BBC9CE9B}">
      <dgm:prSet/>
      <dgm:spPr/>
      <dgm:t>
        <a:bodyPr/>
        <a:lstStyle/>
        <a:p>
          <a:endParaRPr lang="en-US"/>
        </a:p>
      </dgm:t>
    </dgm:pt>
    <dgm:pt modelId="{A8F41028-5539-49AA-AC17-7B5EE9346F98}" type="sibTrans" cxnId="{6B3B811F-3084-433C-BBC6-5385BBC9CE9B}">
      <dgm:prSet/>
      <dgm:spPr/>
      <dgm:t>
        <a:bodyPr/>
        <a:lstStyle/>
        <a:p>
          <a:endParaRPr lang="en-US"/>
        </a:p>
      </dgm:t>
    </dgm:pt>
    <dgm:pt modelId="{B8B780DB-015E-4F2E-AAEE-FFB3C1A7788C}">
      <dgm:prSet phldrT="[Text]" custT="1"/>
      <dgm:spPr/>
      <dgm:t>
        <a:bodyPr/>
        <a:lstStyle/>
        <a:p>
          <a:r>
            <a:rPr lang="en-US" sz="1800" b="1" dirty="0" err="1" smtClean="0"/>
            <a:t>Tecnology</a:t>
          </a:r>
          <a:endParaRPr lang="en-US" sz="1800" b="1" dirty="0"/>
        </a:p>
      </dgm:t>
    </dgm:pt>
    <dgm:pt modelId="{A3BDE299-BC46-4B18-AA76-62A89B018DC6}" type="parTrans" cxnId="{D8235C6C-E78E-42E0-88ED-5027A019CE3F}">
      <dgm:prSet/>
      <dgm:spPr/>
      <dgm:t>
        <a:bodyPr/>
        <a:lstStyle/>
        <a:p>
          <a:endParaRPr lang="en-US"/>
        </a:p>
      </dgm:t>
    </dgm:pt>
    <dgm:pt modelId="{C0E6E251-BDB1-447B-8BC3-87070BCBDACE}" type="sibTrans" cxnId="{D8235C6C-E78E-42E0-88ED-5027A019CE3F}">
      <dgm:prSet/>
      <dgm:spPr/>
      <dgm:t>
        <a:bodyPr/>
        <a:lstStyle/>
        <a:p>
          <a:endParaRPr lang="en-US"/>
        </a:p>
      </dgm:t>
    </dgm:pt>
    <dgm:pt modelId="{B289022C-C04C-4345-BA76-EABBF5887467}">
      <dgm:prSet phldrT="[Text]" custT="1"/>
      <dgm:spPr/>
      <dgm:t>
        <a:bodyPr/>
        <a:lstStyle/>
        <a:p>
          <a:r>
            <a:rPr lang="en-US" sz="1600" b="1" dirty="0" err="1" smtClean="0"/>
            <a:t>Biotecnology</a:t>
          </a:r>
          <a:endParaRPr lang="en-US" sz="1600" b="1" dirty="0"/>
        </a:p>
      </dgm:t>
    </dgm:pt>
    <dgm:pt modelId="{1DF3FC25-6CDE-46A9-8AFD-1FA1BCB5A554}" type="parTrans" cxnId="{3896A706-F06F-452D-A943-8DF04CDFAD84}">
      <dgm:prSet/>
      <dgm:spPr/>
      <dgm:t>
        <a:bodyPr/>
        <a:lstStyle/>
        <a:p>
          <a:endParaRPr lang="en-US"/>
        </a:p>
      </dgm:t>
    </dgm:pt>
    <dgm:pt modelId="{B88878EE-16C5-47F4-BAA4-87E4B347EB31}" type="sibTrans" cxnId="{3896A706-F06F-452D-A943-8DF04CDFAD84}">
      <dgm:prSet/>
      <dgm:spPr/>
      <dgm:t>
        <a:bodyPr/>
        <a:lstStyle/>
        <a:p>
          <a:endParaRPr lang="en-US"/>
        </a:p>
      </dgm:t>
    </dgm:pt>
    <dgm:pt modelId="{7D2CBA28-588A-430F-9E84-FF9E1EA644CA}" type="pres">
      <dgm:prSet presAssocID="{8B89BA9C-EFAB-49EC-93F3-2235ECEBDFA3}" presName="linearFlow" presStyleCnt="0">
        <dgm:presLayoutVars>
          <dgm:dir/>
          <dgm:resizeHandles val="exact"/>
        </dgm:presLayoutVars>
      </dgm:prSet>
      <dgm:spPr/>
    </dgm:pt>
    <dgm:pt modelId="{56CFAB91-75E3-4637-985E-2D379202CC94}" type="pres">
      <dgm:prSet presAssocID="{7988850C-9BFB-49CE-A7A8-C0C3DB4AFF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722FF-6F96-495E-AAD2-6E9884B0DBAB}" type="pres">
      <dgm:prSet presAssocID="{A8F41028-5539-49AA-AC17-7B5EE9346F98}" presName="spacerL" presStyleCnt="0"/>
      <dgm:spPr/>
    </dgm:pt>
    <dgm:pt modelId="{40BFAABB-A536-4A95-B27A-17C175EEFF50}" type="pres">
      <dgm:prSet presAssocID="{A8F41028-5539-49AA-AC17-7B5EE9346F9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BED7387-0106-4EA9-93A7-06614FEB2766}" type="pres">
      <dgm:prSet presAssocID="{A8F41028-5539-49AA-AC17-7B5EE9346F98}" presName="spacerR" presStyleCnt="0"/>
      <dgm:spPr/>
    </dgm:pt>
    <dgm:pt modelId="{40BD0E6D-7861-4F31-B67E-E55F58DFD13B}" type="pres">
      <dgm:prSet presAssocID="{B8B780DB-015E-4F2E-AAEE-FFB3C1A778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7AB53-6DF8-42F7-8025-C88DD4474E6B}" type="pres">
      <dgm:prSet presAssocID="{C0E6E251-BDB1-447B-8BC3-87070BCBDACE}" presName="spacerL" presStyleCnt="0"/>
      <dgm:spPr/>
    </dgm:pt>
    <dgm:pt modelId="{B468E373-69D9-47A4-B9A2-AC46A9BD9F2B}" type="pres">
      <dgm:prSet presAssocID="{C0E6E251-BDB1-447B-8BC3-87070BCBDAC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62A9B85-C992-4477-98A1-88191A522E85}" type="pres">
      <dgm:prSet presAssocID="{C0E6E251-BDB1-447B-8BC3-87070BCBDACE}" presName="spacerR" presStyleCnt="0"/>
      <dgm:spPr/>
    </dgm:pt>
    <dgm:pt modelId="{FC9487A5-C53B-440D-9704-E1F338333F0F}" type="pres">
      <dgm:prSet presAssocID="{B289022C-C04C-4345-BA76-EABBF58874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35C6C-E78E-42E0-88ED-5027A019CE3F}" srcId="{8B89BA9C-EFAB-49EC-93F3-2235ECEBDFA3}" destId="{B8B780DB-015E-4F2E-AAEE-FFB3C1A7788C}" srcOrd="1" destOrd="0" parTransId="{A3BDE299-BC46-4B18-AA76-62A89B018DC6}" sibTransId="{C0E6E251-BDB1-447B-8BC3-87070BCBDACE}"/>
    <dgm:cxn modelId="{63DEEF17-B0D4-45B8-9AFB-4E3C37392418}" type="presOf" srcId="{A8F41028-5539-49AA-AC17-7B5EE9346F98}" destId="{40BFAABB-A536-4A95-B27A-17C175EEFF50}" srcOrd="0" destOrd="0" presId="urn:microsoft.com/office/officeart/2005/8/layout/equation1"/>
    <dgm:cxn modelId="{3896A706-F06F-452D-A943-8DF04CDFAD84}" srcId="{8B89BA9C-EFAB-49EC-93F3-2235ECEBDFA3}" destId="{B289022C-C04C-4345-BA76-EABBF5887467}" srcOrd="2" destOrd="0" parTransId="{1DF3FC25-6CDE-46A9-8AFD-1FA1BCB5A554}" sibTransId="{B88878EE-16C5-47F4-BAA4-87E4B347EB31}"/>
    <dgm:cxn modelId="{FCB32E22-A7E1-425D-92A8-841C57361347}" type="presOf" srcId="{7988850C-9BFB-49CE-A7A8-C0C3DB4AFFBB}" destId="{56CFAB91-75E3-4637-985E-2D379202CC94}" srcOrd="0" destOrd="0" presId="urn:microsoft.com/office/officeart/2005/8/layout/equation1"/>
    <dgm:cxn modelId="{C7BA1AD4-4E6E-4B0F-9B70-F30BAD9B06F5}" type="presOf" srcId="{B8B780DB-015E-4F2E-AAEE-FFB3C1A7788C}" destId="{40BD0E6D-7861-4F31-B67E-E55F58DFD13B}" srcOrd="0" destOrd="0" presId="urn:microsoft.com/office/officeart/2005/8/layout/equation1"/>
    <dgm:cxn modelId="{6B3B811F-3084-433C-BBC6-5385BBC9CE9B}" srcId="{8B89BA9C-EFAB-49EC-93F3-2235ECEBDFA3}" destId="{7988850C-9BFB-49CE-A7A8-C0C3DB4AFFBB}" srcOrd="0" destOrd="0" parTransId="{2F948C66-797A-4193-9FDD-6E604A130E04}" sibTransId="{A8F41028-5539-49AA-AC17-7B5EE9346F98}"/>
    <dgm:cxn modelId="{A3B49070-BA09-44F0-B9B1-F56B42B77998}" type="presOf" srcId="{B289022C-C04C-4345-BA76-EABBF5887467}" destId="{FC9487A5-C53B-440D-9704-E1F338333F0F}" srcOrd="0" destOrd="0" presId="urn:microsoft.com/office/officeart/2005/8/layout/equation1"/>
    <dgm:cxn modelId="{CF76AD92-DDC1-4FDF-B224-220D4FCE1AF1}" type="presOf" srcId="{8B89BA9C-EFAB-49EC-93F3-2235ECEBDFA3}" destId="{7D2CBA28-588A-430F-9E84-FF9E1EA644CA}" srcOrd="0" destOrd="0" presId="urn:microsoft.com/office/officeart/2005/8/layout/equation1"/>
    <dgm:cxn modelId="{8B524521-CC43-4684-86E4-CE7E06106724}" type="presOf" srcId="{C0E6E251-BDB1-447B-8BC3-87070BCBDACE}" destId="{B468E373-69D9-47A4-B9A2-AC46A9BD9F2B}" srcOrd="0" destOrd="0" presId="urn:microsoft.com/office/officeart/2005/8/layout/equation1"/>
    <dgm:cxn modelId="{FF685FD1-31EC-4DE5-9BA1-71A11EED8D93}" type="presParOf" srcId="{7D2CBA28-588A-430F-9E84-FF9E1EA644CA}" destId="{56CFAB91-75E3-4637-985E-2D379202CC94}" srcOrd="0" destOrd="0" presId="urn:microsoft.com/office/officeart/2005/8/layout/equation1"/>
    <dgm:cxn modelId="{CD778BFC-9508-405A-94F3-093BE8B4A3C3}" type="presParOf" srcId="{7D2CBA28-588A-430F-9E84-FF9E1EA644CA}" destId="{6D8722FF-6F96-495E-AAD2-6E9884B0DBAB}" srcOrd="1" destOrd="0" presId="urn:microsoft.com/office/officeart/2005/8/layout/equation1"/>
    <dgm:cxn modelId="{2A81FC8B-5671-4998-A49B-69BABF02501C}" type="presParOf" srcId="{7D2CBA28-588A-430F-9E84-FF9E1EA644CA}" destId="{40BFAABB-A536-4A95-B27A-17C175EEFF50}" srcOrd="2" destOrd="0" presId="urn:microsoft.com/office/officeart/2005/8/layout/equation1"/>
    <dgm:cxn modelId="{62833393-05DC-43D5-AA1F-8101CB1D5588}" type="presParOf" srcId="{7D2CBA28-588A-430F-9E84-FF9E1EA644CA}" destId="{1BED7387-0106-4EA9-93A7-06614FEB2766}" srcOrd="3" destOrd="0" presId="urn:microsoft.com/office/officeart/2005/8/layout/equation1"/>
    <dgm:cxn modelId="{2324AA42-DED0-4EE4-9A8D-745013B82313}" type="presParOf" srcId="{7D2CBA28-588A-430F-9E84-FF9E1EA644CA}" destId="{40BD0E6D-7861-4F31-B67E-E55F58DFD13B}" srcOrd="4" destOrd="0" presId="urn:microsoft.com/office/officeart/2005/8/layout/equation1"/>
    <dgm:cxn modelId="{26D47917-75DC-4A54-8EC5-C4A0C0A95968}" type="presParOf" srcId="{7D2CBA28-588A-430F-9E84-FF9E1EA644CA}" destId="{D557AB53-6DF8-42F7-8025-C88DD4474E6B}" srcOrd="5" destOrd="0" presId="urn:microsoft.com/office/officeart/2005/8/layout/equation1"/>
    <dgm:cxn modelId="{28E53E08-B1E7-4B1E-8AF0-58E2489B870A}" type="presParOf" srcId="{7D2CBA28-588A-430F-9E84-FF9E1EA644CA}" destId="{B468E373-69D9-47A4-B9A2-AC46A9BD9F2B}" srcOrd="6" destOrd="0" presId="urn:microsoft.com/office/officeart/2005/8/layout/equation1"/>
    <dgm:cxn modelId="{7D6D8C83-7CD7-4CF2-9CAA-5AC03BDBE382}" type="presParOf" srcId="{7D2CBA28-588A-430F-9E84-FF9E1EA644CA}" destId="{F62A9B85-C992-4477-98A1-88191A522E85}" srcOrd="7" destOrd="0" presId="urn:microsoft.com/office/officeart/2005/8/layout/equation1"/>
    <dgm:cxn modelId="{5279CF4E-8F03-4BBB-BDB4-EBEDC4ED8532}" type="presParOf" srcId="{7D2CBA28-588A-430F-9E84-FF9E1EA644CA}" destId="{FC9487A5-C53B-440D-9704-E1F338333F0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35BDF-877B-4CD2-BFB8-CF4C00FF496F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1315A0-439F-4136-B423-D1F5768B06AB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টিস্যুকালচার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B2DEC22-3466-4BF5-98BC-1AC237745F55}" type="parTrans" cxnId="{9E728149-73CC-46C7-846D-14D1374CFD3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F5D3891-FF20-4D2D-AF7A-FA0711395511}" type="sibTrans" cxnId="{9E728149-73CC-46C7-846D-14D1374CFD3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5DC220E-B40D-4D57-B5DF-71C4F927A8E2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মাতৃউদ্ভিদ নির্বাচন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6B182DC-3186-4601-8B81-A9EB96CAFE7E}" type="parTrans" cxnId="{21A90E21-7016-4AB9-8622-585B43DBBC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2732B40-5661-4220-8997-71AB195AF141}" type="sibTrans" cxnId="{21A90E21-7016-4AB9-8622-585B43DBBCB1}">
      <dgm:prSet/>
      <dgm:spPr>
        <a:solidFill>
          <a:srgbClr val="00206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D0172CC-26BB-4D3F-B9BF-8499F3377C69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আবাদ মাধ্যম  তৈরি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5ACD8B8-CD85-4288-95A7-00E3A3905588}" type="parTrans" cxnId="{EDD47A10-F567-4421-A505-D472FD5DF19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D702E02-86B2-4FD3-A786-50896570A66B}" type="sibTrans" cxnId="{EDD47A10-F567-4421-A505-D472FD5DF192}">
      <dgm:prSet/>
      <dgm:spPr>
        <a:solidFill>
          <a:srgbClr val="00206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75AB7C5-E528-41DD-9A94-4995A31C5CDA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মূল উৎপাদনের  মাধ্যমে স্থানান্তর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B7F04D9-ABB1-4EB2-A672-18E6D36A80D6}" type="parTrans" cxnId="{8E4371D4-D229-4BC2-8D83-B9AF252B5E0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EE79B98-F3B0-4811-AD8D-C8E61441DDA3}" type="sibTrans" cxnId="{8E4371D4-D229-4BC2-8D83-B9AF252B5E0B}">
      <dgm:prSet/>
      <dgm:spPr>
        <a:solidFill>
          <a:srgbClr val="00206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0CEE2FA-6E63-4A4F-B2CF-637F070CFF71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মাঠ পর্যায়ে স্থানান্তর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71D469E-0F8C-413A-9287-7EB5540722F6}" type="sibTrans" cxnId="{44CAA4AB-7DD8-4CF5-8EBE-2E0F2F2D93FA}">
      <dgm:prSet/>
      <dgm:spPr>
        <a:solidFill>
          <a:srgbClr val="00206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0C01CA-7641-432B-9CC9-D5F335B2F1D9}" type="parTrans" cxnId="{44CAA4AB-7DD8-4CF5-8EBE-2E0F2F2D93F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C5FF3D0-6626-4F01-9011-9DA87B4B3581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জীবাণু মুক্ত  আবাদ প্রতিষ্ঠা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4D26CFC-C54A-4930-9C46-90E1B93D33D6}" type="parTrans" cxnId="{1C7243DE-9B78-4E0A-8C61-10535088C85C}">
      <dgm:prSet/>
      <dgm:spPr/>
      <dgm:t>
        <a:bodyPr/>
        <a:lstStyle/>
        <a:p>
          <a:endParaRPr lang="en-US"/>
        </a:p>
      </dgm:t>
    </dgm:pt>
    <dgm:pt modelId="{AA558E87-69F8-476B-8D5B-F8CA79BA860E}" type="sibTrans" cxnId="{1C7243DE-9B78-4E0A-8C61-10535088C85C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B37AA94C-1684-4CB3-B519-E070EE4ED2D0}" type="pres">
      <dgm:prSet presAssocID="{D5B35BDF-877B-4CD2-BFB8-CF4C00FF49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9EEBFA-B60F-48B7-B57E-D23123D19D7E}" type="pres">
      <dgm:prSet presAssocID="{131315A0-439F-4136-B423-D1F5768B06AB}" presName="centerShape" presStyleLbl="node0" presStyleIdx="0" presStyleCnt="1"/>
      <dgm:spPr/>
      <dgm:t>
        <a:bodyPr/>
        <a:lstStyle/>
        <a:p>
          <a:endParaRPr lang="en-US"/>
        </a:p>
      </dgm:t>
    </dgm:pt>
    <dgm:pt modelId="{16947B94-48E2-4536-A26B-AF952A1BAF9F}" type="pres">
      <dgm:prSet presAssocID="{F5DC220E-B40D-4D57-B5DF-71C4F927A8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847B9-0796-4CEA-9AA2-84290AD030A7}" type="pres">
      <dgm:prSet presAssocID="{F5DC220E-B40D-4D57-B5DF-71C4F927A8E2}" presName="dummy" presStyleCnt="0"/>
      <dgm:spPr/>
    </dgm:pt>
    <dgm:pt modelId="{E7BE6451-454D-4FDA-88A6-E4F67C7866E4}" type="pres">
      <dgm:prSet presAssocID="{F2732B40-5661-4220-8997-71AB195AF14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9BB19D2-FD6B-4EB3-BF25-93DD625A41B8}" type="pres">
      <dgm:prSet presAssocID="{BD0172CC-26BB-4D3F-B9BF-8499F3377C69}" presName="node" presStyleLbl="node1" presStyleIdx="1" presStyleCnt="5" custRadScaleRad="99800" custRadScaleInc="1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0EB76-4429-43BF-8C17-BB089EFD0A93}" type="pres">
      <dgm:prSet presAssocID="{BD0172CC-26BB-4D3F-B9BF-8499F3377C69}" presName="dummy" presStyleCnt="0"/>
      <dgm:spPr/>
    </dgm:pt>
    <dgm:pt modelId="{BAE4BD84-8008-4579-8D6C-06C8A4EC3A1E}" type="pres">
      <dgm:prSet presAssocID="{1D702E02-86B2-4FD3-A786-50896570A66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BD3C640-4D1C-4D4B-8B2F-9C07D8263C8C}" type="pres">
      <dgm:prSet presAssocID="{1C5FF3D0-6626-4F01-9011-9DA87B4B3581}" presName="node" presStyleLbl="node1" presStyleIdx="2" presStyleCnt="5" custRadScaleRad="98300" custRadScaleInc="3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ADF6A-5103-45F8-BF1B-E736DE8F7AD3}" type="pres">
      <dgm:prSet presAssocID="{1C5FF3D0-6626-4F01-9011-9DA87B4B3581}" presName="dummy" presStyleCnt="0"/>
      <dgm:spPr/>
    </dgm:pt>
    <dgm:pt modelId="{997B5AD5-33B0-4A58-8800-D5F542254814}" type="pres">
      <dgm:prSet presAssocID="{AA558E87-69F8-476B-8D5B-F8CA79BA860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152DAD7-F083-4F12-A1AC-D31BE4C129EF}" type="pres">
      <dgm:prSet presAssocID="{675AB7C5-E528-41DD-9A94-4995A31C5C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FA79B-F79A-4558-B1E8-85296E624D14}" type="pres">
      <dgm:prSet presAssocID="{675AB7C5-E528-41DD-9A94-4995A31C5CDA}" presName="dummy" presStyleCnt="0"/>
      <dgm:spPr/>
    </dgm:pt>
    <dgm:pt modelId="{29CD0608-A911-403D-8725-68B4FDC403F2}" type="pres">
      <dgm:prSet presAssocID="{6EE79B98-F3B0-4811-AD8D-C8E61441DDA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0DED99A-702A-455E-ACCE-952DD72869C0}" type="pres">
      <dgm:prSet presAssocID="{B0CEE2FA-6E63-4A4F-B2CF-637F070CFF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A9615-2468-451F-9094-0615942754F5}" type="pres">
      <dgm:prSet presAssocID="{B0CEE2FA-6E63-4A4F-B2CF-637F070CFF71}" presName="dummy" presStyleCnt="0"/>
      <dgm:spPr/>
    </dgm:pt>
    <dgm:pt modelId="{1AE9440F-F1CE-47A0-890D-CD329E3BDB7B}" type="pres">
      <dgm:prSet presAssocID="{371D469E-0F8C-413A-9287-7EB5540722F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858538D-96A2-4C45-9B36-1882002C554A}" type="presOf" srcId="{D5B35BDF-877B-4CD2-BFB8-CF4C00FF496F}" destId="{B37AA94C-1684-4CB3-B519-E070EE4ED2D0}" srcOrd="0" destOrd="0" presId="urn:microsoft.com/office/officeart/2005/8/layout/radial6"/>
    <dgm:cxn modelId="{8E4371D4-D229-4BC2-8D83-B9AF252B5E0B}" srcId="{131315A0-439F-4136-B423-D1F5768B06AB}" destId="{675AB7C5-E528-41DD-9A94-4995A31C5CDA}" srcOrd="3" destOrd="0" parTransId="{AB7F04D9-ABB1-4EB2-A672-18E6D36A80D6}" sibTransId="{6EE79B98-F3B0-4811-AD8D-C8E61441DDA3}"/>
    <dgm:cxn modelId="{B66452EE-6A17-4394-B31C-0E610B833EDA}" type="presOf" srcId="{1D702E02-86B2-4FD3-A786-50896570A66B}" destId="{BAE4BD84-8008-4579-8D6C-06C8A4EC3A1E}" srcOrd="0" destOrd="0" presId="urn:microsoft.com/office/officeart/2005/8/layout/radial6"/>
    <dgm:cxn modelId="{CCEED195-45C5-4682-9D45-D504D63C387A}" type="presOf" srcId="{6EE79B98-F3B0-4811-AD8D-C8E61441DDA3}" destId="{29CD0608-A911-403D-8725-68B4FDC403F2}" srcOrd="0" destOrd="0" presId="urn:microsoft.com/office/officeart/2005/8/layout/radial6"/>
    <dgm:cxn modelId="{1469101A-83CC-4D87-B97D-B71098F9994A}" type="presOf" srcId="{F2732B40-5661-4220-8997-71AB195AF141}" destId="{E7BE6451-454D-4FDA-88A6-E4F67C7866E4}" srcOrd="0" destOrd="0" presId="urn:microsoft.com/office/officeart/2005/8/layout/radial6"/>
    <dgm:cxn modelId="{42D8ED3A-259A-4DCB-ACAA-A02E698C4BFD}" type="presOf" srcId="{1C5FF3D0-6626-4F01-9011-9DA87B4B3581}" destId="{BBD3C640-4D1C-4D4B-8B2F-9C07D8263C8C}" srcOrd="0" destOrd="0" presId="urn:microsoft.com/office/officeart/2005/8/layout/radial6"/>
    <dgm:cxn modelId="{FB63D691-657E-4D92-841D-D001E3FCE416}" type="presOf" srcId="{675AB7C5-E528-41DD-9A94-4995A31C5CDA}" destId="{0152DAD7-F083-4F12-A1AC-D31BE4C129EF}" srcOrd="0" destOrd="0" presId="urn:microsoft.com/office/officeart/2005/8/layout/radial6"/>
    <dgm:cxn modelId="{4F1369C5-8AC2-4BC8-BEB9-0EC5A81467A6}" type="presOf" srcId="{131315A0-439F-4136-B423-D1F5768B06AB}" destId="{DE9EEBFA-B60F-48B7-B57E-D23123D19D7E}" srcOrd="0" destOrd="0" presId="urn:microsoft.com/office/officeart/2005/8/layout/radial6"/>
    <dgm:cxn modelId="{DF56DBB9-FD4F-4C13-9B7A-CCD579E1C880}" type="presOf" srcId="{F5DC220E-B40D-4D57-B5DF-71C4F927A8E2}" destId="{16947B94-48E2-4536-A26B-AF952A1BAF9F}" srcOrd="0" destOrd="0" presId="urn:microsoft.com/office/officeart/2005/8/layout/radial6"/>
    <dgm:cxn modelId="{9E728149-73CC-46C7-846D-14D1374CFD31}" srcId="{D5B35BDF-877B-4CD2-BFB8-CF4C00FF496F}" destId="{131315A0-439F-4136-B423-D1F5768B06AB}" srcOrd="0" destOrd="0" parTransId="{EB2DEC22-3466-4BF5-98BC-1AC237745F55}" sibTransId="{8F5D3891-FF20-4D2D-AF7A-FA0711395511}"/>
    <dgm:cxn modelId="{63E410B9-ED9C-49FB-8C45-A12DB7147DD0}" type="presOf" srcId="{BD0172CC-26BB-4D3F-B9BF-8499F3377C69}" destId="{29BB19D2-FD6B-4EB3-BF25-93DD625A41B8}" srcOrd="0" destOrd="0" presId="urn:microsoft.com/office/officeart/2005/8/layout/radial6"/>
    <dgm:cxn modelId="{1D04F320-7764-443F-B833-17BA36A7BE68}" type="presOf" srcId="{B0CEE2FA-6E63-4A4F-B2CF-637F070CFF71}" destId="{D0DED99A-702A-455E-ACCE-952DD72869C0}" srcOrd="0" destOrd="0" presId="urn:microsoft.com/office/officeart/2005/8/layout/radial6"/>
    <dgm:cxn modelId="{1B2D3BAB-BB33-4447-B078-E3D772AE2250}" type="presOf" srcId="{AA558E87-69F8-476B-8D5B-F8CA79BA860E}" destId="{997B5AD5-33B0-4A58-8800-D5F542254814}" srcOrd="0" destOrd="0" presId="urn:microsoft.com/office/officeart/2005/8/layout/radial6"/>
    <dgm:cxn modelId="{21A90E21-7016-4AB9-8622-585B43DBBCB1}" srcId="{131315A0-439F-4136-B423-D1F5768B06AB}" destId="{F5DC220E-B40D-4D57-B5DF-71C4F927A8E2}" srcOrd="0" destOrd="0" parTransId="{06B182DC-3186-4601-8B81-A9EB96CAFE7E}" sibTransId="{F2732B40-5661-4220-8997-71AB195AF141}"/>
    <dgm:cxn modelId="{EDD47A10-F567-4421-A505-D472FD5DF192}" srcId="{131315A0-439F-4136-B423-D1F5768B06AB}" destId="{BD0172CC-26BB-4D3F-B9BF-8499F3377C69}" srcOrd="1" destOrd="0" parTransId="{C5ACD8B8-CD85-4288-95A7-00E3A3905588}" sibTransId="{1D702E02-86B2-4FD3-A786-50896570A66B}"/>
    <dgm:cxn modelId="{44CAA4AB-7DD8-4CF5-8EBE-2E0F2F2D93FA}" srcId="{131315A0-439F-4136-B423-D1F5768B06AB}" destId="{B0CEE2FA-6E63-4A4F-B2CF-637F070CFF71}" srcOrd="4" destOrd="0" parTransId="{0D0C01CA-7641-432B-9CC9-D5F335B2F1D9}" sibTransId="{371D469E-0F8C-413A-9287-7EB5540722F6}"/>
    <dgm:cxn modelId="{0934F245-57FB-4519-B89C-46A61D8088D6}" type="presOf" srcId="{371D469E-0F8C-413A-9287-7EB5540722F6}" destId="{1AE9440F-F1CE-47A0-890D-CD329E3BDB7B}" srcOrd="0" destOrd="0" presId="urn:microsoft.com/office/officeart/2005/8/layout/radial6"/>
    <dgm:cxn modelId="{1C7243DE-9B78-4E0A-8C61-10535088C85C}" srcId="{131315A0-439F-4136-B423-D1F5768B06AB}" destId="{1C5FF3D0-6626-4F01-9011-9DA87B4B3581}" srcOrd="2" destOrd="0" parTransId="{54D26CFC-C54A-4930-9C46-90E1B93D33D6}" sibTransId="{AA558E87-69F8-476B-8D5B-F8CA79BA860E}"/>
    <dgm:cxn modelId="{206A26EB-B0CB-489A-8F40-C60ED3EBA131}" type="presParOf" srcId="{B37AA94C-1684-4CB3-B519-E070EE4ED2D0}" destId="{DE9EEBFA-B60F-48B7-B57E-D23123D19D7E}" srcOrd="0" destOrd="0" presId="urn:microsoft.com/office/officeart/2005/8/layout/radial6"/>
    <dgm:cxn modelId="{C342B4C3-C01B-4FAC-A62A-7D026B9B3BA1}" type="presParOf" srcId="{B37AA94C-1684-4CB3-B519-E070EE4ED2D0}" destId="{16947B94-48E2-4536-A26B-AF952A1BAF9F}" srcOrd="1" destOrd="0" presId="urn:microsoft.com/office/officeart/2005/8/layout/radial6"/>
    <dgm:cxn modelId="{20B36B36-DF18-4BFA-A22F-7EBC688F7448}" type="presParOf" srcId="{B37AA94C-1684-4CB3-B519-E070EE4ED2D0}" destId="{425847B9-0796-4CEA-9AA2-84290AD030A7}" srcOrd="2" destOrd="0" presId="urn:microsoft.com/office/officeart/2005/8/layout/radial6"/>
    <dgm:cxn modelId="{3FAB2CCA-E3A7-409C-B5A9-886F6CAAA2BB}" type="presParOf" srcId="{B37AA94C-1684-4CB3-B519-E070EE4ED2D0}" destId="{E7BE6451-454D-4FDA-88A6-E4F67C7866E4}" srcOrd="3" destOrd="0" presId="urn:microsoft.com/office/officeart/2005/8/layout/radial6"/>
    <dgm:cxn modelId="{CA737D58-F942-4804-B456-8EFAEB9446FE}" type="presParOf" srcId="{B37AA94C-1684-4CB3-B519-E070EE4ED2D0}" destId="{29BB19D2-FD6B-4EB3-BF25-93DD625A41B8}" srcOrd="4" destOrd="0" presId="urn:microsoft.com/office/officeart/2005/8/layout/radial6"/>
    <dgm:cxn modelId="{FCB8EC9B-13BB-4B12-B569-6E00F4123975}" type="presParOf" srcId="{B37AA94C-1684-4CB3-B519-E070EE4ED2D0}" destId="{9AF0EB76-4429-43BF-8C17-BB089EFD0A93}" srcOrd="5" destOrd="0" presId="urn:microsoft.com/office/officeart/2005/8/layout/radial6"/>
    <dgm:cxn modelId="{776E4DCD-9B63-4176-8D19-D704DA34579E}" type="presParOf" srcId="{B37AA94C-1684-4CB3-B519-E070EE4ED2D0}" destId="{BAE4BD84-8008-4579-8D6C-06C8A4EC3A1E}" srcOrd="6" destOrd="0" presId="urn:microsoft.com/office/officeart/2005/8/layout/radial6"/>
    <dgm:cxn modelId="{58472818-1082-479F-A817-B08CD2791E91}" type="presParOf" srcId="{B37AA94C-1684-4CB3-B519-E070EE4ED2D0}" destId="{BBD3C640-4D1C-4D4B-8B2F-9C07D8263C8C}" srcOrd="7" destOrd="0" presId="urn:microsoft.com/office/officeart/2005/8/layout/radial6"/>
    <dgm:cxn modelId="{739F09E6-8391-48E1-B774-EB6F3574F686}" type="presParOf" srcId="{B37AA94C-1684-4CB3-B519-E070EE4ED2D0}" destId="{F8DADF6A-5103-45F8-BF1B-E736DE8F7AD3}" srcOrd="8" destOrd="0" presId="urn:microsoft.com/office/officeart/2005/8/layout/radial6"/>
    <dgm:cxn modelId="{11C09871-8254-4543-BC5C-B93FBE16BD93}" type="presParOf" srcId="{B37AA94C-1684-4CB3-B519-E070EE4ED2D0}" destId="{997B5AD5-33B0-4A58-8800-D5F542254814}" srcOrd="9" destOrd="0" presId="urn:microsoft.com/office/officeart/2005/8/layout/radial6"/>
    <dgm:cxn modelId="{E2572D7A-EC20-4162-8E26-9DE166EB3653}" type="presParOf" srcId="{B37AA94C-1684-4CB3-B519-E070EE4ED2D0}" destId="{0152DAD7-F083-4F12-A1AC-D31BE4C129EF}" srcOrd="10" destOrd="0" presId="urn:microsoft.com/office/officeart/2005/8/layout/radial6"/>
    <dgm:cxn modelId="{00CAD108-AAAF-4404-BBB8-B045AC5D7F40}" type="presParOf" srcId="{B37AA94C-1684-4CB3-B519-E070EE4ED2D0}" destId="{06BFA79B-F79A-4558-B1E8-85296E624D14}" srcOrd="11" destOrd="0" presId="urn:microsoft.com/office/officeart/2005/8/layout/radial6"/>
    <dgm:cxn modelId="{CCECFBAC-7BEF-4F1A-AED9-0C97CA29403D}" type="presParOf" srcId="{B37AA94C-1684-4CB3-B519-E070EE4ED2D0}" destId="{29CD0608-A911-403D-8725-68B4FDC403F2}" srcOrd="12" destOrd="0" presId="urn:microsoft.com/office/officeart/2005/8/layout/radial6"/>
    <dgm:cxn modelId="{11FB0684-FA2D-418D-ADD2-7CF8713E4E9A}" type="presParOf" srcId="{B37AA94C-1684-4CB3-B519-E070EE4ED2D0}" destId="{D0DED99A-702A-455E-ACCE-952DD72869C0}" srcOrd="13" destOrd="0" presId="urn:microsoft.com/office/officeart/2005/8/layout/radial6"/>
    <dgm:cxn modelId="{0BD67BA1-E121-405D-B962-F6DF86FDAD64}" type="presParOf" srcId="{B37AA94C-1684-4CB3-B519-E070EE4ED2D0}" destId="{381A9615-2468-451F-9094-0615942754F5}" srcOrd="14" destOrd="0" presId="urn:microsoft.com/office/officeart/2005/8/layout/radial6"/>
    <dgm:cxn modelId="{C5ECD483-2528-4527-836D-9D2AD3D2185C}" type="presParOf" srcId="{B37AA94C-1684-4CB3-B519-E070EE4ED2D0}" destId="{1AE9440F-F1CE-47A0-890D-CD329E3BDB7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FAB91-75E3-4637-985E-2D379202CC94}">
      <dsp:nvSpPr>
        <dsp:cNvPr id="0" name=""/>
        <dsp:cNvSpPr/>
      </dsp:nvSpPr>
      <dsp:spPr>
        <a:xfrm>
          <a:off x="1460" y="2308454"/>
          <a:ext cx="1936291" cy="193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Biology</a:t>
          </a:r>
          <a:endParaRPr lang="en-US" sz="2000" b="1" kern="1200" dirty="0"/>
        </a:p>
      </dsp:txBody>
      <dsp:txXfrm>
        <a:off x="285023" y="2592017"/>
        <a:ext cx="1369165" cy="1369165"/>
      </dsp:txXfrm>
    </dsp:sp>
    <dsp:sp modelId="{40BFAABB-A536-4A95-B27A-17C175EEFF50}">
      <dsp:nvSpPr>
        <dsp:cNvPr id="0" name=""/>
        <dsp:cNvSpPr/>
      </dsp:nvSpPr>
      <dsp:spPr>
        <a:xfrm>
          <a:off x="2094978" y="2715075"/>
          <a:ext cx="1123048" cy="112304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243838" y="3144529"/>
        <a:ext cx="825328" cy="264140"/>
      </dsp:txXfrm>
    </dsp:sp>
    <dsp:sp modelId="{40BD0E6D-7861-4F31-B67E-E55F58DFD13B}">
      <dsp:nvSpPr>
        <dsp:cNvPr id="0" name=""/>
        <dsp:cNvSpPr/>
      </dsp:nvSpPr>
      <dsp:spPr>
        <a:xfrm>
          <a:off x="3375254" y="2308454"/>
          <a:ext cx="1936291" cy="193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Tecnology</a:t>
          </a:r>
          <a:endParaRPr lang="en-US" sz="1800" b="1" kern="1200" dirty="0"/>
        </a:p>
      </dsp:txBody>
      <dsp:txXfrm>
        <a:off x="3658817" y="2592017"/>
        <a:ext cx="1369165" cy="1369165"/>
      </dsp:txXfrm>
    </dsp:sp>
    <dsp:sp modelId="{B468E373-69D9-47A4-B9A2-AC46A9BD9F2B}">
      <dsp:nvSpPr>
        <dsp:cNvPr id="0" name=""/>
        <dsp:cNvSpPr/>
      </dsp:nvSpPr>
      <dsp:spPr>
        <a:xfrm>
          <a:off x="5468772" y="2715075"/>
          <a:ext cx="1123048" cy="112304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5617632" y="2946423"/>
        <a:ext cx="825328" cy="660352"/>
      </dsp:txXfrm>
    </dsp:sp>
    <dsp:sp modelId="{FC9487A5-C53B-440D-9704-E1F338333F0F}">
      <dsp:nvSpPr>
        <dsp:cNvPr id="0" name=""/>
        <dsp:cNvSpPr/>
      </dsp:nvSpPr>
      <dsp:spPr>
        <a:xfrm>
          <a:off x="6749048" y="2308454"/>
          <a:ext cx="1936291" cy="193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Biotecnology</a:t>
          </a:r>
          <a:endParaRPr lang="en-US" sz="1600" b="1" kern="1200" dirty="0"/>
        </a:p>
      </dsp:txBody>
      <dsp:txXfrm>
        <a:off x="7032611" y="2592017"/>
        <a:ext cx="1369165" cy="1369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9440F-F1CE-47A0-890D-CD329E3BDB7B}">
      <dsp:nvSpPr>
        <dsp:cNvPr id="0" name=""/>
        <dsp:cNvSpPr/>
      </dsp:nvSpPr>
      <dsp:spPr>
        <a:xfrm>
          <a:off x="1566381" y="785415"/>
          <a:ext cx="5249236" cy="5249236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D0608-A911-403D-8725-68B4FDC403F2}">
      <dsp:nvSpPr>
        <dsp:cNvPr id="0" name=""/>
        <dsp:cNvSpPr/>
      </dsp:nvSpPr>
      <dsp:spPr>
        <a:xfrm>
          <a:off x="1566381" y="785415"/>
          <a:ext cx="5249236" cy="5249236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B5AD5-33B0-4A58-8800-D5F542254814}">
      <dsp:nvSpPr>
        <dsp:cNvPr id="0" name=""/>
        <dsp:cNvSpPr/>
      </dsp:nvSpPr>
      <dsp:spPr>
        <a:xfrm>
          <a:off x="1528827" y="758643"/>
          <a:ext cx="5249236" cy="5249236"/>
        </a:xfrm>
        <a:prstGeom prst="blockArc">
          <a:avLst>
            <a:gd name="adj1" fmla="val 3264199"/>
            <a:gd name="adj2" fmla="val 7498157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4BD84-8008-4579-8D6C-06C8A4EC3A1E}">
      <dsp:nvSpPr>
        <dsp:cNvPr id="0" name=""/>
        <dsp:cNvSpPr/>
      </dsp:nvSpPr>
      <dsp:spPr>
        <a:xfrm>
          <a:off x="1548427" y="744751"/>
          <a:ext cx="5249236" cy="5249236"/>
        </a:xfrm>
        <a:prstGeom prst="blockArc">
          <a:avLst>
            <a:gd name="adj1" fmla="val 20597698"/>
            <a:gd name="adj2" fmla="val 3296413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E6451-454D-4FDA-88A6-E4F67C7866E4}">
      <dsp:nvSpPr>
        <dsp:cNvPr id="0" name=""/>
        <dsp:cNvSpPr/>
      </dsp:nvSpPr>
      <dsp:spPr>
        <a:xfrm>
          <a:off x="1560998" y="785409"/>
          <a:ext cx="5249236" cy="5249236"/>
        </a:xfrm>
        <a:prstGeom prst="blockArc">
          <a:avLst>
            <a:gd name="adj1" fmla="val 16207219"/>
            <a:gd name="adj2" fmla="val 20540633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EEBFA-B60F-48B7-B57E-D23123D19D7E}">
      <dsp:nvSpPr>
        <dsp:cNvPr id="0" name=""/>
        <dsp:cNvSpPr/>
      </dsp:nvSpPr>
      <dsp:spPr>
        <a:xfrm>
          <a:off x="2983631" y="2202665"/>
          <a:ext cx="2414736" cy="2414736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latin typeface="NikoshBAN" pitchFamily="2" charset="0"/>
              <a:cs typeface="NikoshBAN" pitchFamily="2" charset="0"/>
            </a:rPr>
            <a:t>টিস্যুকালচার 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3337261" y="2556295"/>
        <a:ext cx="1707476" cy="1707476"/>
      </dsp:txXfrm>
    </dsp:sp>
    <dsp:sp modelId="{16947B94-48E2-4536-A26B-AF952A1BAF9F}">
      <dsp:nvSpPr>
        <dsp:cNvPr id="0" name=""/>
        <dsp:cNvSpPr/>
      </dsp:nvSpPr>
      <dsp:spPr>
        <a:xfrm>
          <a:off x="3345842" y="1108"/>
          <a:ext cx="1690315" cy="1690315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itchFamily="2" charset="0"/>
              <a:cs typeface="NikoshBAN" pitchFamily="2" charset="0"/>
            </a:rPr>
            <a:t>মাতৃউদ্ভিদ নির্বাচন  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3593383" y="248649"/>
        <a:ext cx="1195233" cy="1195233"/>
      </dsp:txXfrm>
    </dsp:sp>
    <dsp:sp modelId="{29BB19D2-FD6B-4EB3-BF25-93DD625A41B8}">
      <dsp:nvSpPr>
        <dsp:cNvPr id="0" name=""/>
        <dsp:cNvSpPr/>
      </dsp:nvSpPr>
      <dsp:spPr>
        <a:xfrm>
          <a:off x="5783457" y="1787271"/>
          <a:ext cx="1690315" cy="169031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itchFamily="2" charset="0"/>
              <a:cs typeface="NikoshBAN" pitchFamily="2" charset="0"/>
            </a:rPr>
            <a:t>আবাদ মাধ্যম  তৈরি 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6030998" y="2034812"/>
        <a:ext cx="1195233" cy="1195233"/>
      </dsp:txXfrm>
    </dsp:sp>
    <dsp:sp modelId="{BBD3C640-4D1C-4D4B-8B2F-9C07D8263C8C}">
      <dsp:nvSpPr>
        <dsp:cNvPr id="0" name=""/>
        <dsp:cNvSpPr/>
      </dsp:nvSpPr>
      <dsp:spPr>
        <a:xfrm>
          <a:off x="4800595" y="4622791"/>
          <a:ext cx="1690315" cy="1690315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itchFamily="2" charset="0"/>
              <a:cs typeface="NikoshBAN" pitchFamily="2" charset="0"/>
            </a:rPr>
            <a:t>জীবাণু মুক্ত  আবাদ প্রতিষ্ঠা 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5048136" y="4870332"/>
        <a:ext cx="1195233" cy="1195233"/>
      </dsp:txXfrm>
    </dsp:sp>
    <dsp:sp modelId="{0152DAD7-F083-4F12-A1AC-D31BE4C129EF}">
      <dsp:nvSpPr>
        <dsp:cNvPr id="0" name=""/>
        <dsp:cNvSpPr/>
      </dsp:nvSpPr>
      <dsp:spPr>
        <a:xfrm>
          <a:off x="1838897" y="4639007"/>
          <a:ext cx="1690315" cy="169031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itchFamily="2" charset="0"/>
              <a:cs typeface="NikoshBAN" pitchFamily="2" charset="0"/>
            </a:rPr>
            <a:t>মূল উৎপাদনের  মাধ্যমে স্থানান্তর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2086438" y="4886548"/>
        <a:ext cx="1195233" cy="1195233"/>
      </dsp:txXfrm>
    </dsp:sp>
    <dsp:sp modelId="{D0DED99A-702A-455E-ACCE-952DD72869C0}">
      <dsp:nvSpPr>
        <dsp:cNvPr id="0" name=""/>
        <dsp:cNvSpPr/>
      </dsp:nvSpPr>
      <dsp:spPr>
        <a:xfrm>
          <a:off x="907554" y="1772628"/>
          <a:ext cx="1690315" cy="169031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itchFamily="2" charset="0"/>
              <a:cs typeface="NikoshBAN" pitchFamily="2" charset="0"/>
            </a:rPr>
            <a:t>মাঠ পর্যায়ে স্থানান্তর  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1155095" y="2020169"/>
        <a:ext cx="1195233" cy="119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CB568-7DAD-4368-9341-EA23173BA775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6E622-71F6-45A8-85D8-9841F31AA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0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6E622-71F6-45A8-85D8-9841F31AA5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9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4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9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0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8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0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9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94A1-76B1-4B67-9C72-3E9EB5CD79C6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Me\Desktop\class-10-bio-13258.wa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hhgggf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80109"/>
            <a:ext cx="8915399" cy="66778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264417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93547213"/>
              </p:ext>
            </p:extLst>
          </p:nvPr>
        </p:nvGraphicFramePr>
        <p:xfrm>
          <a:off x="457200" y="177800"/>
          <a:ext cx="8382000" cy="637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EEBFA-B60F-48B7-B57E-D23123D19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E9EEBFA-B60F-48B7-B57E-D23123D19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947B94-48E2-4536-A26B-AF952A1BA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6947B94-48E2-4536-A26B-AF952A1BA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BE6451-454D-4FDA-88A6-E4F67C786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E7BE6451-454D-4FDA-88A6-E4F67C786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BB19D2-FD6B-4EB3-BF25-93DD625A4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9BB19D2-FD6B-4EB3-BF25-93DD625A4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4BD84-8008-4579-8D6C-06C8A4EC3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BAE4BD84-8008-4579-8D6C-06C8A4EC3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D3C640-4D1C-4D4B-8B2F-9C07D8263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BD3C640-4D1C-4D4B-8B2F-9C07D8263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7B5AD5-33B0-4A58-8800-D5F54225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997B5AD5-33B0-4A58-8800-D5F542254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52DAD7-F083-4F12-A1AC-D31BE4C12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152DAD7-F083-4F12-A1AC-D31BE4C12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CD0608-A911-403D-8725-68B4FDC40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29CD0608-A911-403D-8725-68B4FDC40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DED99A-702A-455E-ACCE-952DD7286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D0DED99A-702A-455E-ACCE-952DD7286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9440F-F1CE-47A0-890D-CD329E3BD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1AE9440F-F1CE-47A0-890D-CD329E3BD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5015285"/>
            <a:ext cx="6400800" cy="1690315"/>
            <a:chOff x="3345842" y="1108"/>
            <a:chExt cx="1690315" cy="1690315"/>
          </a:xfrm>
        </p:grpSpPr>
        <p:sp>
          <p:nvSpPr>
            <p:cNvPr id="3" name="Oval 2"/>
            <p:cNvSpPr/>
            <p:nvPr/>
          </p:nvSpPr>
          <p:spPr>
            <a:xfrm>
              <a:off x="3345842" y="1108"/>
              <a:ext cx="1690315" cy="169031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593383" y="248649"/>
              <a:ext cx="1195233" cy="1195233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মাতৃউদ্ভিদ নির্বাচন  </a:t>
              </a:r>
              <a:endParaRPr lang="en-US" sz="4000" b="1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cannabis-mother-plant.jpg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>
          <a:xfrm>
            <a:off x="1295400" y="228600"/>
            <a:ext cx="6096000" cy="4777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0"/>
            <a:ext cx="83820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আবাদ মাধ্যম  তৈরি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  <p:pic>
        <p:nvPicPr>
          <p:cNvPr id="3" name="Picture 2" descr="m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228600"/>
            <a:ext cx="4285745" cy="5029200"/>
          </a:xfrm>
          <a:prstGeom prst="rect">
            <a:avLst/>
          </a:prstGeom>
        </p:spPr>
      </p:pic>
      <p:pic>
        <p:nvPicPr>
          <p:cNvPr id="4" name="Picture 3" descr="media 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1922"/>
            <a:ext cx="4648200" cy="503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Autocl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3877" cy="3352800"/>
          </a:xfrm>
          <a:prstGeom prst="rect">
            <a:avLst/>
          </a:prstGeom>
        </p:spPr>
      </p:pic>
      <p:pic>
        <p:nvPicPr>
          <p:cNvPr id="3" name="Picture 2" descr="12f01.jpg"/>
          <p:cNvPicPr>
            <a:picLocks noChangeAspect="1"/>
          </p:cNvPicPr>
          <p:nvPr/>
        </p:nvPicPr>
        <p:blipFill>
          <a:blip r:embed="rId3" cstate="print"/>
          <a:srcRect b="17778"/>
          <a:stretch>
            <a:fillRect/>
          </a:stretch>
        </p:blipFill>
        <p:spPr>
          <a:xfrm>
            <a:off x="4724400" y="304800"/>
            <a:ext cx="4343400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6400800"/>
            <a:ext cx="73152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জীবাণু মুক্ত  আবাদ প্রতিষ্ঠা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pic>
        <p:nvPicPr>
          <p:cNvPr id="7" name="Picture 6" descr="3078878_1471-2229-11-55-1.png"/>
          <p:cNvPicPr>
            <a:picLocks noChangeAspect="1"/>
          </p:cNvPicPr>
          <p:nvPr/>
        </p:nvPicPr>
        <p:blipFill>
          <a:blip r:embed="rId4" cstate="print"/>
          <a:srcRect t="54135"/>
          <a:stretch>
            <a:fillRect/>
          </a:stretch>
        </p:blipFill>
        <p:spPr>
          <a:xfrm>
            <a:off x="4800600" y="3657600"/>
            <a:ext cx="4296170" cy="2286000"/>
          </a:xfrm>
          <a:prstGeom prst="rect">
            <a:avLst/>
          </a:prstGeom>
        </p:spPr>
      </p:pic>
      <p:pic>
        <p:nvPicPr>
          <p:cNvPr id="8" name="Picture 7" descr="3078878_1471-2229-11-55-1.png"/>
          <p:cNvPicPr>
            <a:picLocks noChangeAspect="1"/>
          </p:cNvPicPr>
          <p:nvPr/>
        </p:nvPicPr>
        <p:blipFill>
          <a:blip r:embed="rId4" cstate="print"/>
          <a:srcRect b="49875"/>
          <a:stretch>
            <a:fillRect/>
          </a:stretch>
        </p:blipFill>
        <p:spPr>
          <a:xfrm>
            <a:off x="1" y="3657600"/>
            <a:ext cx="4724400" cy="2289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let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458200" cy="5429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638800"/>
            <a:ext cx="7086600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 উৎপাদনের  মাধ্যমে স্থানান্তর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4281487" cy="4724400"/>
          </a:xfrm>
          <a:prstGeom prst="rect">
            <a:avLst/>
          </a:prstGeom>
        </p:spPr>
      </p:pic>
      <p:pic>
        <p:nvPicPr>
          <p:cNvPr id="3" name="Picture 2" descr="imagesb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0124" y="762000"/>
            <a:ext cx="4311926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5715000"/>
            <a:ext cx="62484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মাঠ পর্যায়ে স্থানান্তর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" y="381000"/>
            <a:ext cx="896112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152400"/>
            <a:ext cx="67056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টিস্যু কালচারের ব্যবহার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0" y="1752600"/>
            <a:ext cx="911300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95300" y="0"/>
            <a:ext cx="8153400" cy="114300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876800"/>
            <a:ext cx="9144000" cy="1066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গ্রুপ-ক, গ ও ঙ টিস্যুকালচারের উপকারি পাঁচটি দিক উল্লেখ কর।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গ্রুপ -খ ,ঘ ও চ টিস্যুকালচারের অপকারি পাঁচটি দিক উল্লেখ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ttps://encrypted-tbn3.gstatic.com/images?q=tbn:ANd9GcQG2hgCje0pOyru1xGJg6BrH7VavV-SWETHtwEQpnNIU9fKwO3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518" y="1139868"/>
            <a:ext cx="666696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228600"/>
            <a:ext cx="8153400" cy="1676400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মুল্যায়ণ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15400" y="6858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2590800"/>
            <a:ext cx="80010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টিস্যু  কালচার  কাকে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733800"/>
            <a:ext cx="8153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অটোক্লেভ যন্ত্রে কত তাপমাত্রায়  জীবাণুমুক্ত করা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876800"/>
            <a:ext cx="807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ক্যালাস কী?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1000" y="-76200"/>
            <a:ext cx="8382000" cy="1676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886200"/>
            <a:ext cx="4572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</a:p>
          <a:p>
            <a:pPr algn="ctr"/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সহকারী:সি:শি:</a:t>
            </a:r>
          </a:p>
          <a:p>
            <a:pPr algn="ctr"/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হোমনা কফিল উদ্দিন পাইলট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 বিদ্যালয়।</a:t>
            </a:r>
          </a:p>
        </p:txBody>
      </p:sp>
      <p:pic>
        <p:nvPicPr>
          <p:cNvPr id="5" name="Picture 4" descr="IMG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752600"/>
            <a:ext cx="2362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-15658"/>
            <a:ext cx="7772400" cy="12954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91440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তোমার বাসায়  একটি অনুন্নত আমগাছ আছে ।  তুমি কীভাবে তা উন্নত গাছে পরিণত করবে তা ধারাবাহিকভাবে লিখে আনবে।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:\Containt-Six-Ten\New folder\BLDHM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5" y="1264084"/>
            <a:ext cx="8891156" cy="43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" y="152400"/>
            <a:ext cx="9043098" cy="2975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043097" cy="249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066800" y="264417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9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1000" y="-76200"/>
            <a:ext cx="8382000" cy="1676400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457200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pPr algn="ctr"/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জীববিজ্ঞান</a:t>
            </a:r>
          </a:p>
          <a:p>
            <a:pPr algn="ctr"/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সংখ্যমা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:-৪০</a:t>
            </a: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:-০৯০৪২০২০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25" y="228600"/>
            <a:ext cx="3715675" cy="3124200"/>
          </a:xfrm>
          <a:prstGeom prst="rect">
            <a:avLst/>
          </a:prstGeom>
        </p:spPr>
      </p:pic>
      <p:pic>
        <p:nvPicPr>
          <p:cNvPr id="3" name="Picture 2" descr="v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8309" y="152400"/>
            <a:ext cx="4951217" cy="3124200"/>
          </a:xfrm>
          <a:prstGeom prst="rect">
            <a:avLst/>
          </a:prstGeom>
        </p:spPr>
      </p:pic>
      <p:pic>
        <p:nvPicPr>
          <p:cNvPr id="4" name="Picture 3" descr="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1" y="3352800"/>
            <a:ext cx="8229599" cy="3120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381000" y="1219200"/>
            <a:ext cx="8458200" cy="5181600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টিস্যুকালচার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79169"/>
            <a:ext cx="5715000" cy="92333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84582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  পাঠ শেষে  আমরা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7924800" cy="9144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টিস্যুকালচার কী  তা বলতে  পারব।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304800" y="4495800"/>
            <a:ext cx="8610600" cy="1371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শস্য উৎপাদনে টিস্যু কালচারের ব্যবহার বর্ণনা করতে পারব ।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609600" y="3124200"/>
            <a:ext cx="7924800" cy="914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টিস্যু কালচার ব্যাখ্যা করতে পারব পারব।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52400"/>
          <a:ext cx="8686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-Point Star 3"/>
          <p:cNvSpPr/>
          <p:nvPr/>
        </p:nvSpPr>
        <p:spPr>
          <a:xfrm>
            <a:off x="685800" y="457200"/>
            <a:ext cx="2209800" cy="1752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1919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সালে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3200400" y="457200"/>
            <a:ext cx="2209800" cy="1752600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কার্ল এরেকি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5562600" y="228600"/>
            <a:ext cx="3276600" cy="20574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সর্বপ্রথম প্রবর্তন করেন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CFAB91-75E3-4637-985E-2D379202C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6CFAB91-75E3-4637-985E-2D379202C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AABB-A536-4A95-B27A-17C175EEF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0BFAABB-A536-4A95-B27A-17C175EEF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D0E6D-7861-4F31-B67E-E55F58DF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0BD0E6D-7861-4F31-B67E-E55F58DFD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68E373-69D9-47A4-B9A2-AC46A9BD9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468E373-69D9-47A4-B9A2-AC46A9BD9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9487A5-C53B-440D-9704-E1F33833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C9487A5-C53B-440D-9704-E1F338333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33400" y="762000"/>
            <a:ext cx="7620000" cy="1828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ভিডিও টি  লক্ষ্য করি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lass-10-bio-13258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64110"/>
              </p:ext>
            </p:extLst>
          </p:nvPr>
        </p:nvGraphicFramePr>
        <p:xfrm>
          <a:off x="3810000" y="3352800"/>
          <a:ext cx="1585148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2800"/>
                        <a:ext cx="1585148" cy="160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97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304800"/>
            <a:ext cx="8534400" cy="19812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 কাজ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" y="2209800"/>
            <a:ext cx="7696200" cy="3810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টিস্যুকালচার  কাকে বলে?</a:t>
            </a:r>
            <a:endParaRPr lang="en-US" sz="6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solidFill>
                <a:srgbClr val="FFC000"/>
              </a:solidFill>
            </a:endParaRPr>
          </a:p>
        </p:txBody>
      </p:sp>
      <p:pic>
        <p:nvPicPr>
          <p:cNvPr id="4" name="~PP793.WAV">
            <a:hlinkClick r:id="" action="ppaction://media"/>
          </p:cNvPr>
          <p:cNvPicPr>
            <a:picLocks noRot="1" noChangeAspect="1"/>
          </p:cNvPicPr>
          <p:nvPr>
            <a:wavAudioFile r:embed="rId2" name="~PP79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5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185</Words>
  <Application>Microsoft Office PowerPoint</Application>
  <PresentationFormat>On-screen Show (4:3)</PresentationFormat>
  <Paragraphs>62</Paragraphs>
  <Slides>21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ismail - [2010]</cp:lastModifiedBy>
  <cp:revision>176</cp:revision>
  <dcterms:created xsi:type="dcterms:W3CDTF">2015-09-06T06:40:01Z</dcterms:created>
  <dcterms:modified xsi:type="dcterms:W3CDTF">2020-06-23T04:23:53Z</dcterms:modified>
</cp:coreProperties>
</file>