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329" r:id="rId3"/>
    <p:sldId id="302" r:id="rId4"/>
    <p:sldId id="309" r:id="rId5"/>
    <p:sldId id="320" r:id="rId6"/>
    <p:sldId id="303" r:id="rId7"/>
    <p:sldId id="322" r:id="rId8"/>
    <p:sldId id="263" r:id="rId9"/>
    <p:sldId id="285" r:id="rId10"/>
    <p:sldId id="323" r:id="rId11"/>
    <p:sldId id="324" r:id="rId12"/>
    <p:sldId id="330" r:id="rId13"/>
    <p:sldId id="286" r:id="rId14"/>
    <p:sldId id="317" r:id="rId15"/>
    <p:sldId id="332" r:id="rId16"/>
    <p:sldId id="318" r:id="rId17"/>
    <p:sldId id="313" r:id="rId18"/>
    <p:sldId id="314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32" autoAdjust="0"/>
  </p:normalViewPr>
  <p:slideViewPr>
    <p:cSldViewPr>
      <p:cViewPr varScale="1">
        <p:scale>
          <a:sx n="82" d="100"/>
          <a:sy n="82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B45F-5E8F-48A0-AE55-66D6E10E1C12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8308-A20F-4F73-B982-6CE86819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36C05-455B-4507-8813-7670D838C9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6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3CDE-293C-4418-8ACB-D587B6D8A0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2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0" y="15365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en.jpg"/>
          <p:cNvPicPr>
            <a:picLocks noChangeAspect="1"/>
          </p:cNvPicPr>
          <p:nvPr/>
        </p:nvPicPr>
        <p:blipFill>
          <a:blip r:embed="rId4"/>
          <a:srcRect r="50415" b="4110"/>
          <a:stretch>
            <a:fillRect/>
          </a:stretch>
        </p:blipFill>
        <p:spPr>
          <a:xfrm>
            <a:off x="0" y="0"/>
            <a:ext cx="4274820" cy="6818047"/>
          </a:xfrm>
          <a:prstGeom prst="rect">
            <a:avLst/>
          </a:prstGeom>
        </p:spPr>
      </p:pic>
      <p:pic>
        <p:nvPicPr>
          <p:cNvPr id="14" name="Picture 13" descr="Open.jpg"/>
          <p:cNvPicPr>
            <a:picLocks noChangeAspect="1"/>
          </p:cNvPicPr>
          <p:nvPr/>
        </p:nvPicPr>
        <p:blipFill>
          <a:blip r:embed="rId4"/>
          <a:srcRect l="49585" b="4110"/>
          <a:stretch>
            <a:fillRect/>
          </a:stretch>
        </p:blipFill>
        <p:spPr>
          <a:xfrm>
            <a:off x="4267200" y="-1"/>
            <a:ext cx="485007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06680"/>
            <a:ext cx="9067800" cy="731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wbie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Kwi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57485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ইসলামের সর্বপ্রথম ও সর্বপ্রধান বিষয় হলো তাওহিদ।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একজন মানুষকে মুমিন বা মুসলিম হতে হলে সর্বপ্রথম তাওহিদে বিশ্বাস করতে হবে।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ইসলামের সকল শিক্ষা ও আদর্শ তাওহিদের উপর প্রতিষ্ঠিত।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সকল নবী ও রাসূল তাওহিদের দাওয়াত দিয়েছেন।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তাওহিদের শিক্ষা প্রতিষ্ঠার জন্য সকল নবী ও রাসূল আজীবন সংগ্রাম করেছেন।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021080"/>
            <a:ext cx="8915400" cy="7315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wgwj‡q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bB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050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 হলো আল্লাহর একত্ববাদে বিশ্বাস।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মানুষকে আল্লাহর কৃতজ্ঞতা প্রকাশের সুযোগ করে দেয়।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মানুষকে আত্মসচেতন ও আত্মমর্যাদাবান করে।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আশরাফুল মাখলুকাত বা সৃষ্টির সেরা জীব হিসেবে মর্যাদা লাভ করে।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বিশ্বাসী মানুষ সচ্চরিত্রবান হয়।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 সমাজে ঐক্য, ভ্রাতৃত্ব ও সাম্যতা প্রতিষ্ঠিত হয়।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মানুষকে ইবাদাত ও সৎকর্মে উৎসাহিত করে।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মানুষের পরকালীন মুক্তি ও সফলতার দ্বার উন্মুক্ত করে।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06680"/>
            <a:ext cx="9067800" cy="731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wbie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Kwi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021080"/>
            <a:ext cx="8915400" cy="7315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gvbeRxe‡b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wgwj‡q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bB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43000" y="304800"/>
            <a:ext cx="6781800" cy="1371600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600" b="1" dirty="0" smtClean="0"/>
              <a:t>তাওহীদের গুরুত্ব</a:t>
            </a:r>
            <a:endParaRPr lang="ar-SA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3048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2800" b="1" dirty="0" smtClean="0"/>
              <a:t>সূর্য পূর্ব দিকে উঠবে</a:t>
            </a:r>
            <a:endParaRPr lang="ar-SA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181600" y="2245567"/>
            <a:ext cx="358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2800" b="1" dirty="0" smtClean="0"/>
              <a:t>সূর্য পশ্চিম দিকে উঠবে</a:t>
            </a:r>
            <a:endParaRPr lang="ar-SA" sz="2800" b="1" dirty="0"/>
          </a:p>
        </p:txBody>
      </p:sp>
      <p:sp>
        <p:nvSpPr>
          <p:cNvPr id="5" name="Oval 4"/>
          <p:cNvSpPr/>
          <p:nvPr/>
        </p:nvSpPr>
        <p:spPr>
          <a:xfrm>
            <a:off x="3570514" y="2093167"/>
            <a:ext cx="1524000" cy="137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2400" b="1" dirty="0" smtClean="0"/>
              <a:t>স্রষ্টা দু’জন হলে</a:t>
            </a:r>
            <a:endParaRPr lang="ar-SA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838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لو كان فيهما الهة الا الله لفسدتا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381000" y="5145833"/>
            <a:ext cx="838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err="1" smtClean="0"/>
              <a:t>যদি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আসমান</a:t>
            </a:r>
            <a:r>
              <a:rPr lang="en-US" sz="3600" dirty="0" smtClean="0"/>
              <a:t> ও </a:t>
            </a:r>
            <a:r>
              <a:rPr lang="en-US" sz="3600" dirty="0" err="1" smtClean="0"/>
              <a:t>জমীনে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আল্লাহ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ব্যতীত</a:t>
            </a:r>
            <a:r>
              <a:rPr lang="en-US" sz="3600" dirty="0" smtClean="0"/>
              <a:t> </a:t>
            </a:r>
            <a:r>
              <a:rPr lang="en-US" sz="3600" dirty="0" err="1" smtClean="0"/>
              <a:t>আর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ইলাহ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উভয়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জাহান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ধ্বংস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যেত</a:t>
            </a:r>
            <a:r>
              <a:rPr lang="en-US" sz="3600" dirty="0" smtClean="0"/>
              <a:t>।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16455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112" y="990600"/>
            <a:ext cx="8892488" cy="1371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আল্লাহর পরিচয় 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জেনে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  </a:t>
            </a:r>
            <a:endParaRPr lang="en-US" sz="4000" b="1" dirty="0"/>
          </a:p>
        </p:txBody>
      </p:sp>
      <p:pic>
        <p:nvPicPr>
          <p:cNvPr id="3" name="Picture 2" descr="Secondary - (B.Version.) - Class-9-10 Islam-9-10 OPT.pdf - Adobe Acrobat Reader DC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7216" r="3333" b="14397"/>
          <a:stretch/>
        </p:blipFill>
        <p:spPr>
          <a:xfrm>
            <a:off x="76200" y="2438400"/>
            <a:ext cx="8915400" cy="4343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915400" cy="731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আল্লাহর পরিচয় সম্পর্কে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ary - (B.Version.) - Class-9-10 Islam-9-10 OPT.pdf - Adobe Acrobat Reader DC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2972" r="3333" b="19041"/>
          <a:stretch/>
        </p:blipFill>
        <p:spPr>
          <a:xfrm>
            <a:off x="76200" y="76200"/>
            <a:ext cx="8915400" cy="3352800"/>
          </a:xfrm>
          <a:prstGeom prst="rect">
            <a:avLst/>
          </a:prstGeom>
        </p:spPr>
      </p:pic>
      <p:pic>
        <p:nvPicPr>
          <p:cNvPr id="5" name="Picture 4" descr="Secondary - (B.Version.) - Class-9-10 Islam-9-10 OPT.pdf - Adobe Acrobat Reader DC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877" r="2500" b="26781"/>
          <a:stretch/>
        </p:blipFill>
        <p:spPr>
          <a:xfrm>
            <a:off x="76200" y="3505200"/>
            <a:ext cx="8938312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76200"/>
            <a:ext cx="89916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না দেখে কিছু বিশ্বাস করা যায় 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কিন্তু  আমরা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কে না দেখে বিশ্বাস ক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6"/>
          <a:stretch/>
        </p:blipFill>
        <p:spPr>
          <a:xfrm>
            <a:off x="79437" y="2218785"/>
            <a:ext cx="2816163" cy="181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06988"/>
            <a:ext cx="3200400" cy="1831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167616"/>
            <a:ext cx="2667000" cy="1870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215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1" y="421582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5830" y="4242205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(বিদ্যুৎ শক্তি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4953000"/>
            <a:ext cx="8991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 ক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524000" y="0"/>
            <a:ext cx="5638800" cy="990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 smtClean="0"/>
          </a:p>
          <a:p>
            <a:pPr algn="ctr"/>
            <a:endParaRPr lang="en-US" dirty="0"/>
          </a:p>
        </p:txBody>
      </p:sp>
      <p:pic>
        <p:nvPicPr>
          <p:cNvPr id="6" name="Picture 5" descr="F:\Malltimedia Class\Pichtur veraitis\porar sobi\images (7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891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6200" y="5181600"/>
            <a:ext cx="89916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gvbeRxe‡b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dj‡Z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5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2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1905000" y="0"/>
            <a:ext cx="5105400" cy="990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g~j¨vqY</a:t>
            </a:r>
            <a:endParaRPr lang="en-US" sz="6000" dirty="0" smtClean="0"/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914400"/>
            <a:ext cx="4267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 A_©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524000"/>
            <a:ext cx="26670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D:GKZ¡ev`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2133600"/>
            <a:ext cx="4343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2819400"/>
            <a:ext cx="86868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D:Avjøvn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Zvqvjv‡K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GK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AwØZxq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xKvi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bIqv‡K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038600"/>
            <a:ext cx="9144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myivq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5486400"/>
            <a:ext cx="6172200" cy="6096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6248400"/>
            <a:ext cx="59436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D: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GK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AwØZxq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4724400"/>
            <a:ext cx="8839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D: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BLjv‡Q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myivwU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A_©mn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City\Downloads\10806408_803608059712000_4387708737983279336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0"/>
            <a:ext cx="6934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bvI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85800"/>
            <a:ext cx="89916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Aa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©-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evwl©K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gvwR`yj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we`¨v‡`exi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cÖv_©bv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cixÿvq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iRvë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Zvgxg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ejj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e‡`exi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GKgvÎ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GK 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AwØZxq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429000"/>
            <a:ext cx="9067800" cy="3352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K 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 A_©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L 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M )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Zvgx‡gi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e³‡e¨iAv‡jv‡K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N 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gvbeRxe‡b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_Stephen's_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18868"/>
            <a:ext cx="8534400" cy="62484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"/>
            <a:ext cx="2895600" cy="315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4953000"/>
            <a:ext cx="8458200" cy="144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3788319" cy="849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2133600"/>
            <a:ext cx="5410200" cy="3505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অছীকুর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581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51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124690"/>
            <a:ext cx="4267200" cy="6580910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267515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2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en-US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2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32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 ও ০৫</a:t>
            </a:r>
            <a:endParaRPr lang="bn-BD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1" y="152400"/>
            <a:ext cx="4414699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690"/>
            <a:ext cx="4414699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07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199" y="152400"/>
            <a:ext cx="8991601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ছবি দেখি এবং চিন্তা করি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ilcadmin\Desktop\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ছবি দেখি এবং চিন্তা করি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Content Placeholder 4" descr="indexffff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219200"/>
            <a:ext cx="4343400" cy="5410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572000" cy="541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template-03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514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আজকের পাঠের বিষয়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319278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তাওহিদ</a:t>
            </a:r>
            <a:r>
              <a:rPr lang="en-US" sz="6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6000" b="1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আল্লাহর</a:t>
            </a:r>
            <a:r>
              <a:rPr lang="en-US" sz="6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পরিচয়</a:t>
            </a:r>
            <a:endParaRPr lang="en-US" sz="6000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6000" b="1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6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(৪-৫)</a:t>
            </a:r>
            <a:endParaRPr lang="bn-BD" sz="6000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5143" y="1173511"/>
            <a:ext cx="9517743" cy="5074890"/>
            <a:chOff x="2327619" y="2070512"/>
            <a:chExt cx="4693641" cy="4457125"/>
          </a:xfrm>
        </p:grpSpPr>
        <p:pic>
          <p:nvPicPr>
            <p:cNvPr id="7" name="Picture 6" descr="flower-template-035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7619" y="2070512"/>
              <a:ext cx="4693641" cy="44571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301062" y="3104425"/>
              <a:ext cx="2592866" cy="2419351"/>
              <a:chOff x="5083055" y="2355452"/>
              <a:chExt cx="3691315" cy="3240737"/>
            </a:xfrm>
          </p:grpSpPr>
          <p:pic>
            <p:nvPicPr>
              <p:cNvPr id="9" name="Picture 8" descr="23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974148" y="2355452"/>
                <a:ext cx="1800222" cy="2971798"/>
              </a:xfrm>
              <a:prstGeom prst="rect">
                <a:avLst/>
              </a:prstGeom>
            </p:spPr>
          </p:pic>
          <p:pic>
            <p:nvPicPr>
              <p:cNvPr id="10" name="Picture 9" descr="23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3055" y="2624390"/>
                <a:ext cx="2057398" cy="29717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537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81200" y="0"/>
            <a:ext cx="4876800" cy="160020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600200"/>
            <a:ext cx="8915400" cy="525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 .....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&amp;&amp;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" pitchFamily="2" charset="2"/>
              <a:buChar char="Ø"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gvbeRxe‡b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ZvIwn‡`i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&amp;&amp;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GKZ¡ev‡`i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478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তাওহিদ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আরবি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অর্থ- একত্ববাদ।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ইসলামী শরিয়তের পরিভাষায়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লাকে এক ও অদ্বিতীয় হিসেবে স্বীকার করে নেওয়াকে তাওহিদ বলে।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তাওহিদ এর মূল কথাই হলো আল্লাহ্‌ এক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অদ্বিতীয়।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994" y="0"/>
            <a:ext cx="8686800" cy="96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তাওহিদ-এর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পরিচয়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attery-electrons-bulb-357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" b="2187"/>
          <a:stretch>
            <a:fillRect/>
          </a:stretch>
        </p:blipFill>
        <p:spPr>
          <a:xfrm rot="16200000">
            <a:off x="1530824" y="2355376"/>
            <a:ext cx="5486400" cy="3366448"/>
          </a:xfrm>
        </p:spPr>
      </p:pic>
      <p:sp>
        <p:nvSpPr>
          <p:cNvPr id="12" name="Right Arrow 11"/>
          <p:cNvSpPr/>
          <p:nvPr/>
        </p:nvSpPr>
        <p:spPr>
          <a:xfrm flipH="1">
            <a:off x="6033447" y="3048000"/>
            <a:ext cx="2900147" cy="381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b="1" dirty="0" smtClean="0"/>
              <a:t>لا إله</a:t>
            </a:r>
            <a:endParaRPr lang="en-US" sz="3200" dirty="0" smtClean="0"/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(লা-ইলাহা)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ইলাহ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flipH="1">
            <a:off x="82980" y="3200400"/>
            <a:ext cx="2584019" cy="36576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>
                <a:solidFill>
                  <a:srgbClr val="002060"/>
                </a:solidFill>
              </a:rPr>
              <a:t>الا</a:t>
            </a:r>
            <a:r>
              <a:rPr lang="ar-SY" sz="3200" dirty="0" smtClean="0"/>
              <a:t> </a:t>
            </a:r>
            <a:r>
              <a:rPr lang="ar-SY" sz="3200" b="1" dirty="0" smtClean="0">
                <a:solidFill>
                  <a:srgbClr val="002060"/>
                </a:solidFill>
              </a:rPr>
              <a:t>الله</a:t>
            </a:r>
            <a:r>
              <a:rPr lang="ar-SY" sz="3200" dirty="0" smtClean="0">
                <a:solidFill>
                  <a:srgbClr val="002060"/>
                </a:solidFill>
              </a:rPr>
              <a:t> 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(ইল্লাল্লাহ)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 ছাড়া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1288196"/>
            <a:ext cx="82105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Y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</a:t>
            </a:r>
            <a:r>
              <a:rPr lang="ar-SY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لله</a:t>
            </a:r>
            <a:r>
              <a:rPr lang="ar-SY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90600" y="1313452"/>
            <a:ext cx="2442949" cy="13535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তাওহিদ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0596" y="2755612"/>
            <a:ext cx="18868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600" b="1" cap="none" spc="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পজেটিভ</a:t>
            </a:r>
            <a:endParaRPr lang="en-US" sz="3600" b="1" cap="none" spc="0" dirty="0">
              <a:ln w="18415" cmpd="sng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275561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নেগেটিভ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9769" y="3766066"/>
            <a:ext cx="914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4573455" y="4669426"/>
            <a:ext cx="1828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4495800"/>
            <a:ext cx="152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2544022" y="4986130"/>
            <a:ext cx="1143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5486400"/>
            <a:ext cx="457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5410200"/>
            <a:ext cx="381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845" y="76200"/>
            <a:ext cx="9035955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নিম্নের চিত্রের মাধ্যমে আমরা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তাওহিদ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সম্পর্কে আরেকটু জেনে নিই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6" grpId="1"/>
      <p:bldP spid="17" grpId="0" animBg="1"/>
      <p:bldP spid="26" grpId="0"/>
      <p:bldP spid="26" grpId="1"/>
      <p:bldP spid="29" grpId="0"/>
      <p:bldP spid="29" grpId="1"/>
      <p:bldP spid="13" grpId="0" animBg="1"/>
      <p:bldP spid="15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2277</TotalTime>
  <Words>666</Words>
  <Application>Microsoft Office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এসো ছবি দেখি এবং চিন্তা করি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463</cp:revision>
  <dcterms:created xsi:type="dcterms:W3CDTF">2006-08-16T00:00:00Z</dcterms:created>
  <dcterms:modified xsi:type="dcterms:W3CDTF">2020-06-23T10:58:56Z</dcterms:modified>
</cp:coreProperties>
</file>