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9" r:id="rId4"/>
    <p:sldId id="258" r:id="rId5"/>
    <p:sldId id="261" r:id="rId6"/>
    <p:sldId id="262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9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38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963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15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32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40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86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69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29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076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884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829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7B78-D95A-41D8-8EA9-F04AC375645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2D321-58B6-4737-AFE6-4FB40470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60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1714" y="252919"/>
            <a:ext cx="7620000" cy="1610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US" sz="8000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 descr="মোঃরাশিদুল কম্পিউটার গাংগুরিয়া বাজার-মোবাইল নং-01748-401545 (288).jpg"/>
          <p:cNvPicPr>
            <a:picLocks noChangeAspect="1"/>
          </p:cNvPicPr>
          <p:nvPr/>
        </p:nvPicPr>
        <p:blipFill>
          <a:blip r:embed="rId2"/>
          <a:srcRect l="11040" r="15404"/>
          <a:stretch>
            <a:fillRect/>
          </a:stretch>
        </p:blipFill>
        <p:spPr>
          <a:xfrm>
            <a:off x="0" y="86870"/>
            <a:ext cx="12192000" cy="67711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494179"/>
            <a:ext cx="6226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Welcome to my class</a:t>
            </a:r>
            <a:endParaRPr lang="en-US" sz="6000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4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00" y="1120468"/>
            <a:ext cx="119473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Read the text carefully. Now discuss in groups the following questions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en-US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Did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Rony do right or wrong? 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Why?</a:t>
            </a:r>
          </a:p>
          <a:p>
            <a:endParaRPr lang="en-US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. What do you think his mother will do when Rony comes back home without salt and chilies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  <a:p>
            <a:endParaRPr lang="en-US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3. What do you mean by responsibilities?</a:t>
            </a:r>
          </a:p>
          <a:p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buAutoNum type="arabicPeriod"/>
            </a:pP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5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51516"/>
            <a:ext cx="5100034" cy="417275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0" y="4417454"/>
            <a:ext cx="5100034" cy="811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This is our responsibility to take care of aged parents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36" y="0"/>
            <a:ext cx="4249357" cy="41727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46383" y="4417453"/>
            <a:ext cx="5100034" cy="811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This is our government responsibility to clean the road.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99279" y="90152"/>
            <a:ext cx="51515" cy="498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8220" y="90152"/>
            <a:ext cx="38636" cy="495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66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1"/>
            <a:ext cx="5048518" cy="4603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80305" y="4739426"/>
            <a:ext cx="4765183" cy="1413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People throw garbage into environment. This is irresponsibility.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03232" y="46081"/>
            <a:ext cx="51516" cy="553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6253" y="46081"/>
            <a:ext cx="64394" cy="5594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97" y="46081"/>
            <a:ext cx="3655923" cy="46031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890197" y="4649272"/>
            <a:ext cx="4687910" cy="1426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People use bin throwing garbage. This is awareness creating by Government.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9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73521" cy="4559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0" y="4778061"/>
            <a:ext cx="5473520" cy="10303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This is great irresponsibility of human being to create pollution.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07617" y="0"/>
            <a:ext cx="25758" cy="5537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13679" y="0"/>
            <a:ext cx="38636" cy="5563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3" y="1"/>
            <a:ext cx="4751835" cy="455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6722773" y="4662151"/>
            <a:ext cx="5306096" cy="1429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This is our responsibility to plant more and more trees to save environment. Our govt. is trying to save environment taking responsibility.</a:t>
            </a: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6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6947"/>
            <a:ext cx="10303099" cy="862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Discuss in groups and write answer to these question.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755822"/>
            <a:ext cx="10444766" cy="553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 Where or who can you get your responsibilities from? Make a list.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534993"/>
            <a:ext cx="2884868" cy="515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 Parents.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327044"/>
            <a:ext cx="2884868" cy="553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 Elders.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157730"/>
            <a:ext cx="7639320" cy="553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3. Grand parents &amp; respectable neighbors.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11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6947"/>
            <a:ext cx="12192000" cy="862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in groups and write answer to these question.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481070"/>
            <a:ext cx="10625070" cy="695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Make a list of responsibilities as students you have at home , school and in society.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" y="2487768"/>
            <a:ext cx="10625071" cy="6954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At home as a student always obey my parents, elders and neighbors.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425780"/>
            <a:ext cx="10509161" cy="73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 In school as a student always respect my teachers and do well in my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391696"/>
            <a:ext cx="10625070" cy="73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In society as a student always try to maintain discipline.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6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6947"/>
            <a:ext cx="12192000" cy="862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Discuss in groups and write answer to these question.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217053"/>
            <a:ext cx="12054625" cy="998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Make another list of things you shouldn’t do at home , school and in society.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331076"/>
            <a:ext cx="11024315" cy="6053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 At home I shouldn’t throw garbage around the environment.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983604"/>
            <a:ext cx="11784169" cy="944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 In school I shouldn’t throw wastage in my classroom as well as my school compound.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3872248"/>
            <a:ext cx="11024315" cy="6053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3. In society I shouldn’t commit bad to all. 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5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577" y="309094"/>
            <a:ext cx="9414457" cy="6825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4400" i="1" dirty="0"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US" sz="4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list of responsibilities is given below:</a:t>
            </a:r>
            <a:endParaRPr lang="en-US" sz="4400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3487" y="1171977"/>
            <a:ext cx="6722772" cy="721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 Take care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of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parents.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9245" y="1931831"/>
            <a:ext cx="7109138" cy="7083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 Take care of ill fated &amp; victims of accident.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9245" y="2665927"/>
            <a:ext cx="6697014" cy="721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3. Attend School regularly.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3639" y="3387144"/>
            <a:ext cx="6568225" cy="7598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4. Help neighbors.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3639" y="4146997"/>
            <a:ext cx="6632620" cy="721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5. To ensure  basic needs for all.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3791" y="4868213"/>
            <a:ext cx="7521263" cy="7598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6. To keep the environment clean for all.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15" y="1481070"/>
            <a:ext cx="3335627" cy="3992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070"/>
            <a:ext cx="3357362" cy="39924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5576552"/>
            <a:ext cx="11668259" cy="1081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Suppose this road is near your school. As students of this school , what responsibilities do you think you have to get rid of this nuisance? Make a list.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62" y="1481070"/>
            <a:ext cx="3420682" cy="399245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57955"/>
            <a:ext cx="6735651" cy="83068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Look at the picture. Work in pairs.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7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90151"/>
            <a:ext cx="9622302" cy="9401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 list of responsibilities that get rid of this nuisance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030310"/>
            <a:ext cx="9208394" cy="74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1.Creating awareness among mass people.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777285"/>
            <a:ext cx="9208394" cy="618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 Fixed a place to emit garbage for protecting environment.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459866"/>
            <a:ext cx="7212169" cy="682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3.Use bin for throwing garbage.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636" y="3142445"/>
            <a:ext cx="6800045" cy="74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4. Clean the road and bin everyday.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36061" r="-2844"/>
          <a:stretch/>
        </p:blipFill>
        <p:spPr>
          <a:xfrm>
            <a:off x="9478851" y="90151"/>
            <a:ext cx="2537139" cy="3052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4" y="2702080"/>
            <a:ext cx="1977711" cy="1560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781" b="8419"/>
          <a:stretch/>
        </p:blipFill>
        <p:spPr>
          <a:xfrm>
            <a:off x="7317145" y="2459866"/>
            <a:ext cx="1388973" cy="128788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0" y="3940934"/>
            <a:ext cx="6697013" cy="8886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5.  Showing some placard and festoon.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53" y="3940934"/>
            <a:ext cx="1429555" cy="1492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5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939895" y="0"/>
            <a:ext cx="7665578" cy="1743342"/>
          </a:xfrm>
          <a:prstGeom prst="ribb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introduction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068"/>
            <a:ext cx="2144994" cy="2211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3054440"/>
            <a:ext cx="5058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Ismail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Senior Ass. Teacher (English)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Ganguria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Porsha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Naogaon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41" y="0"/>
            <a:ext cx="1562793" cy="198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own Arrow Callout 6"/>
          <p:cNvSpPr/>
          <p:nvPr/>
        </p:nvSpPr>
        <p:spPr>
          <a:xfrm>
            <a:off x="7665396" y="2509736"/>
            <a:ext cx="3929974" cy="4348264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Unit-1 ,Lesson-4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8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17" t="12450" r="20482" b="12450"/>
          <a:stretch/>
        </p:blipFill>
        <p:spPr>
          <a:xfrm>
            <a:off x="115910" y="167425"/>
            <a:ext cx="4237148" cy="24083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1344108">
            <a:off x="4662152" y="1043189"/>
            <a:ext cx="4584879" cy="13909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 work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9100" y="2859109"/>
            <a:ext cx="9298546" cy="239547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*. Make a list of responsibilities other people have towards you. Briefly describe what might happen if they fail to fulfill the responsibilities.</a:t>
            </a:r>
            <a:endParaRPr lang="en-US" sz="3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8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1673192" cy="5953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  For    Watching   Class 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MIJAN TALICOM SAPAHAR 01761585210 (23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48" y="2120630"/>
            <a:ext cx="8249054" cy="4077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89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46998" cy="5061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3962400" cy="49899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24259" y="5447763"/>
            <a:ext cx="8860665" cy="9015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Some serious road </a:t>
            </a:r>
            <a:r>
              <a:rPr lang="en-US" sz="4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accidents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happened. 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3" y="1"/>
            <a:ext cx="3277772" cy="5014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68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2451" cy="4713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0" y="0"/>
            <a:ext cx="3889419" cy="4713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90" y="0"/>
            <a:ext cx="4083810" cy="47136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73874" y="5009882"/>
            <a:ext cx="8358389" cy="772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you know, what is our </a:t>
            </a:r>
            <a:r>
              <a:rPr lang="en-US" sz="3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responsibilities?</a:t>
            </a:r>
            <a:endParaRPr lang="en-US" sz="36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5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0956" y="428017"/>
            <a:ext cx="5677750" cy="24761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Today’s topic  </a:t>
            </a:r>
            <a:endParaRPr lang="en-US" sz="8800" dirty="0">
              <a:solidFill>
                <a:srgbClr val="00B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42808" y="3501957"/>
            <a:ext cx="8112867" cy="2509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Responsibilities</a:t>
            </a:r>
            <a:endParaRPr lang="en-US" sz="96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79583" y="2904190"/>
            <a:ext cx="515155" cy="63106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2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739303"/>
            <a:ext cx="1193871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After</a:t>
            </a:r>
            <a:r>
              <a:rPr lang="en-US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 we have studied the lesson we </a:t>
            </a:r>
            <a:r>
              <a:rPr lang="en-US" sz="4400" b="1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will be able to </a:t>
            </a:r>
            <a:r>
              <a:rPr lang="en-US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–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 explain the responsibility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Compare </a:t>
            </a:r>
            <a:r>
              <a:rPr lang="en-US" sz="4400" b="1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and contrast responsibilities between him/her and the Govt</a:t>
            </a:r>
            <a:r>
              <a:rPr lang="en-US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Read </a:t>
            </a:r>
            <a:r>
              <a:rPr lang="en-US" sz="4400" b="1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and </a:t>
            </a:r>
            <a:r>
              <a:rPr lang="en-US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narrate the incidents.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Make </a:t>
            </a:r>
            <a:r>
              <a:rPr lang="en-US" sz="4400" b="1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ndalus" panose="02020603050405020304" pitchFamily="18" charset="-78"/>
              </a:rPr>
              <a:t>a list of responsibilities.</a:t>
            </a:r>
          </a:p>
          <a:p>
            <a:pPr algn="just"/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1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2757" y="1750979"/>
            <a:ext cx="1770434" cy="622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Chillies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399" y="3686784"/>
            <a:ext cx="1770434" cy="700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Groam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9846" y="1553184"/>
            <a:ext cx="1770434" cy="700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Pursue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4434191"/>
            <a:ext cx="1770434" cy="700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Neighbour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37388" y="4951380"/>
            <a:ext cx="1770434" cy="700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Building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1" name="Picture 30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0"/>
            <a:ext cx="2857500" cy="1600200"/>
          </a:xfrm>
          <a:prstGeom prst="rect">
            <a:avLst/>
          </a:prstGeom>
        </p:spPr>
      </p:pic>
      <p:pic>
        <p:nvPicPr>
          <p:cNvPr id="32" name="Picture 31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867" y="0"/>
            <a:ext cx="3891063" cy="1463810"/>
          </a:xfrm>
          <a:prstGeom prst="rect">
            <a:avLst/>
          </a:prstGeom>
        </p:spPr>
      </p:pic>
      <p:pic>
        <p:nvPicPr>
          <p:cNvPr id="33" name="Picture 32" descr="9jKx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358" y="2596426"/>
            <a:ext cx="2911813" cy="2082579"/>
          </a:xfrm>
          <a:prstGeom prst="rect">
            <a:avLst/>
          </a:prstGeom>
        </p:spPr>
      </p:pic>
      <p:pic>
        <p:nvPicPr>
          <p:cNvPr id="34" name="Picture 3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599" y="2440731"/>
            <a:ext cx="3442983" cy="1743075"/>
          </a:xfrm>
          <a:prstGeom prst="rect">
            <a:avLst/>
          </a:prstGeom>
        </p:spPr>
      </p:pic>
      <p:pic>
        <p:nvPicPr>
          <p:cNvPr id="35" name="Picture 34" descr="groaning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75881"/>
            <a:ext cx="3740793" cy="1770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3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6" grpId="0" build="allAtOnce" animBg="1"/>
      <p:bldP spid="1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" y="2562897"/>
            <a:ext cx="1970468" cy="759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60642" y="1867438"/>
            <a:ext cx="6259132" cy="186743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establishment or hospital department where outpatients are given medical treatment or advice, especially of a specialist nature.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18" y="1487509"/>
            <a:ext cx="3028950" cy="278183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798490" y="3322749"/>
            <a:ext cx="347730" cy="50227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0456" y="3966693"/>
            <a:ext cx="1468192" cy="5924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088923" y="3825025"/>
            <a:ext cx="590843" cy="62036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38092" y="4559121"/>
            <a:ext cx="5881682" cy="1222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Clinic is a place where people get medical service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21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13668" y="154546"/>
            <a:ext cx="2640170" cy="65682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859887" y="811369"/>
            <a:ext cx="425003" cy="56667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1" y="1532586"/>
            <a:ext cx="3103809" cy="170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5844860" y="3384996"/>
            <a:ext cx="425003" cy="54306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57600" y="3966692"/>
            <a:ext cx="5267459" cy="862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(of work or leave) for or during which one receives pay.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5855591" y="4838161"/>
            <a:ext cx="425003" cy="54306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57600" y="5389805"/>
            <a:ext cx="5447763" cy="8521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paid the money to the taxi driver.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353838" y="283334"/>
            <a:ext cx="862883" cy="43788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397025" y="154546"/>
            <a:ext cx="1532586" cy="6568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4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642</Words>
  <Application>Microsoft Office PowerPoint</Application>
  <PresentationFormat>Custom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Ismail Hossain</cp:lastModifiedBy>
  <cp:revision>98</cp:revision>
  <dcterms:created xsi:type="dcterms:W3CDTF">2018-11-15T04:11:55Z</dcterms:created>
  <dcterms:modified xsi:type="dcterms:W3CDTF">2020-06-23T09:50:00Z</dcterms:modified>
</cp:coreProperties>
</file>