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326" r:id="rId2"/>
    <p:sldId id="297" r:id="rId3"/>
    <p:sldId id="309" r:id="rId4"/>
    <p:sldId id="333" r:id="rId5"/>
    <p:sldId id="330" r:id="rId6"/>
    <p:sldId id="331" r:id="rId7"/>
    <p:sldId id="311" r:id="rId8"/>
    <p:sldId id="334" r:id="rId9"/>
    <p:sldId id="335" r:id="rId10"/>
    <p:sldId id="332" r:id="rId11"/>
    <p:sldId id="336" r:id="rId12"/>
    <p:sldId id="33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57" autoAdjust="0"/>
    <p:restoredTop sz="94660"/>
  </p:normalViewPr>
  <p:slideViewPr>
    <p:cSldViewPr>
      <p:cViewPr varScale="1">
        <p:scale>
          <a:sx n="65" d="100"/>
          <a:sy n="65" d="100"/>
        </p:scale>
        <p:origin x="-126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016AD-785B-42E6-ABAD-887546D29014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8912C-05FE-4710-957C-2C810B85E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916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8912C-05FE-4710-957C-2C810B85E59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D950-71B7-4DF5-AF3B-A9C2A334C727}" type="datetime1">
              <a:rPr lang="en-US" smtClean="0"/>
              <a:pPr/>
              <a:t>21-Jun-20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امين الإسلام ٠١٧١٩٧٠١٧٢٧   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386E-3A9F-4090-BD48-C6A4BCD2F240}" type="datetime1">
              <a:rPr lang="en-US" smtClean="0"/>
              <a:pPr/>
              <a:t>21-Jun-20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امين الإسلام ٠١٧١٩٧٠١٧٢٧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C5B0-E25E-45C8-B6BF-3E16C4D81880}" type="datetime1">
              <a:rPr lang="en-US" smtClean="0"/>
              <a:pPr/>
              <a:t>21-Jun-20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امين الإسلام ٠١٧١٩٧٠١٧٢٧   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C806-693F-47D7-A8A5-822BF1265845}" type="datetime1">
              <a:rPr lang="en-US" smtClean="0"/>
              <a:pPr/>
              <a:t>21-Jun-20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امين الإسلام ٠١٧١٩٧٠١٧٢٧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امين الإسلام ٠١٧١٩٧٠١٧٢٧  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0C3B-8ECF-4E32-B580-0715EBBD3181}" type="datetime1">
              <a:rPr lang="en-US" smtClean="0"/>
              <a:pPr/>
              <a:t>21-Jun-20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E9A2EDB-5EE7-4204-94E4-55636EA81564}" type="datetime1">
              <a:rPr lang="en-US" smtClean="0"/>
              <a:pPr/>
              <a:t>21-Jun-20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امين الإسلام ٠١٧١٩٧٠١٧٢٧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E823-BC0F-4F33-8359-6D0EBA5F86B9}" type="datetime1">
              <a:rPr lang="en-US" smtClean="0"/>
              <a:pPr/>
              <a:t>21-Jun-20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ar-SA" smtClean="0"/>
              <a:t>امين الإسلام ٠١٧١٩٧٠١٧٢٧   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E586-36F8-4CAB-8AFB-0790EF90C8FC}" type="datetime1">
              <a:rPr lang="en-US" smtClean="0"/>
              <a:pPr/>
              <a:t>21-Jun-20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امين الإسلام ٠١٧١٩٧٠١٧٢٧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2649-BC1A-46F4-B271-0C566E078071}" type="datetime1">
              <a:rPr lang="en-US" smtClean="0"/>
              <a:pPr/>
              <a:t>21-Jun-20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امين الإسلام ٠١٧١٩٧٠١٧٢٧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63B0-7D8F-4A63-A46F-6190B5A68F48}" type="datetime1">
              <a:rPr lang="en-US" smtClean="0"/>
              <a:pPr/>
              <a:t>21-Jun-20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ar-SA" smtClean="0"/>
              <a:t>امين الإسلام ٠١٧١٩٧٠١٧٢٧   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A3E59F9-2355-460B-B065-D602F002B611}" type="datetime1">
              <a:rPr lang="en-US" smtClean="0"/>
              <a:pPr/>
              <a:t>21-Jun-20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ar-SA" smtClean="0"/>
              <a:t>امين الإسلام ٠١٧١٩٧٠١٧٢٧   </a:t>
            </a:r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D97D78E-2223-467A-9107-B323C8E6E652}" type="datetime1">
              <a:rPr lang="en-US" smtClean="0"/>
              <a:pPr/>
              <a:t>21-Jun-20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امين الإسلام ٠١٧١٩٧٠١٧٢٧   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newsflash/>
  </p:transition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../Pictures/&#1575;&#1604;&#1604;&#1607;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7996.Shahalam(65)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" y="96850"/>
            <a:ext cx="8686799" cy="638015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0" y="1066800"/>
            <a:ext cx="10591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9900" dirty="0" smtClean="0">
                <a:solidFill>
                  <a:srgbClr val="FFFF00"/>
                </a:solidFill>
              </a:rPr>
              <a:t>اهلا سهلا </a:t>
            </a:r>
            <a:endParaRPr lang="en-US" sz="19900" dirty="0">
              <a:solidFill>
                <a:srgbClr val="FFFF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4106-2374-404E-9822-0C09F8C21789}" type="datetime1">
              <a:rPr lang="en-US" smtClean="0"/>
              <a:pPr/>
              <a:t>21-Jun-20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امين الإسلام ٠١٧١٩٧٠١٧٢٧   </a:t>
            </a:r>
            <a:endParaRPr lang="en-U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219200"/>
          <a:ext cx="8763000" cy="53695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21000"/>
                <a:gridCol w="2921000"/>
                <a:gridCol w="2921000"/>
              </a:tblGrid>
              <a:tr h="899160">
                <a:tc>
                  <a:txBody>
                    <a:bodyPr/>
                    <a:lstStyle/>
                    <a:p>
                      <a:r>
                        <a:rPr kumimoji="0" lang="en-US" sz="8800" b="1" kern="12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ফল</a:t>
                      </a:r>
                      <a:endParaRPr kumimoji="0" lang="en-US" sz="8800" b="1" kern="1200" dirty="0" smtClean="0">
                        <a:solidFill>
                          <a:srgbClr val="002060"/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8800" dirty="0" smtClean="0">
                          <a:solidFill>
                            <a:srgbClr val="002060"/>
                          </a:solidFill>
                        </a:rPr>
                        <a:t>ثمرات</a:t>
                      </a:r>
                      <a:endParaRPr lang="en-US" sz="8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888067">
                <a:tc>
                  <a:txBody>
                    <a:bodyPr/>
                    <a:lstStyle/>
                    <a:p>
                      <a:r>
                        <a:rPr kumimoji="0" lang="en-US" sz="8800" b="1" kern="12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গাছ</a:t>
                      </a:r>
                      <a:endParaRPr kumimoji="0" lang="en-US" sz="8800" b="1" kern="1200" dirty="0" smtClean="0">
                        <a:solidFill>
                          <a:schemeClr val="tx1"/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ar-SA" sz="8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شجر</a:t>
                      </a:r>
                      <a:endParaRPr kumimoji="0" lang="en-US" sz="8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048934">
                <a:tc>
                  <a:txBody>
                    <a:bodyPr/>
                    <a:lstStyle/>
                    <a:p>
                      <a:r>
                        <a:rPr kumimoji="0" lang="en-US" sz="8800" b="1" kern="12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সুর্য</a:t>
                      </a:r>
                      <a:endParaRPr kumimoji="0" lang="en-US" sz="8800" b="1" kern="1200" dirty="0" smtClean="0">
                        <a:solidFill>
                          <a:srgbClr val="FF0000"/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ar-SA" sz="8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شمس</a:t>
                      </a:r>
                      <a:endParaRPr kumimoji="0" lang="en-US" sz="8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3048000" y="1219200"/>
            <a:ext cx="2971800" cy="5410200"/>
            <a:chOff x="3048000" y="1219200"/>
            <a:chExt cx="2971800" cy="5410200"/>
          </a:xfrm>
        </p:grpSpPr>
        <p:pic>
          <p:nvPicPr>
            <p:cNvPr id="6" name="Picture 5" descr="butterfly_flower_05_hd_pictures_166989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0" y="1219200"/>
              <a:ext cx="2971800" cy="1367182"/>
            </a:xfrm>
            <a:prstGeom prst="rect">
              <a:avLst/>
            </a:prstGeom>
          </p:spPr>
        </p:pic>
        <p:pic>
          <p:nvPicPr>
            <p:cNvPr id="7" name="Picture 6" descr="الله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4200" y="2667000"/>
              <a:ext cx="2743200" cy="1981200"/>
            </a:xfrm>
            <a:prstGeom prst="rect">
              <a:avLst/>
            </a:prstGeom>
          </p:spPr>
        </p:pic>
        <p:pic>
          <p:nvPicPr>
            <p:cNvPr id="8" name="Picture 7" descr="شمس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0400" y="4724400"/>
              <a:ext cx="2819400" cy="19050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438400" y="152400"/>
            <a:ext cx="3352800" cy="990600"/>
            <a:chOff x="2438400" y="152400"/>
            <a:chExt cx="3352800" cy="990600"/>
          </a:xfrm>
        </p:grpSpPr>
        <p:sp>
          <p:nvSpPr>
            <p:cNvPr id="9" name="Oval 8"/>
            <p:cNvSpPr/>
            <p:nvPr/>
          </p:nvSpPr>
          <p:spPr>
            <a:xfrm>
              <a:off x="2438400" y="152400"/>
              <a:ext cx="3352800" cy="990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24200" y="30480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3200" dirty="0" smtClean="0">
                  <a:solidFill>
                    <a:srgbClr val="FFFF00"/>
                  </a:solidFill>
                </a:rPr>
                <a:t>معاني الكلمات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EEBE-F545-48E6-80BC-DEBAE741B674}" type="datetime1">
              <a:rPr lang="en-US" smtClean="0"/>
              <a:pPr/>
              <a:t>21-Jun-20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امين الإسلام ٠١٧١٩٧٠١٧٢٧   </a:t>
            </a:r>
            <a:endParaRPr lang="en-U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47244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5400" dirty="0" smtClean="0">
                <a:solidFill>
                  <a:srgbClr val="FF0000"/>
                </a:solidFill>
              </a:rPr>
              <a:t>احتفظوا الشعر واكتبوا في الدفتر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4038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905000" y="990600"/>
            <a:ext cx="5334000" cy="1447800"/>
            <a:chOff x="1905000" y="990600"/>
            <a:chExt cx="5334000" cy="1447800"/>
          </a:xfrm>
        </p:grpSpPr>
        <p:sp>
          <p:nvSpPr>
            <p:cNvPr id="2" name="Oval 1"/>
            <p:cNvSpPr/>
            <p:nvPr/>
          </p:nvSpPr>
          <p:spPr>
            <a:xfrm>
              <a:off x="1905000" y="990600"/>
              <a:ext cx="5334000" cy="1447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124200" y="1219200"/>
              <a:ext cx="3276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5400" dirty="0" smtClean="0">
                  <a:solidFill>
                    <a:srgbClr val="00B050"/>
                  </a:solidFill>
                </a:rPr>
                <a:t>العمل المنزلي</a:t>
              </a:r>
              <a:endParaRPr lang="en-US" sz="54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4" name="Picture 3" descr="بيت5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590800"/>
            <a:ext cx="77724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 Same Side Corner Rectangle 6"/>
          <p:cNvSpPr/>
          <p:nvPr/>
        </p:nvSpPr>
        <p:spPr>
          <a:xfrm>
            <a:off x="4800600" y="3352800"/>
            <a:ext cx="3505200" cy="228600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ا</a:t>
            </a:r>
            <a:r>
              <a:rPr lang="ar-SA" sz="4000" dirty="0" smtClean="0">
                <a:solidFill>
                  <a:srgbClr val="FF0000"/>
                </a:solidFill>
              </a:rPr>
              <a:t>احتفظوا الشعر اكتبوا في الدفتر</a:t>
            </a:r>
            <a:endParaRPr lang="en-US" sz="40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74CA-10C3-4291-B218-318DA679C542}" type="datetime1">
              <a:rPr lang="en-US" smtClean="0"/>
              <a:pPr/>
              <a:t>21-Jun-20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امين الإسلام ٠١٧١٩٧٠١٧٢٧   </a:t>
            </a:r>
            <a:endParaRPr lang="en-U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SA" sz="8000" dirty="0" smtClean="0"/>
              <a:t>شُكْرًا لَكُمْ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ulip_flowers_highdefinition_picture_05_1668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14600"/>
            <a:ext cx="8839200" cy="414064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69D0-EDE6-4AB1-B4B6-1973EC70FDFC}" type="datetime1">
              <a:rPr lang="en-US" smtClean="0"/>
              <a:pPr/>
              <a:t>21-Jun-20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امين الإسلام ٠١٧١٩٧٠١٧٢٧   </a:t>
            </a:r>
            <a:endParaRPr lang="en-U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781749" cy="635962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8636-D5D7-45A6-8869-172777039B9F}" type="datetime1">
              <a:rPr lang="en-US" smtClean="0"/>
              <a:pPr/>
              <a:t>21-Jun-20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امين الإسلام ٠١٧١٩٧٠١٧٢٧   </a:t>
            </a:r>
            <a:endParaRPr lang="en-U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1368552"/>
          </a:xfrm>
          <a:ln w="762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72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Picture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2094132"/>
            <a:ext cx="2830657" cy="354127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2800" y="1371600"/>
            <a:ext cx="5638800" cy="468172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মোহাম্মদ আমিনুল ইসলাম </a:t>
            </a:r>
          </a:p>
          <a:p>
            <a:pPr>
              <a:buNone/>
            </a:pP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 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সুপার ,</a:t>
            </a:r>
            <a:endParaRPr lang="en-US" sz="4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শশীভুষণ এ মালেক মহিলা মাদ্রসা। </a:t>
            </a:r>
            <a:endParaRPr lang="en-US" sz="4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উপজেলা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চরফ্যাসন,</a:t>
            </a:r>
            <a:endParaRPr lang="en-US" sz="4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ভোলা।</a:t>
            </a:r>
            <a:endParaRPr lang="en-US" sz="4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ই-মেইল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-kaziaminul27@gmail.com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4033-9E97-4059-AB8F-1C4F861FC3F4}" type="datetime1">
              <a:rPr lang="en-US" smtClean="0"/>
              <a:pPr/>
              <a:t>21-Jun-20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امين الإسلام ٠١٧١٩٧٠١٧٢٧   </a:t>
            </a:r>
            <a:endParaRPr lang="en-U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5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5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ar-SA" dirty="0" smtClean="0">
                <a:solidFill>
                  <a:srgbClr val="00B050"/>
                </a:solidFill>
              </a:rPr>
              <a:t> تعال نفكر في هذه الصورو نشاهد فيديؤ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6" name="Content Placeholder 3" descr="kaa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295400"/>
            <a:ext cx="3422650" cy="3733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7" name="Picture 6" descr="الله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1295400"/>
            <a:ext cx="3429000" cy="3735421"/>
          </a:xfrm>
          <a:prstGeom prst="rect">
            <a:avLst/>
          </a:prstGeom>
        </p:spPr>
      </p:pic>
      <p:pic>
        <p:nvPicPr>
          <p:cNvPr id="9" name="Picture 8" descr="فوامه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1295400"/>
            <a:ext cx="3429001" cy="37338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8B51-1CBC-4626-8AC2-33CC14F449CD}" type="datetime1">
              <a:rPr lang="en-US" smtClean="0"/>
              <a:pPr/>
              <a:t>21-Jun-20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امين الإسلام ٠١٧١٩٧٠١٧٢٧   </a:t>
            </a:r>
            <a:endParaRPr lang="en-US"/>
          </a:p>
        </p:txBody>
      </p:sp>
      <p:graphicFrame>
        <p:nvGraphicFramePr>
          <p:cNvPr id="13" name="Object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876800" y="5105400"/>
          <a:ext cx="914400" cy="806450"/>
        </p:xfrm>
        <a:graphic>
          <a:graphicData uri="http://schemas.openxmlformats.org/presentationml/2006/ole">
            <p:oleObj spid="_x0000_s1027" name="Packager Shell Object" showAsIcon="1" r:id="rId6" imgW="914400" imgH="806400" progId="Package">
              <p:embed/>
            </p:oleObj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42678" cy="990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42678" cy="41449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48500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A86A-A738-4E32-8729-0E247DB75F50}" type="datetime1">
              <a:rPr lang="en-US" smtClean="0"/>
              <a:pPr/>
              <a:t>21-Jun-20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امين الإسلام ٠١٧١٩٧٠١٧٢٧   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8359810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971800"/>
          </a:xfrm>
        </p:spPr>
        <p:txBody>
          <a:bodyPr>
            <a:noAutofit/>
          </a:bodyPr>
          <a:lstStyle/>
          <a:p>
            <a:r>
              <a:rPr lang="ar-SA" sz="4000" dirty="0" smtClean="0">
                <a:solidFill>
                  <a:schemeClr val="accent1">
                    <a:lumMod val="75000"/>
                  </a:schemeClr>
                </a:solidFill>
                <a:latin typeface="Arial Body"/>
                <a:cs typeface="Times New Roman" pitchFamily="18" charset="0"/>
              </a:rPr>
              <a:t> الصف :الصف الثامن من الداخل</a:t>
            </a:r>
          </a:p>
          <a:p>
            <a:r>
              <a:rPr lang="ar-SA" sz="4000" dirty="0" smtClean="0">
                <a:solidFill>
                  <a:schemeClr val="accent1">
                    <a:lumMod val="75000"/>
                  </a:schemeClr>
                </a:solidFill>
                <a:latin typeface="Arial Body"/>
                <a:cs typeface="Times New Roman" pitchFamily="18" charset="0"/>
              </a:rPr>
              <a:t>الفن : اللغة العربية الإتصالية</a:t>
            </a:r>
          </a:p>
          <a:p>
            <a:r>
              <a:rPr lang="ar-SA" sz="4000" dirty="0" smtClean="0">
                <a:solidFill>
                  <a:schemeClr val="accent1">
                    <a:lumMod val="75000"/>
                  </a:schemeClr>
                </a:solidFill>
                <a:latin typeface="Arial Body"/>
                <a:cs typeface="Times New Roman" pitchFamily="18" charset="0"/>
              </a:rPr>
              <a:t>الوحدة الأولي  الدرس الثالث</a:t>
            </a:r>
            <a:endParaRPr lang="en-US" sz="4000" dirty="0" smtClean="0">
              <a:solidFill>
                <a:schemeClr val="accent1">
                  <a:lumMod val="75000"/>
                </a:schemeClr>
              </a:solidFill>
              <a:latin typeface="Arial Body"/>
              <a:cs typeface="Times New Roman" pitchFamily="18" charset="0"/>
            </a:endParaRPr>
          </a:p>
          <a:p>
            <a:r>
              <a:rPr lang="ar-SA" sz="4000" dirty="0" smtClean="0">
                <a:solidFill>
                  <a:schemeClr val="accent1">
                    <a:lumMod val="75000"/>
                  </a:schemeClr>
                </a:solidFill>
                <a:latin typeface="Arial Body"/>
                <a:cs typeface="Times New Roman" pitchFamily="18" charset="0"/>
              </a:rPr>
              <a:t>مدة الحصة:٤٥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Arial Body"/>
              <a:cs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تعريف الدرس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45CF-2809-42C8-8D7E-7EA7D8DFC9E6}" type="datetime1">
              <a:rPr lang="en-US" smtClean="0"/>
              <a:pPr/>
              <a:t>21-Jun-20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امين الإسلام ٠١٧١٩٧٠١٧٢٧   </a:t>
            </a:r>
            <a:endParaRPr lang="en-U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987552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ar-SA" sz="5400" b="1" dirty="0" smtClean="0">
                <a:solidFill>
                  <a:srgbClr val="FF0000"/>
                </a:solidFill>
                <a:latin typeface="Shonar Bangla" pitchFamily="18" charset="0"/>
              </a:rPr>
              <a:t>اهداف الدرس  </a:t>
            </a:r>
            <a:r>
              <a:rPr lang="en-US" sz="5400" b="1" dirty="0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-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400" b="1" dirty="0" smtClean="0">
                <a:solidFill>
                  <a:srgbClr val="FF0000"/>
                </a:solidFill>
                <a:latin typeface="Shonar Bangla" pitchFamily="18" charset="0"/>
                <a:cs typeface="Shonar Bangla" pitchFamily="18" charset="0"/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8613648" cy="5486400"/>
          </a:xfr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buNone/>
            </a:pPr>
            <a:r>
              <a:rPr lang="ar-SA" sz="4000" b="1" dirty="0" smtClean="0">
                <a:solidFill>
                  <a:srgbClr val="C00000"/>
                </a:solidFill>
              </a:rPr>
              <a:t>بعد نهاية هذه الدرس الطلاب-------</a:t>
            </a:r>
          </a:p>
          <a:p>
            <a:pPr algn="r">
              <a:buNone/>
            </a:pPr>
            <a:r>
              <a:rPr lang="ar-SA" sz="4000" b="1" dirty="0" smtClean="0">
                <a:solidFill>
                  <a:srgbClr val="C00000"/>
                </a:solidFill>
              </a:rPr>
              <a:t>١يبينون قدرة الله</a:t>
            </a:r>
          </a:p>
          <a:p>
            <a:pPr algn="r">
              <a:buNone/>
            </a:pPr>
            <a:r>
              <a:rPr lang="ar-SA" sz="4000" b="1" dirty="0" smtClean="0">
                <a:solidFill>
                  <a:srgbClr val="C00000"/>
                </a:solidFill>
              </a:rPr>
              <a:t>٢ينشد القصيد حفظا</a:t>
            </a:r>
          </a:p>
          <a:p>
            <a:pPr algn="r">
              <a:buNone/>
            </a:pPr>
            <a:r>
              <a:rPr lang="ar-SA" sz="4000" b="1" dirty="0" smtClean="0">
                <a:solidFill>
                  <a:srgbClr val="C00000"/>
                </a:solidFill>
              </a:rPr>
              <a:t>٣تعلمون الكلمات الجديدة</a:t>
            </a:r>
          </a:p>
          <a:p>
            <a:pPr algn="r">
              <a:buNone/>
            </a:pPr>
            <a:r>
              <a:rPr lang="ar-SA" sz="4000" b="1" dirty="0">
                <a:solidFill>
                  <a:srgbClr val="C00000"/>
                </a:solidFill>
              </a:rPr>
              <a:t> </a:t>
            </a:r>
            <a:r>
              <a:rPr lang="ar-SA" sz="4000" b="1" dirty="0" smtClean="0">
                <a:solidFill>
                  <a:srgbClr val="C00000"/>
                </a:solidFill>
              </a:rPr>
              <a:t> </a:t>
            </a:r>
          </a:p>
          <a:p>
            <a:pPr algn="r">
              <a:buNone/>
            </a:pPr>
            <a:r>
              <a:rPr lang="ar-SA" sz="4000" b="1" dirty="0" smtClean="0">
                <a:solidFill>
                  <a:srgbClr val="C00000"/>
                </a:solidFill>
              </a:rPr>
              <a:t>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0C1E-A715-471B-8867-6C6C1DC61EDA}" type="datetime1">
              <a:rPr lang="en-US" smtClean="0"/>
              <a:pPr/>
              <a:t>21-Jun-20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امين الإسلام ٠١٧١٩٧٠١٧٢٧   </a:t>
            </a:r>
            <a:endParaRPr lang="en-U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القراءة الجهرية</a:t>
            </a:r>
            <a:endParaRPr lang="en-US" dirty="0"/>
          </a:p>
        </p:txBody>
      </p:sp>
      <p:graphicFrame>
        <p:nvGraphicFramePr>
          <p:cNvPr id="10" name="Object 9">
            <a:hlinkClick r:id="rId3" action="ppaction://hlinkfile"/>
          </p:cNvPr>
          <p:cNvGraphicFramePr>
            <a:graphicFrameLocks noChangeAspect="1"/>
          </p:cNvGraphicFramePr>
          <p:nvPr/>
        </p:nvGraphicFramePr>
        <p:xfrm>
          <a:off x="3200400" y="3124200"/>
          <a:ext cx="2743200" cy="1720850"/>
        </p:xfrm>
        <a:graphic>
          <a:graphicData uri="http://schemas.openxmlformats.org/presentationml/2006/ole">
            <p:oleObj spid="_x0000_s2050" name="Packager Shell Object" showAsIcon="1" r:id="rId4" imgW="914400" imgH="806400" progId="Package">
              <p:embed/>
            </p:oleObj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C793-1034-4DA0-AEAA-9ACD03375A67}" type="datetime1">
              <a:rPr lang="en-US" smtClean="0"/>
              <a:pPr/>
              <a:t>21-Jun-20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امين الإسلام ٠١٧١٩٧٠١٧٢٧   </a:t>
            </a:r>
            <a:endParaRPr lang="en-U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4800" dirty="0" smtClean="0">
                <a:solidFill>
                  <a:srgbClr val="00B050"/>
                </a:solidFill>
              </a:rPr>
              <a:t>العمل الإنفرادي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527175"/>
            <a:ext cx="8504238" cy="4572000"/>
          </a:xfrm>
        </p:spPr>
        <p:txBody>
          <a:bodyPr/>
          <a:lstStyle/>
          <a:p>
            <a:pPr algn="r">
              <a:buNone/>
            </a:pPr>
            <a:r>
              <a:rPr lang="ar-SA" dirty="0" smtClean="0"/>
              <a:t>اقرؤوا الشعر بلا صوت</a:t>
            </a:r>
          </a:p>
          <a:p>
            <a:pPr algn="r">
              <a:buNone/>
            </a:pPr>
            <a:r>
              <a:rPr lang="ar-SA" dirty="0" smtClean="0"/>
              <a:t>  </a:t>
            </a:r>
          </a:p>
          <a:p>
            <a:pPr algn="ctr">
              <a:buNone/>
            </a:pPr>
            <a:r>
              <a:rPr lang="ar-SA" sz="6600" dirty="0" smtClean="0">
                <a:solidFill>
                  <a:srgbClr val="00B050"/>
                </a:solidFill>
              </a:rPr>
              <a:t>العمل الزوجي</a:t>
            </a:r>
            <a:endParaRPr lang="en-US" sz="6600" dirty="0" smtClean="0"/>
          </a:p>
          <a:p>
            <a:pPr algn="r">
              <a:buNone/>
            </a:pPr>
            <a:endParaRPr lang="ar-SA" dirty="0" smtClean="0"/>
          </a:p>
          <a:p>
            <a:pPr algn="r">
              <a:buNone/>
            </a:pPr>
            <a:r>
              <a:rPr lang="ar-SA" dirty="0" smtClean="0"/>
              <a:t>استخرج من الشعر خمسة اسماء ثم كونوا بها جملاً مفيدأ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DBB2-3ED1-474A-8EF8-7A13926636C1}" type="datetime1">
              <a:rPr lang="en-US" smtClean="0"/>
              <a:pPr/>
              <a:t>21-Jun-20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امين الإسلام ٠١٧١٩٧٠١٧٢٧   </a:t>
            </a:r>
            <a:endParaRPr lang="en-U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1935</TotalTime>
  <Words>179</Words>
  <Application>Microsoft Office PowerPoint</Application>
  <PresentationFormat>On-screen Show (4:3)</PresentationFormat>
  <Paragraphs>76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Civic</vt:lpstr>
      <vt:lpstr>Package</vt:lpstr>
      <vt:lpstr>Packager Shell Object</vt:lpstr>
      <vt:lpstr>Slide 1</vt:lpstr>
      <vt:lpstr>Slide 2</vt:lpstr>
      <vt:lpstr>শিক্ষক পরিচিতি</vt:lpstr>
      <vt:lpstr> تعال نفكر في هذه الصورو نشاهد فيديؤ</vt:lpstr>
      <vt:lpstr>Slide 5</vt:lpstr>
      <vt:lpstr>تعريف الدرس</vt:lpstr>
      <vt:lpstr>اهداف الدرس  -শিখনফল </vt:lpstr>
      <vt:lpstr>القراءة الجهرية</vt:lpstr>
      <vt:lpstr>العمل الإنفرادي</vt:lpstr>
      <vt:lpstr>Slide 10</vt:lpstr>
      <vt:lpstr>Slide 11</vt:lpstr>
      <vt:lpstr>شُكْرًا لَكُمْ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Ummulqura Madrasha</dc:creator>
  <cp:lastModifiedBy>HP</cp:lastModifiedBy>
  <cp:revision>384</cp:revision>
  <dcterms:created xsi:type="dcterms:W3CDTF">2006-08-16T00:00:00Z</dcterms:created>
  <dcterms:modified xsi:type="dcterms:W3CDTF">2020-06-21T01:33:48Z</dcterms:modified>
</cp:coreProperties>
</file>